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</p:sldMasterIdLst>
  <p:notesMasterIdLst>
    <p:notesMasterId r:id="rId54"/>
  </p:notesMasterIdLst>
  <p:handoutMasterIdLst>
    <p:handoutMasterId r:id="rId55"/>
  </p:handoutMasterIdLst>
  <p:sldIdLst>
    <p:sldId id="433" r:id="rId4"/>
    <p:sldId id="405" r:id="rId5"/>
    <p:sldId id="290" r:id="rId6"/>
    <p:sldId id="395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55" r:id="rId29"/>
    <p:sldId id="456" r:id="rId30"/>
    <p:sldId id="457" r:id="rId31"/>
    <p:sldId id="458" r:id="rId32"/>
    <p:sldId id="461" r:id="rId33"/>
    <p:sldId id="462" r:id="rId34"/>
    <p:sldId id="463" r:id="rId35"/>
    <p:sldId id="464" r:id="rId36"/>
    <p:sldId id="465" r:id="rId37"/>
    <p:sldId id="466" r:id="rId38"/>
    <p:sldId id="467" r:id="rId39"/>
    <p:sldId id="468" r:id="rId40"/>
    <p:sldId id="469" r:id="rId41"/>
    <p:sldId id="470" r:id="rId42"/>
    <p:sldId id="471" r:id="rId43"/>
    <p:sldId id="472" r:id="rId44"/>
    <p:sldId id="473" r:id="rId45"/>
    <p:sldId id="474" r:id="rId46"/>
    <p:sldId id="475" r:id="rId47"/>
    <p:sldId id="476" r:id="rId48"/>
    <p:sldId id="477" r:id="rId49"/>
    <p:sldId id="478" r:id="rId50"/>
    <p:sldId id="479" r:id="rId51"/>
    <p:sldId id="396" r:id="rId52"/>
    <p:sldId id="342" r:id="rId53"/>
  </p:sldIdLst>
  <p:sldSz cx="6858000" cy="9906000" type="A4"/>
  <p:notesSz cx="6797675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4" autoAdjust="0"/>
    <p:restoredTop sz="94660"/>
  </p:normalViewPr>
  <p:slideViewPr>
    <p:cSldViewPr showGuides="1">
      <p:cViewPr>
        <p:scale>
          <a:sx n="100" d="100"/>
          <a:sy n="100" d="100"/>
        </p:scale>
        <p:origin x="-2742" y="7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69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DA778-6D89-4986-924F-D71B6236E3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9AF3-2F0A-44F4-BD7B-D861B1CB9388}" type="datetimeFigureOut">
              <a:rPr lang="ko-KR" altLang="en-US" smtClean="0"/>
              <a:t>2013-10-08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218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DCE3076-813D-46AB-8D98-ADD3DA599450}" type="datetimeFigureOut">
              <a:rPr lang="ko-KR" altLang="en-US"/>
              <a:pPr>
                <a:defRPr/>
              </a:pPr>
              <a:t>2013-10-02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44538"/>
            <a:ext cx="25765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B9D29D9-A68D-4751-B777-6D9474BABD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494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9D29D9-A68D-4751-B777-6D9474BABD31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37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9D29D9-A68D-4751-B777-6D9474BABD31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76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9D29D9-A68D-4751-B777-6D9474BABD31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76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9D29D9-A68D-4751-B777-6D9474BABD31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76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9D29D9-A68D-4751-B777-6D9474BABD31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76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9D29D9-A68D-4751-B777-6D9474BABD31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76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9D29D9-A68D-4751-B777-6D9474BABD31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76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56676" name="슬라이드 번호 개체 틀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87279F8-3426-4F3D-87AE-196FDE9E17A9}" type="slidenum">
              <a:rPr lang="ko-KR" altLang="en-US" sz="1200"/>
              <a:pPr algn="r"/>
              <a:t>4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56676" name="슬라이드 번호 개체 틀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87279F8-3426-4F3D-87AE-196FDE9E17A9}" type="slidenum">
              <a:rPr lang="ko-KR" altLang="en-US" sz="1200"/>
              <a:pPr algn="r"/>
              <a:t>5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56676" name="슬라이드 번호 개체 틀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87279F8-3426-4F3D-87AE-196FDE9E17A9}" type="slidenum">
              <a:rPr lang="ko-KR" altLang="en-US" sz="1200"/>
              <a:pPr algn="r"/>
              <a:t>6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56676" name="슬라이드 번호 개체 틀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87279F8-3426-4F3D-87AE-196FDE9E17A9}" type="slidenum">
              <a:rPr lang="ko-KR" altLang="en-US" sz="1200"/>
              <a:pPr algn="r"/>
              <a:t>7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56676" name="슬라이드 번호 개체 틀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87279F8-3426-4F3D-87AE-196FDE9E17A9}" type="slidenum">
              <a:rPr lang="ko-KR" altLang="en-US" sz="1200"/>
              <a:pPr algn="r"/>
              <a:t>8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56676" name="슬라이드 번호 개체 틀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87279F8-3426-4F3D-87AE-196FDE9E17A9}" type="slidenum">
              <a:rPr lang="ko-KR" altLang="en-US" sz="1200"/>
              <a:pPr algn="r"/>
              <a:t>12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AE14DA-E61C-45C9-AE4D-B603469F7371}" type="datetimeFigureOut">
              <a:rPr lang="ko-KR" altLang="en-US"/>
              <a:pPr/>
              <a:t>2013-10-02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F7F75-06BC-4568-9FD0-7410C9C0586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4D5701-AC9C-4EBC-8F0A-B545F9991F71}" type="datetimeFigureOut">
              <a:rPr lang="ko-KR" altLang="en-US"/>
              <a:pPr/>
              <a:t>2013-10-02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56575-4CC0-4C95-B4B9-6E1F36BD248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9BF1A-B86D-43EA-9A84-9D4B3A282D57}" type="datetimeFigureOut">
              <a:rPr lang="ko-KR" altLang="en-US"/>
              <a:pPr/>
              <a:t>2013-10-02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BEF5B6-A37B-47C6-B06F-123C42A93B1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0A088B-7551-460E-9617-D1677491561B}" type="datetimeFigureOut">
              <a:rPr lang="ko-KR" altLang="en-US"/>
              <a:pPr/>
              <a:t>2013-10-02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B5E603-006A-487D-A451-67416ECADD5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BE1F34-2533-4BC3-BDF5-CB1FC692DA19}" type="datetimeFigureOut">
              <a:rPr lang="ko-KR" altLang="en-US"/>
              <a:pPr/>
              <a:t>2013-10-02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B1A40-73CE-4E69-B7F4-CA1A3E304FA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06CFB1-35DA-4C12-A1B3-264D7657EDCB}" type="datetimeFigureOut">
              <a:rPr lang="ko-KR" altLang="en-US"/>
              <a:pPr/>
              <a:t>2013-10-02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43D1D-4785-415E-8C0E-B4C6C0FB73B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045CA7-67E4-4163-B729-B471C25C334B}" type="datetimeFigureOut">
              <a:rPr lang="ko-KR" altLang="en-US"/>
              <a:pPr/>
              <a:t>2013-10-02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53C40-F53F-4E73-8A50-380D9FC6FB8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47AD0-DEA9-4ECB-8514-BC2AEAB3C8CF}" type="datetimeFigureOut">
              <a:rPr lang="ko-KR" altLang="en-US"/>
              <a:pPr/>
              <a:t>2013-10-02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40BCB-0D30-4EB0-A0C2-0FF5662F9A9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8C9792-4295-4C83-93AC-7A7F8BA41535}" type="datetimeFigureOut">
              <a:rPr lang="ko-KR" altLang="en-US"/>
              <a:pPr/>
              <a:t>2013-10-02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64EE6-B45A-4A60-A354-D9860105549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763F17-DE88-4C85-806C-71459D77966B}" type="datetimeFigureOut">
              <a:rPr lang="ko-KR" altLang="en-US"/>
              <a:pPr/>
              <a:t>2013-10-02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B9D0A-072D-434F-BB6B-22504FDAE88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A8EED-DF09-4358-8EB7-18A89504D710}" type="datetimeFigureOut">
              <a:rPr lang="ko-KR" altLang="en-US"/>
              <a:pPr/>
              <a:t>2013-10-02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61C0C-7D13-4FAF-8D15-E34CFB05418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054350" y="9450388"/>
            <a:ext cx="747713" cy="398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latinLnBrk="0">
              <a:defRPr/>
            </a:pPr>
            <a:fld id="{AB2F47EE-C325-457D-8211-A45F6FAB47E9}" type="slidenum">
              <a:rPr kumimoji="0" lang="en-US" altLang="ko-KR"/>
              <a:pPr latinLnBrk="0">
                <a:defRPr/>
              </a:pPr>
              <a:t>‹#›</a:t>
            </a:fld>
            <a:r>
              <a:rPr kumimoji="0" lang="en-US" altLang="ko-KR"/>
              <a:t> </a:t>
            </a: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260350" y="9490075"/>
            <a:ext cx="63373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l">
              <a:defRPr/>
            </a:pPr>
            <a:endParaRPr lang="ko-KR" altLang="en-US" sz="1800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260350" y="558800"/>
            <a:ext cx="63373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pic>
        <p:nvPicPr>
          <p:cNvPr id="8" name="Picture 9" descr="E:\SWfusion\softfarm\WebContent\images\intro\footer_logo.gif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577" y="9541569"/>
            <a:ext cx="866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30"/>
          <p:cNvSpPr txBox="1">
            <a:spLocks noChangeArrowheads="1"/>
          </p:cNvSpPr>
          <p:nvPr userDrawn="1"/>
        </p:nvSpPr>
        <p:spPr bwMode="auto">
          <a:xfrm>
            <a:off x="2132856" y="61956"/>
            <a:ext cx="44640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4D4D4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latinLnBrk="1"/>
            <a:r>
              <a:rPr kumimoji="1" lang="ko-KR" altLang="ko-KR" sz="1000" b="1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해상가두리 시설관리를 위한 지능형</a:t>
            </a:r>
            <a:r>
              <a:rPr kumimoji="1" lang="en-US" altLang="ko-KR" sz="1000" b="1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S/W </a:t>
            </a:r>
            <a:r>
              <a:rPr kumimoji="1" lang="ko-KR" altLang="ko-KR" sz="1000" b="1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및</a:t>
            </a:r>
            <a:r>
              <a:rPr kumimoji="1" lang="en-US" altLang="ko-KR" sz="1000" b="1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Embedded </a:t>
            </a:r>
            <a:r>
              <a:rPr kumimoji="1" lang="ko-KR" altLang="ko-KR" sz="1000" b="1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시스템 개발</a:t>
            </a:r>
          </a:p>
          <a:p>
            <a:pPr algn="r" eaLnBrk="1" hangingPunct="1">
              <a:defRPr/>
            </a:pPr>
            <a:r>
              <a:rPr lang="ko-KR" altLang="en-US" sz="1400" b="0" smtClean="0">
                <a:latin typeface="HY울릉도M" pitchFamily="18" charset="-127"/>
                <a:ea typeface="HY울릉도M" pitchFamily="18" charset="-127"/>
              </a:rPr>
              <a:t>업무 흐름도</a:t>
            </a:r>
            <a:endParaRPr lang="ko-KR" altLang="en-US" sz="1400" b="0" dirty="0" smtClean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13" name="Picture 2" descr="D:\1.1 회사업무관련문서\로고모음\정보통신산업진흥원\logo1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44" y="140537"/>
            <a:ext cx="1828800" cy="304800"/>
          </a:xfrm>
          <a:prstGeom prst="rect">
            <a:avLst/>
          </a:prstGeom>
          <a:noFill/>
          <a:effectLst>
            <a:glow rad="76200">
              <a:sysClr val="window" lastClr="FFFFFF"/>
            </a:glow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96875"/>
            <a:ext cx="61722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311400"/>
            <a:ext cx="6172200" cy="653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13E3A5FB-EF9C-41F9-8CB5-A1C5468697BE}" type="datetimeFigureOut">
              <a:rPr lang="ko-KR" altLang="en-US"/>
              <a:pPr/>
              <a:t>2013-10-02</a:t>
            </a:fld>
            <a:endParaRPr lang="en-US" altLang="ko-KR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0175"/>
            <a:ext cx="21717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2293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55357D-8800-4C03-9108-073D840D91CF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77" name="Group 73"/>
          <p:cNvGraphicFramePr>
            <a:graphicFrameLocks noGrp="1"/>
          </p:cNvGraphicFramePr>
          <p:nvPr/>
        </p:nvGraphicFramePr>
        <p:xfrm>
          <a:off x="1484313" y="5600700"/>
          <a:ext cx="4032250" cy="1176213"/>
        </p:xfrm>
        <a:graphic>
          <a:graphicData uri="http://schemas.openxmlformats.org/drawingml/2006/table">
            <a:tbl>
              <a:tblPr/>
              <a:tblGrid>
                <a:gridCol w="1008062"/>
                <a:gridCol w="1009650"/>
                <a:gridCol w="1006475"/>
                <a:gridCol w="1008063"/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PL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품질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PM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364" name="Rectangle 15"/>
          <p:cNvSpPr>
            <a:spLocks noChangeArrowheads="1"/>
          </p:cNvSpPr>
          <p:nvPr/>
        </p:nvSpPr>
        <p:spPr bwMode="auto">
          <a:xfrm>
            <a:off x="1484313" y="2578100"/>
            <a:ext cx="4032250" cy="100647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3600" b="1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업무흐름도</a:t>
            </a:r>
          </a:p>
        </p:txBody>
      </p:sp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2991883" y="9040813"/>
            <a:ext cx="902811" cy="30777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err="1" smtClean="0">
                <a:latin typeface="HY견고딕" pitchFamily="18" charset="-127"/>
                <a:ea typeface="HY견고딕" pitchFamily="18" charset="-127"/>
              </a:rPr>
              <a:t>글로비트</a:t>
            </a:r>
            <a:endParaRPr lang="ko-KR" altLang="en-US" sz="140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10" name="Group 52"/>
          <p:cNvGraphicFramePr>
            <a:graphicFrameLocks noGrp="1"/>
          </p:cNvGraphicFramePr>
          <p:nvPr/>
        </p:nvGraphicFramePr>
        <p:xfrm>
          <a:off x="3933825" y="560388"/>
          <a:ext cx="2592388" cy="243840"/>
        </p:xfrm>
        <a:graphic>
          <a:graphicData uri="http://schemas.openxmlformats.org/drawingml/2006/table">
            <a:tbl>
              <a:tblPr/>
              <a:tblGrid>
                <a:gridCol w="1036638"/>
                <a:gridCol w="155575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개정번호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V1.0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53"/>
          <p:cNvGraphicFramePr>
            <a:graphicFrameLocks noGrp="1"/>
          </p:cNvGraphicFramePr>
          <p:nvPr/>
        </p:nvGraphicFramePr>
        <p:xfrm>
          <a:off x="404813" y="560388"/>
          <a:ext cx="2592387" cy="243840"/>
        </p:xfrm>
        <a:graphic>
          <a:graphicData uri="http://schemas.openxmlformats.org/drawingml/2006/table">
            <a:tbl>
              <a:tblPr/>
              <a:tblGrid>
                <a:gridCol w="1036637"/>
                <a:gridCol w="155575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배포권한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관리본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" name="Picture 9" descr="E:\SWfusion\softfarm\WebContent\images\intro\footer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273" y="7617296"/>
            <a:ext cx="866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63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376883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1.1.8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사료코드등록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7657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812562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양식장관리자가 시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스템을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로그인 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사료코드등록을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사료코드 리스트를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저장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삭제 작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업이 필요하면 해당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작업을 수행한다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저장이면 사료종류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사료명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등 입력 사료코드정보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등록한다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조회면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사료별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리스트를 조회하고 표시한다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표시한 내역 중 수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수정내역이 있으면 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수정 후 사료코드정보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등록한다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삭제면 사료코드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선택 후 삭제한다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7671" name="AutoShape 41"/>
          <p:cNvSpPr>
            <a:spLocks noChangeArrowheads="1"/>
          </p:cNvSpPr>
          <p:nvPr/>
        </p:nvSpPr>
        <p:spPr bwMode="auto">
          <a:xfrm>
            <a:off x="1385888" y="2073275"/>
            <a:ext cx="1008062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시스템 로그인</a:t>
            </a:r>
          </a:p>
        </p:txBody>
      </p:sp>
      <p:sp>
        <p:nvSpPr>
          <p:cNvPr id="197672" name="AutoShape 42"/>
          <p:cNvSpPr>
            <a:spLocks noChangeArrowheads="1"/>
          </p:cNvSpPr>
          <p:nvPr/>
        </p:nvSpPr>
        <p:spPr bwMode="auto">
          <a:xfrm>
            <a:off x="1347788" y="2649538"/>
            <a:ext cx="1085850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사료코드등록 선택</a:t>
            </a:r>
            <a:endParaRPr lang="ko-KR" altLang="en-US"/>
          </a:p>
        </p:txBody>
      </p:sp>
      <p:sp>
        <p:nvSpPr>
          <p:cNvPr id="197673" name="AutoShape 44"/>
          <p:cNvSpPr>
            <a:spLocks noChangeArrowheads="1"/>
          </p:cNvSpPr>
          <p:nvPr/>
        </p:nvSpPr>
        <p:spPr bwMode="auto">
          <a:xfrm>
            <a:off x="1457325" y="6105525"/>
            <a:ext cx="865188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사료코드 </a:t>
            </a:r>
            <a:r>
              <a:rPr lang="ko-KR" altLang="en-US" smtClean="0"/>
              <a:t>검색</a:t>
            </a:r>
            <a:endParaRPr lang="ko-KR" altLang="en-US"/>
          </a:p>
        </p:txBody>
      </p:sp>
      <p:sp>
        <p:nvSpPr>
          <p:cNvPr id="33" name="순서도: 직접 액세스 저장소 32"/>
          <p:cNvSpPr/>
          <p:nvPr/>
        </p:nvSpPr>
        <p:spPr>
          <a:xfrm>
            <a:off x="1241425" y="8772525"/>
            <a:ext cx="1287463" cy="357188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ko-KR" altLang="en-US" smtClean="0">
                <a:solidFill>
                  <a:srgbClr val="0D0D0D"/>
                </a:solidFill>
              </a:rPr>
              <a:t>사료코드정보 </a:t>
            </a:r>
            <a:r>
              <a:rPr lang="en-US" altLang="ko-KR" smtClean="0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sp>
        <p:nvSpPr>
          <p:cNvPr id="197675" name="AutoShape 48"/>
          <p:cNvSpPr>
            <a:spLocks noChangeArrowheads="1"/>
          </p:cNvSpPr>
          <p:nvPr/>
        </p:nvSpPr>
        <p:spPr bwMode="auto">
          <a:xfrm>
            <a:off x="1241425" y="4376738"/>
            <a:ext cx="1295400" cy="6477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en-US" altLang="ko-KR"/>
              <a:t> </a:t>
            </a:r>
            <a:r>
              <a:rPr lang="ko-KR" altLang="en-US" smtClean="0"/>
              <a:t>저장</a:t>
            </a:r>
            <a:endParaRPr lang="ko-KR" altLang="en-US"/>
          </a:p>
          <a:p>
            <a:pPr marL="342900" indent="-342900"/>
            <a:r>
              <a:rPr lang="en-US" altLang="ko-KR"/>
              <a:t> </a:t>
            </a:r>
            <a:r>
              <a:rPr lang="ko-KR" altLang="en-US"/>
              <a:t>조회</a:t>
            </a:r>
          </a:p>
          <a:p>
            <a:pPr marL="342900" indent="-342900"/>
            <a:r>
              <a:rPr lang="en-US" altLang="ko-KR"/>
              <a:t> </a:t>
            </a:r>
            <a:r>
              <a:rPr lang="ko-KR" altLang="en-US"/>
              <a:t>삭제</a:t>
            </a:r>
          </a:p>
        </p:txBody>
      </p:sp>
      <p:sp>
        <p:nvSpPr>
          <p:cNvPr id="197676" name="AutoShape 50"/>
          <p:cNvSpPr>
            <a:spLocks noChangeArrowheads="1"/>
          </p:cNvSpPr>
          <p:nvPr/>
        </p:nvSpPr>
        <p:spPr bwMode="auto">
          <a:xfrm>
            <a:off x="347663" y="5380038"/>
            <a:ext cx="885825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사료코드 입력</a:t>
            </a:r>
            <a:endParaRPr lang="ko-KR" altLang="en-US"/>
          </a:p>
        </p:txBody>
      </p:sp>
      <p:sp>
        <p:nvSpPr>
          <p:cNvPr id="197677" name="AutoShape 52"/>
          <p:cNvSpPr>
            <a:spLocks noChangeArrowheads="1"/>
          </p:cNvSpPr>
          <p:nvPr/>
        </p:nvSpPr>
        <p:spPr bwMode="auto">
          <a:xfrm>
            <a:off x="1457325" y="8193088"/>
            <a:ext cx="865188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사료코드 </a:t>
            </a:r>
            <a:r>
              <a:rPr lang="ko-KR" altLang="en-US" smtClean="0"/>
              <a:t>수정</a:t>
            </a:r>
            <a:endParaRPr lang="ko-KR" altLang="en-US"/>
          </a:p>
        </p:txBody>
      </p:sp>
      <p:cxnSp>
        <p:nvCxnSpPr>
          <p:cNvPr id="197678" name="AutoShape 53"/>
          <p:cNvCxnSpPr>
            <a:cxnSpLocks noChangeShapeType="1"/>
            <a:stCxn id="197671" idx="2"/>
            <a:endCxn id="197672" idx="0"/>
          </p:cNvCxnSpPr>
          <p:nvPr/>
        </p:nvCxnSpPr>
        <p:spPr bwMode="auto">
          <a:xfrm>
            <a:off x="1890713" y="2432050"/>
            <a:ext cx="0" cy="217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7679" name="AutoShape 54"/>
          <p:cNvCxnSpPr>
            <a:cxnSpLocks noChangeShapeType="1"/>
            <a:stCxn id="197672" idx="2"/>
            <a:endCxn id="197689" idx="0"/>
          </p:cNvCxnSpPr>
          <p:nvPr/>
        </p:nvCxnSpPr>
        <p:spPr bwMode="auto">
          <a:xfrm flipH="1">
            <a:off x="1889125" y="3008313"/>
            <a:ext cx="1588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7680" name="AutoShape 57"/>
          <p:cNvCxnSpPr>
            <a:cxnSpLocks noChangeShapeType="1"/>
            <a:stCxn id="197675" idx="2"/>
            <a:endCxn id="197676" idx="0"/>
          </p:cNvCxnSpPr>
          <p:nvPr/>
        </p:nvCxnSpPr>
        <p:spPr bwMode="auto">
          <a:xfrm rot="5400000">
            <a:off x="1162050" y="4652963"/>
            <a:ext cx="355600" cy="10985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97681" name="TextBox 20"/>
          <p:cNvSpPr txBox="1">
            <a:spLocks noChangeArrowheads="1"/>
          </p:cNvSpPr>
          <p:nvPr/>
        </p:nvSpPr>
        <p:spPr bwMode="auto">
          <a:xfrm>
            <a:off x="1484313" y="4953000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조회</a:t>
            </a:r>
          </a:p>
        </p:txBody>
      </p:sp>
      <p:sp>
        <p:nvSpPr>
          <p:cNvPr id="197682" name="TextBox 20"/>
          <p:cNvSpPr txBox="1">
            <a:spLocks noChangeArrowheads="1"/>
          </p:cNvSpPr>
          <p:nvPr/>
        </p:nvSpPr>
        <p:spPr bwMode="auto">
          <a:xfrm>
            <a:off x="692150" y="4953000"/>
            <a:ext cx="500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저</a:t>
            </a:r>
            <a:r>
              <a:rPr lang="ko-KR" altLang="en-US"/>
              <a:t>장</a:t>
            </a:r>
          </a:p>
        </p:txBody>
      </p:sp>
      <p:sp>
        <p:nvSpPr>
          <p:cNvPr id="197683" name="TextBox 20"/>
          <p:cNvSpPr txBox="1">
            <a:spLocks noChangeArrowheads="1"/>
          </p:cNvSpPr>
          <p:nvPr/>
        </p:nvSpPr>
        <p:spPr bwMode="auto">
          <a:xfrm>
            <a:off x="2708275" y="4953000"/>
            <a:ext cx="500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삭제</a:t>
            </a:r>
          </a:p>
        </p:txBody>
      </p:sp>
      <p:sp>
        <p:nvSpPr>
          <p:cNvPr id="197684" name="AutoShape 62"/>
          <p:cNvSpPr>
            <a:spLocks noChangeArrowheads="1"/>
          </p:cNvSpPr>
          <p:nvPr/>
        </p:nvSpPr>
        <p:spPr bwMode="auto">
          <a:xfrm>
            <a:off x="1241425" y="6705600"/>
            <a:ext cx="1295400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사료코드 </a:t>
            </a:r>
            <a:r>
              <a:rPr lang="ko-KR" altLang="en-US" smtClean="0"/>
              <a:t>표시</a:t>
            </a:r>
            <a:endParaRPr lang="ko-KR" altLang="en-US"/>
          </a:p>
        </p:txBody>
      </p:sp>
      <p:cxnSp>
        <p:nvCxnSpPr>
          <p:cNvPr id="197685" name="AutoShape 64"/>
          <p:cNvCxnSpPr>
            <a:cxnSpLocks noChangeShapeType="1"/>
            <a:stCxn id="197673" idx="2"/>
            <a:endCxn id="197684" idx="0"/>
          </p:cNvCxnSpPr>
          <p:nvPr/>
        </p:nvCxnSpPr>
        <p:spPr bwMode="auto">
          <a:xfrm rot="5400000">
            <a:off x="1769269" y="6584156"/>
            <a:ext cx="2413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97686" name="AutoShape 66"/>
          <p:cNvCxnSpPr>
            <a:cxnSpLocks noChangeShapeType="1"/>
            <a:stCxn id="197695" idx="2"/>
            <a:endCxn id="33" idx="1"/>
          </p:cNvCxnSpPr>
          <p:nvPr/>
        </p:nvCxnSpPr>
        <p:spPr bwMode="auto">
          <a:xfrm rot="16200000" flipH="1">
            <a:off x="-227013" y="7483476"/>
            <a:ext cx="2486025" cy="4508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97687" name="AutoShape 67"/>
          <p:cNvSpPr>
            <a:spLocks noChangeArrowheads="1"/>
          </p:cNvSpPr>
          <p:nvPr/>
        </p:nvSpPr>
        <p:spPr bwMode="auto">
          <a:xfrm>
            <a:off x="1241425" y="3800475"/>
            <a:ext cx="1295400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사료코드 리스트 표시</a:t>
            </a:r>
          </a:p>
        </p:txBody>
      </p:sp>
      <p:cxnSp>
        <p:nvCxnSpPr>
          <p:cNvPr id="197688" name="AutoShape 68"/>
          <p:cNvCxnSpPr>
            <a:cxnSpLocks noChangeShapeType="1"/>
            <a:stCxn id="197687" idx="2"/>
            <a:endCxn id="197675" idx="0"/>
          </p:cNvCxnSpPr>
          <p:nvPr/>
        </p:nvCxnSpPr>
        <p:spPr bwMode="auto">
          <a:xfrm>
            <a:off x="1889125" y="4160838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7689" name="AutoShape 41"/>
          <p:cNvSpPr>
            <a:spLocks noChangeArrowheads="1"/>
          </p:cNvSpPr>
          <p:nvPr/>
        </p:nvSpPr>
        <p:spPr bwMode="auto">
          <a:xfrm>
            <a:off x="1241425" y="3224213"/>
            <a:ext cx="1295400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사료코드 검색</a:t>
            </a:r>
            <a:endParaRPr lang="ko-KR" altLang="en-US"/>
          </a:p>
        </p:txBody>
      </p:sp>
      <p:cxnSp>
        <p:nvCxnSpPr>
          <p:cNvPr id="197690" name="AutoShape 72"/>
          <p:cNvCxnSpPr>
            <a:cxnSpLocks noChangeShapeType="1"/>
            <a:stCxn id="197689" idx="2"/>
            <a:endCxn id="197687" idx="0"/>
          </p:cNvCxnSpPr>
          <p:nvPr/>
        </p:nvCxnSpPr>
        <p:spPr bwMode="auto">
          <a:xfrm>
            <a:off x="1889125" y="358298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7691" name="AutoShape 44"/>
          <p:cNvSpPr>
            <a:spLocks noChangeArrowheads="1"/>
          </p:cNvSpPr>
          <p:nvPr/>
        </p:nvSpPr>
        <p:spPr bwMode="auto">
          <a:xfrm>
            <a:off x="2649538" y="5384800"/>
            <a:ext cx="1079500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삭제할 사료코드 선택</a:t>
            </a:r>
          </a:p>
        </p:txBody>
      </p:sp>
      <p:cxnSp>
        <p:nvCxnSpPr>
          <p:cNvPr id="197692" name="AutoShape 75"/>
          <p:cNvCxnSpPr>
            <a:cxnSpLocks noChangeShapeType="1"/>
            <a:stCxn id="197697" idx="2"/>
            <a:endCxn id="33" idx="4"/>
          </p:cNvCxnSpPr>
          <p:nvPr/>
        </p:nvCxnSpPr>
        <p:spPr bwMode="auto">
          <a:xfrm rot="5400000">
            <a:off x="1616075" y="7378701"/>
            <a:ext cx="2486025" cy="660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97693" name="AutoShape 76"/>
          <p:cNvCxnSpPr>
            <a:cxnSpLocks noChangeShapeType="1"/>
            <a:stCxn id="197677" idx="2"/>
            <a:endCxn id="33" idx="0"/>
          </p:cNvCxnSpPr>
          <p:nvPr/>
        </p:nvCxnSpPr>
        <p:spPr bwMode="auto">
          <a:xfrm flipH="1">
            <a:off x="1885950" y="8551863"/>
            <a:ext cx="4763" cy="220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7694" name="AutoShape 77"/>
          <p:cNvCxnSpPr>
            <a:cxnSpLocks noChangeShapeType="1"/>
            <a:stCxn id="197675" idx="2"/>
            <a:endCxn id="197691" idx="0"/>
          </p:cNvCxnSpPr>
          <p:nvPr/>
        </p:nvCxnSpPr>
        <p:spPr bwMode="auto">
          <a:xfrm rot="16200000" flipH="1">
            <a:off x="2359026" y="4554537"/>
            <a:ext cx="360362" cy="1300163"/>
          </a:xfrm>
          <a:prstGeom prst="bentConnector3">
            <a:avLst>
              <a:gd name="adj1" fmla="val 4977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97695" name="AutoShape 50"/>
          <p:cNvSpPr>
            <a:spLocks noChangeArrowheads="1"/>
          </p:cNvSpPr>
          <p:nvPr/>
        </p:nvSpPr>
        <p:spPr bwMode="auto">
          <a:xfrm>
            <a:off x="354013" y="6107113"/>
            <a:ext cx="871537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사료코드 저장</a:t>
            </a:r>
            <a:endParaRPr lang="ko-KR" altLang="en-US"/>
          </a:p>
        </p:txBody>
      </p:sp>
      <p:cxnSp>
        <p:nvCxnSpPr>
          <p:cNvPr id="197696" name="AutoShape 70"/>
          <p:cNvCxnSpPr>
            <a:cxnSpLocks noChangeShapeType="1"/>
            <a:stCxn id="197676" idx="2"/>
            <a:endCxn id="197695" idx="0"/>
          </p:cNvCxnSpPr>
          <p:nvPr/>
        </p:nvCxnSpPr>
        <p:spPr bwMode="auto">
          <a:xfrm>
            <a:off x="790575" y="5738813"/>
            <a:ext cx="0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7697" name="AutoShape 44"/>
          <p:cNvSpPr>
            <a:spLocks noChangeArrowheads="1"/>
          </p:cNvSpPr>
          <p:nvPr/>
        </p:nvSpPr>
        <p:spPr bwMode="auto">
          <a:xfrm>
            <a:off x="2755900" y="6107113"/>
            <a:ext cx="865188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사료코드 </a:t>
            </a:r>
            <a:r>
              <a:rPr lang="ko-KR" altLang="en-US" smtClean="0"/>
              <a:t>삭제</a:t>
            </a:r>
            <a:endParaRPr lang="en-US" altLang="ko-KR"/>
          </a:p>
        </p:txBody>
      </p:sp>
      <p:cxnSp>
        <p:nvCxnSpPr>
          <p:cNvPr id="197698" name="AutoShape 72"/>
          <p:cNvCxnSpPr>
            <a:cxnSpLocks noChangeShapeType="1"/>
            <a:stCxn id="197691" idx="2"/>
            <a:endCxn id="197697" idx="0"/>
          </p:cNvCxnSpPr>
          <p:nvPr/>
        </p:nvCxnSpPr>
        <p:spPr bwMode="auto">
          <a:xfrm>
            <a:off x="3189288" y="5743575"/>
            <a:ext cx="0" cy="363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7699" name="AutoShape 44"/>
          <p:cNvSpPr>
            <a:spLocks noChangeArrowheads="1"/>
          </p:cNvSpPr>
          <p:nvPr/>
        </p:nvSpPr>
        <p:spPr bwMode="auto">
          <a:xfrm>
            <a:off x="1319213" y="5384800"/>
            <a:ext cx="1144587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조회할 사료코드 선택</a:t>
            </a:r>
          </a:p>
        </p:txBody>
      </p:sp>
      <p:cxnSp>
        <p:nvCxnSpPr>
          <p:cNvPr id="197700" name="AutoShape 68"/>
          <p:cNvCxnSpPr>
            <a:cxnSpLocks noChangeShapeType="1"/>
            <a:stCxn id="197699" idx="2"/>
            <a:endCxn id="197673" idx="0"/>
          </p:cNvCxnSpPr>
          <p:nvPr/>
        </p:nvCxnSpPr>
        <p:spPr bwMode="auto">
          <a:xfrm flipH="1">
            <a:off x="1890713" y="5743575"/>
            <a:ext cx="1587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97701" name="AutoShape 69"/>
          <p:cNvCxnSpPr>
            <a:cxnSpLocks noChangeShapeType="1"/>
            <a:stCxn id="197675" idx="2"/>
            <a:endCxn id="197699" idx="0"/>
          </p:cNvCxnSpPr>
          <p:nvPr/>
        </p:nvCxnSpPr>
        <p:spPr bwMode="auto">
          <a:xfrm>
            <a:off x="1889125" y="5024438"/>
            <a:ext cx="31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97702" name="AutoShape 48"/>
          <p:cNvSpPr>
            <a:spLocks noChangeArrowheads="1"/>
          </p:cNvSpPr>
          <p:nvPr/>
        </p:nvSpPr>
        <p:spPr bwMode="auto">
          <a:xfrm>
            <a:off x="1312863" y="7258050"/>
            <a:ext cx="1152525" cy="6477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/>
              <a:t>수정이 </a:t>
            </a:r>
          </a:p>
          <a:p>
            <a:pPr marL="342900" indent="-342900"/>
            <a:r>
              <a:rPr lang="ko-KR" altLang="en-US"/>
              <a:t>필요한가</a:t>
            </a:r>
            <a:r>
              <a:rPr lang="en-US" altLang="ko-KR"/>
              <a:t>?</a:t>
            </a:r>
          </a:p>
        </p:txBody>
      </p:sp>
      <p:sp>
        <p:nvSpPr>
          <p:cNvPr id="197703" name="TextBox 20"/>
          <p:cNvSpPr txBox="1">
            <a:spLocks noChangeArrowheads="1"/>
          </p:cNvSpPr>
          <p:nvPr/>
        </p:nvSpPr>
        <p:spPr bwMode="auto">
          <a:xfrm>
            <a:off x="2187575" y="7258050"/>
            <a:ext cx="574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아니오</a:t>
            </a:r>
          </a:p>
        </p:txBody>
      </p:sp>
      <p:sp>
        <p:nvSpPr>
          <p:cNvPr id="197704" name="TextBox 20"/>
          <p:cNvSpPr txBox="1">
            <a:spLocks noChangeArrowheads="1"/>
          </p:cNvSpPr>
          <p:nvPr/>
        </p:nvSpPr>
        <p:spPr bwMode="auto">
          <a:xfrm>
            <a:off x="1630363" y="7805738"/>
            <a:ext cx="574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예</a:t>
            </a:r>
          </a:p>
        </p:txBody>
      </p:sp>
      <p:cxnSp>
        <p:nvCxnSpPr>
          <p:cNvPr id="197705" name="AutoShape 73"/>
          <p:cNvCxnSpPr>
            <a:cxnSpLocks noChangeShapeType="1"/>
            <a:stCxn id="197684" idx="2"/>
            <a:endCxn id="197702" idx="0"/>
          </p:cNvCxnSpPr>
          <p:nvPr/>
        </p:nvCxnSpPr>
        <p:spPr bwMode="auto">
          <a:xfrm>
            <a:off x="1889125" y="7065963"/>
            <a:ext cx="0" cy="192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97706" name="AutoShape 74"/>
          <p:cNvCxnSpPr>
            <a:cxnSpLocks noChangeShapeType="1"/>
            <a:stCxn id="197702" idx="3"/>
            <a:endCxn id="197673" idx="3"/>
          </p:cNvCxnSpPr>
          <p:nvPr/>
        </p:nvCxnSpPr>
        <p:spPr bwMode="auto">
          <a:xfrm flipH="1" flipV="1">
            <a:off x="2322513" y="6284913"/>
            <a:ext cx="142875" cy="1296987"/>
          </a:xfrm>
          <a:prstGeom prst="bentConnector3">
            <a:avLst>
              <a:gd name="adj1" fmla="val -16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197707" name="AutoShape 75"/>
          <p:cNvCxnSpPr>
            <a:cxnSpLocks noChangeShapeType="1"/>
            <a:stCxn id="197702" idx="2"/>
            <a:endCxn id="197677" idx="0"/>
          </p:cNvCxnSpPr>
          <p:nvPr/>
        </p:nvCxnSpPr>
        <p:spPr bwMode="auto">
          <a:xfrm>
            <a:off x="1889125" y="7905750"/>
            <a:ext cx="1588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989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63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330114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1.1.9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약품코드등록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7657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53281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양식장관리자가 시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스템을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로그인 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약품코드등록을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약품리스트를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저장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삭제 작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업이 필요하면 해당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작업을 수행한다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저장이면 약품명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거용법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등 입력 약품정보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등록한다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조회면 약품정보를 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조회하고 표시한다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표시한 내역 중 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수정내역이 있으면 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수정 후 약품정보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등록한다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삭제면 약품정보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선택 후 삭제한다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7671" name="AutoShape 41"/>
          <p:cNvSpPr>
            <a:spLocks noChangeArrowheads="1"/>
          </p:cNvSpPr>
          <p:nvPr/>
        </p:nvSpPr>
        <p:spPr bwMode="auto">
          <a:xfrm>
            <a:off x="1385888" y="2073275"/>
            <a:ext cx="1008062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시스템 로그인</a:t>
            </a:r>
          </a:p>
        </p:txBody>
      </p:sp>
      <p:sp>
        <p:nvSpPr>
          <p:cNvPr id="197672" name="AutoShape 42"/>
          <p:cNvSpPr>
            <a:spLocks noChangeArrowheads="1"/>
          </p:cNvSpPr>
          <p:nvPr/>
        </p:nvSpPr>
        <p:spPr bwMode="auto">
          <a:xfrm>
            <a:off x="1347788" y="2649538"/>
            <a:ext cx="1085850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약품코드등록 선택</a:t>
            </a:r>
            <a:endParaRPr lang="ko-KR" altLang="en-US"/>
          </a:p>
        </p:txBody>
      </p:sp>
      <p:sp>
        <p:nvSpPr>
          <p:cNvPr id="197673" name="AutoShape 44"/>
          <p:cNvSpPr>
            <a:spLocks noChangeArrowheads="1"/>
          </p:cNvSpPr>
          <p:nvPr/>
        </p:nvSpPr>
        <p:spPr bwMode="auto">
          <a:xfrm>
            <a:off x="1457325" y="6105525"/>
            <a:ext cx="865188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약품정</a:t>
            </a:r>
            <a:r>
              <a:rPr lang="ko-KR" altLang="en-US"/>
              <a:t>보</a:t>
            </a:r>
            <a:r>
              <a:rPr lang="ko-KR" altLang="en-US" smtClean="0"/>
              <a:t> 검색</a:t>
            </a:r>
            <a:endParaRPr lang="ko-KR" altLang="en-US"/>
          </a:p>
        </p:txBody>
      </p:sp>
      <p:sp>
        <p:nvSpPr>
          <p:cNvPr id="33" name="순서도: 직접 액세스 저장소 32"/>
          <p:cNvSpPr/>
          <p:nvPr/>
        </p:nvSpPr>
        <p:spPr>
          <a:xfrm>
            <a:off x="1241425" y="8772525"/>
            <a:ext cx="1287463" cy="357188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ko-KR" altLang="en-US" smtClean="0">
                <a:solidFill>
                  <a:srgbClr val="0D0D0D"/>
                </a:solidFill>
              </a:rPr>
              <a:t>약</a:t>
            </a:r>
            <a:r>
              <a:rPr lang="ko-KR" altLang="en-US">
                <a:solidFill>
                  <a:srgbClr val="0D0D0D"/>
                </a:solidFill>
              </a:rPr>
              <a:t>품</a:t>
            </a:r>
            <a:r>
              <a:rPr lang="ko-KR" altLang="en-US" smtClean="0">
                <a:solidFill>
                  <a:srgbClr val="0D0D0D"/>
                </a:solidFill>
              </a:rPr>
              <a:t>정보 </a:t>
            </a:r>
            <a:r>
              <a:rPr lang="en-US" altLang="ko-KR" smtClean="0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sp>
        <p:nvSpPr>
          <p:cNvPr id="197675" name="AutoShape 48"/>
          <p:cNvSpPr>
            <a:spLocks noChangeArrowheads="1"/>
          </p:cNvSpPr>
          <p:nvPr/>
        </p:nvSpPr>
        <p:spPr bwMode="auto">
          <a:xfrm>
            <a:off x="1241425" y="4376738"/>
            <a:ext cx="1295400" cy="6477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en-US" altLang="ko-KR"/>
              <a:t> </a:t>
            </a:r>
            <a:r>
              <a:rPr lang="ko-KR" altLang="en-US" smtClean="0"/>
              <a:t>저장</a:t>
            </a:r>
            <a:endParaRPr lang="ko-KR" altLang="en-US"/>
          </a:p>
          <a:p>
            <a:pPr marL="342900" indent="-342900"/>
            <a:r>
              <a:rPr lang="en-US" altLang="ko-KR"/>
              <a:t> </a:t>
            </a:r>
            <a:r>
              <a:rPr lang="ko-KR" altLang="en-US"/>
              <a:t>조회</a:t>
            </a:r>
          </a:p>
          <a:p>
            <a:pPr marL="342900" indent="-342900"/>
            <a:r>
              <a:rPr lang="en-US" altLang="ko-KR"/>
              <a:t> </a:t>
            </a:r>
            <a:r>
              <a:rPr lang="ko-KR" altLang="en-US"/>
              <a:t>삭제</a:t>
            </a:r>
          </a:p>
        </p:txBody>
      </p:sp>
      <p:sp>
        <p:nvSpPr>
          <p:cNvPr id="197676" name="AutoShape 50"/>
          <p:cNvSpPr>
            <a:spLocks noChangeArrowheads="1"/>
          </p:cNvSpPr>
          <p:nvPr/>
        </p:nvSpPr>
        <p:spPr bwMode="auto">
          <a:xfrm>
            <a:off x="347663" y="5380038"/>
            <a:ext cx="885825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약품정보 </a:t>
            </a:r>
            <a:r>
              <a:rPr lang="ko-KR" altLang="en-US"/>
              <a:t>입력</a:t>
            </a:r>
          </a:p>
        </p:txBody>
      </p:sp>
      <p:sp>
        <p:nvSpPr>
          <p:cNvPr id="197677" name="AutoShape 52"/>
          <p:cNvSpPr>
            <a:spLocks noChangeArrowheads="1"/>
          </p:cNvSpPr>
          <p:nvPr/>
        </p:nvSpPr>
        <p:spPr bwMode="auto">
          <a:xfrm>
            <a:off x="1457325" y="8193088"/>
            <a:ext cx="865188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약품정</a:t>
            </a:r>
            <a:r>
              <a:rPr lang="ko-KR" altLang="en-US"/>
              <a:t>보</a:t>
            </a:r>
            <a:r>
              <a:rPr lang="ko-KR" altLang="en-US" smtClean="0"/>
              <a:t> 수정</a:t>
            </a:r>
            <a:endParaRPr lang="ko-KR" altLang="en-US"/>
          </a:p>
        </p:txBody>
      </p:sp>
      <p:cxnSp>
        <p:nvCxnSpPr>
          <p:cNvPr id="197678" name="AutoShape 53"/>
          <p:cNvCxnSpPr>
            <a:cxnSpLocks noChangeShapeType="1"/>
            <a:stCxn id="197671" idx="2"/>
            <a:endCxn id="197672" idx="0"/>
          </p:cNvCxnSpPr>
          <p:nvPr/>
        </p:nvCxnSpPr>
        <p:spPr bwMode="auto">
          <a:xfrm>
            <a:off x="1890713" y="2432050"/>
            <a:ext cx="0" cy="217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7679" name="AutoShape 54"/>
          <p:cNvCxnSpPr>
            <a:cxnSpLocks noChangeShapeType="1"/>
            <a:stCxn id="197672" idx="2"/>
            <a:endCxn id="197689" idx="0"/>
          </p:cNvCxnSpPr>
          <p:nvPr/>
        </p:nvCxnSpPr>
        <p:spPr bwMode="auto">
          <a:xfrm flipH="1">
            <a:off x="1889125" y="3008313"/>
            <a:ext cx="1588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7680" name="AutoShape 57"/>
          <p:cNvCxnSpPr>
            <a:cxnSpLocks noChangeShapeType="1"/>
            <a:stCxn id="197675" idx="2"/>
            <a:endCxn id="197676" idx="0"/>
          </p:cNvCxnSpPr>
          <p:nvPr/>
        </p:nvCxnSpPr>
        <p:spPr bwMode="auto">
          <a:xfrm rot="5400000">
            <a:off x="1162050" y="4652963"/>
            <a:ext cx="355600" cy="10985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97681" name="TextBox 20"/>
          <p:cNvSpPr txBox="1">
            <a:spLocks noChangeArrowheads="1"/>
          </p:cNvSpPr>
          <p:nvPr/>
        </p:nvSpPr>
        <p:spPr bwMode="auto">
          <a:xfrm>
            <a:off x="1484313" y="4953000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조회</a:t>
            </a:r>
          </a:p>
        </p:txBody>
      </p:sp>
      <p:sp>
        <p:nvSpPr>
          <p:cNvPr id="197682" name="TextBox 20"/>
          <p:cNvSpPr txBox="1">
            <a:spLocks noChangeArrowheads="1"/>
          </p:cNvSpPr>
          <p:nvPr/>
        </p:nvSpPr>
        <p:spPr bwMode="auto">
          <a:xfrm>
            <a:off x="692150" y="4953000"/>
            <a:ext cx="500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저</a:t>
            </a:r>
            <a:r>
              <a:rPr lang="ko-KR" altLang="en-US"/>
              <a:t>장</a:t>
            </a:r>
          </a:p>
        </p:txBody>
      </p:sp>
      <p:sp>
        <p:nvSpPr>
          <p:cNvPr id="197683" name="TextBox 20"/>
          <p:cNvSpPr txBox="1">
            <a:spLocks noChangeArrowheads="1"/>
          </p:cNvSpPr>
          <p:nvPr/>
        </p:nvSpPr>
        <p:spPr bwMode="auto">
          <a:xfrm>
            <a:off x="2708275" y="4953000"/>
            <a:ext cx="500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삭제</a:t>
            </a:r>
          </a:p>
        </p:txBody>
      </p:sp>
      <p:sp>
        <p:nvSpPr>
          <p:cNvPr id="197684" name="AutoShape 62"/>
          <p:cNvSpPr>
            <a:spLocks noChangeArrowheads="1"/>
          </p:cNvSpPr>
          <p:nvPr/>
        </p:nvSpPr>
        <p:spPr bwMode="auto">
          <a:xfrm>
            <a:off x="1241425" y="6705600"/>
            <a:ext cx="1295400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약품정보 표시</a:t>
            </a:r>
            <a:endParaRPr lang="ko-KR" altLang="en-US"/>
          </a:p>
        </p:txBody>
      </p:sp>
      <p:cxnSp>
        <p:nvCxnSpPr>
          <p:cNvPr id="197685" name="AutoShape 64"/>
          <p:cNvCxnSpPr>
            <a:cxnSpLocks noChangeShapeType="1"/>
            <a:stCxn id="197673" idx="2"/>
            <a:endCxn id="197684" idx="0"/>
          </p:cNvCxnSpPr>
          <p:nvPr/>
        </p:nvCxnSpPr>
        <p:spPr bwMode="auto">
          <a:xfrm rot="5400000">
            <a:off x="1769269" y="6584156"/>
            <a:ext cx="2413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97686" name="AutoShape 66"/>
          <p:cNvCxnSpPr>
            <a:cxnSpLocks noChangeShapeType="1"/>
            <a:stCxn id="197695" idx="2"/>
            <a:endCxn id="33" idx="1"/>
          </p:cNvCxnSpPr>
          <p:nvPr/>
        </p:nvCxnSpPr>
        <p:spPr bwMode="auto">
          <a:xfrm rot="16200000" flipH="1">
            <a:off x="-227013" y="7483476"/>
            <a:ext cx="2486025" cy="4508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97687" name="AutoShape 67"/>
          <p:cNvSpPr>
            <a:spLocks noChangeArrowheads="1"/>
          </p:cNvSpPr>
          <p:nvPr/>
        </p:nvSpPr>
        <p:spPr bwMode="auto">
          <a:xfrm>
            <a:off x="1241425" y="3800475"/>
            <a:ext cx="1295400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약품 </a:t>
            </a:r>
            <a:r>
              <a:rPr lang="ko-KR" altLang="en-US"/>
              <a:t>리스트 표시</a:t>
            </a:r>
          </a:p>
        </p:txBody>
      </p:sp>
      <p:cxnSp>
        <p:nvCxnSpPr>
          <p:cNvPr id="197688" name="AutoShape 68"/>
          <p:cNvCxnSpPr>
            <a:cxnSpLocks noChangeShapeType="1"/>
            <a:stCxn id="197687" idx="2"/>
            <a:endCxn id="197675" idx="0"/>
          </p:cNvCxnSpPr>
          <p:nvPr/>
        </p:nvCxnSpPr>
        <p:spPr bwMode="auto">
          <a:xfrm>
            <a:off x="1889125" y="4160838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7689" name="AutoShape 41"/>
          <p:cNvSpPr>
            <a:spLocks noChangeArrowheads="1"/>
          </p:cNvSpPr>
          <p:nvPr/>
        </p:nvSpPr>
        <p:spPr bwMode="auto">
          <a:xfrm>
            <a:off x="1241425" y="3224213"/>
            <a:ext cx="1295400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약품 리스트 검색</a:t>
            </a:r>
            <a:endParaRPr lang="ko-KR" altLang="en-US"/>
          </a:p>
        </p:txBody>
      </p:sp>
      <p:cxnSp>
        <p:nvCxnSpPr>
          <p:cNvPr id="197690" name="AutoShape 72"/>
          <p:cNvCxnSpPr>
            <a:cxnSpLocks noChangeShapeType="1"/>
            <a:stCxn id="197689" idx="2"/>
            <a:endCxn id="197687" idx="0"/>
          </p:cNvCxnSpPr>
          <p:nvPr/>
        </p:nvCxnSpPr>
        <p:spPr bwMode="auto">
          <a:xfrm>
            <a:off x="1889125" y="358298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7691" name="AutoShape 44"/>
          <p:cNvSpPr>
            <a:spLocks noChangeArrowheads="1"/>
          </p:cNvSpPr>
          <p:nvPr/>
        </p:nvSpPr>
        <p:spPr bwMode="auto">
          <a:xfrm>
            <a:off x="2649538" y="5384800"/>
            <a:ext cx="1079500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삭제할 </a:t>
            </a:r>
            <a:r>
              <a:rPr lang="ko-KR" altLang="en-US" smtClean="0"/>
              <a:t>약품정보 </a:t>
            </a:r>
            <a:r>
              <a:rPr lang="ko-KR" altLang="en-US"/>
              <a:t>선택</a:t>
            </a:r>
          </a:p>
        </p:txBody>
      </p:sp>
      <p:cxnSp>
        <p:nvCxnSpPr>
          <p:cNvPr id="197692" name="AutoShape 75"/>
          <p:cNvCxnSpPr>
            <a:cxnSpLocks noChangeShapeType="1"/>
            <a:stCxn id="197697" idx="2"/>
            <a:endCxn id="33" idx="4"/>
          </p:cNvCxnSpPr>
          <p:nvPr/>
        </p:nvCxnSpPr>
        <p:spPr bwMode="auto">
          <a:xfrm rot="5400000">
            <a:off x="1616075" y="7378701"/>
            <a:ext cx="2486025" cy="660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97693" name="AutoShape 76"/>
          <p:cNvCxnSpPr>
            <a:cxnSpLocks noChangeShapeType="1"/>
            <a:stCxn id="197677" idx="2"/>
            <a:endCxn id="33" idx="0"/>
          </p:cNvCxnSpPr>
          <p:nvPr/>
        </p:nvCxnSpPr>
        <p:spPr bwMode="auto">
          <a:xfrm flipH="1">
            <a:off x="1885950" y="8551863"/>
            <a:ext cx="4763" cy="220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7694" name="AutoShape 77"/>
          <p:cNvCxnSpPr>
            <a:cxnSpLocks noChangeShapeType="1"/>
            <a:stCxn id="197675" idx="2"/>
            <a:endCxn id="197691" idx="0"/>
          </p:cNvCxnSpPr>
          <p:nvPr/>
        </p:nvCxnSpPr>
        <p:spPr bwMode="auto">
          <a:xfrm rot="16200000" flipH="1">
            <a:off x="2359026" y="4554537"/>
            <a:ext cx="360362" cy="1300163"/>
          </a:xfrm>
          <a:prstGeom prst="bentConnector3">
            <a:avLst>
              <a:gd name="adj1" fmla="val 4977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97695" name="AutoShape 50"/>
          <p:cNvSpPr>
            <a:spLocks noChangeArrowheads="1"/>
          </p:cNvSpPr>
          <p:nvPr/>
        </p:nvSpPr>
        <p:spPr bwMode="auto">
          <a:xfrm>
            <a:off x="354013" y="6107113"/>
            <a:ext cx="871537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약품정보 저장</a:t>
            </a:r>
            <a:endParaRPr lang="ko-KR" altLang="en-US"/>
          </a:p>
        </p:txBody>
      </p:sp>
      <p:cxnSp>
        <p:nvCxnSpPr>
          <p:cNvPr id="197696" name="AutoShape 70"/>
          <p:cNvCxnSpPr>
            <a:cxnSpLocks noChangeShapeType="1"/>
            <a:stCxn id="197676" idx="2"/>
            <a:endCxn id="197695" idx="0"/>
          </p:cNvCxnSpPr>
          <p:nvPr/>
        </p:nvCxnSpPr>
        <p:spPr bwMode="auto">
          <a:xfrm>
            <a:off x="790575" y="5738813"/>
            <a:ext cx="0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7697" name="AutoShape 44"/>
          <p:cNvSpPr>
            <a:spLocks noChangeArrowheads="1"/>
          </p:cNvSpPr>
          <p:nvPr/>
        </p:nvSpPr>
        <p:spPr bwMode="auto">
          <a:xfrm>
            <a:off x="2755900" y="6107113"/>
            <a:ext cx="865188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약품정보 삭제</a:t>
            </a:r>
            <a:endParaRPr lang="en-US" altLang="ko-KR"/>
          </a:p>
        </p:txBody>
      </p:sp>
      <p:cxnSp>
        <p:nvCxnSpPr>
          <p:cNvPr id="197698" name="AutoShape 72"/>
          <p:cNvCxnSpPr>
            <a:cxnSpLocks noChangeShapeType="1"/>
            <a:stCxn id="197691" idx="2"/>
            <a:endCxn id="197697" idx="0"/>
          </p:cNvCxnSpPr>
          <p:nvPr/>
        </p:nvCxnSpPr>
        <p:spPr bwMode="auto">
          <a:xfrm>
            <a:off x="3189288" y="5743575"/>
            <a:ext cx="0" cy="363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7699" name="AutoShape 44"/>
          <p:cNvSpPr>
            <a:spLocks noChangeArrowheads="1"/>
          </p:cNvSpPr>
          <p:nvPr/>
        </p:nvSpPr>
        <p:spPr bwMode="auto">
          <a:xfrm>
            <a:off x="1319213" y="5384800"/>
            <a:ext cx="1144587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조회할 </a:t>
            </a:r>
            <a:r>
              <a:rPr lang="ko-KR" altLang="en-US" smtClean="0"/>
              <a:t>약품정</a:t>
            </a:r>
            <a:r>
              <a:rPr lang="ko-KR" altLang="en-US"/>
              <a:t>보</a:t>
            </a:r>
            <a:r>
              <a:rPr lang="ko-KR" altLang="en-US" smtClean="0"/>
              <a:t> </a:t>
            </a:r>
            <a:r>
              <a:rPr lang="ko-KR" altLang="en-US"/>
              <a:t>선택</a:t>
            </a:r>
          </a:p>
        </p:txBody>
      </p:sp>
      <p:cxnSp>
        <p:nvCxnSpPr>
          <p:cNvPr id="197700" name="AutoShape 68"/>
          <p:cNvCxnSpPr>
            <a:cxnSpLocks noChangeShapeType="1"/>
            <a:stCxn id="197699" idx="2"/>
            <a:endCxn id="197673" idx="0"/>
          </p:cNvCxnSpPr>
          <p:nvPr/>
        </p:nvCxnSpPr>
        <p:spPr bwMode="auto">
          <a:xfrm flipH="1">
            <a:off x="1890713" y="5743575"/>
            <a:ext cx="1587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97701" name="AutoShape 69"/>
          <p:cNvCxnSpPr>
            <a:cxnSpLocks noChangeShapeType="1"/>
            <a:stCxn id="197675" idx="2"/>
            <a:endCxn id="197699" idx="0"/>
          </p:cNvCxnSpPr>
          <p:nvPr/>
        </p:nvCxnSpPr>
        <p:spPr bwMode="auto">
          <a:xfrm>
            <a:off x="1889125" y="5024438"/>
            <a:ext cx="31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97702" name="AutoShape 48"/>
          <p:cNvSpPr>
            <a:spLocks noChangeArrowheads="1"/>
          </p:cNvSpPr>
          <p:nvPr/>
        </p:nvSpPr>
        <p:spPr bwMode="auto">
          <a:xfrm>
            <a:off x="1312863" y="7258050"/>
            <a:ext cx="1152525" cy="6477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/>
              <a:t>수정이 </a:t>
            </a:r>
          </a:p>
          <a:p>
            <a:pPr marL="342900" indent="-342900"/>
            <a:r>
              <a:rPr lang="ko-KR" altLang="en-US"/>
              <a:t>필요한가</a:t>
            </a:r>
            <a:r>
              <a:rPr lang="en-US" altLang="ko-KR"/>
              <a:t>?</a:t>
            </a:r>
          </a:p>
        </p:txBody>
      </p:sp>
      <p:sp>
        <p:nvSpPr>
          <p:cNvPr id="197703" name="TextBox 20"/>
          <p:cNvSpPr txBox="1">
            <a:spLocks noChangeArrowheads="1"/>
          </p:cNvSpPr>
          <p:nvPr/>
        </p:nvSpPr>
        <p:spPr bwMode="auto">
          <a:xfrm>
            <a:off x="2187575" y="7258050"/>
            <a:ext cx="574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아니오</a:t>
            </a:r>
          </a:p>
        </p:txBody>
      </p:sp>
      <p:sp>
        <p:nvSpPr>
          <p:cNvPr id="197704" name="TextBox 20"/>
          <p:cNvSpPr txBox="1">
            <a:spLocks noChangeArrowheads="1"/>
          </p:cNvSpPr>
          <p:nvPr/>
        </p:nvSpPr>
        <p:spPr bwMode="auto">
          <a:xfrm>
            <a:off x="1630363" y="7805738"/>
            <a:ext cx="574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예</a:t>
            </a:r>
          </a:p>
        </p:txBody>
      </p:sp>
      <p:cxnSp>
        <p:nvCxnSpPr>
          <p:cNvPr id="197705" name="AutoShape 73"/>
          <p:cNvCxnSpPr>
            <a:cxnSpLocks noChangeShapeType="1"/>
            <a:stCxn id="197684" idx="2"/>
            <a:endCxn id="197702" idx="0"/>
          </p:cNvCxnSpPr>
          <p:nvPr/>
        </p:nvCxnSpPr>
        <p:spPr bwMode="auto">
          <a:xfrm>
            <a:off x="1889125" y="7065963"/>
            <a:ext cx="0" cy="192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97706" name="AutoShape 74"/>
          <p:cNvCxnSpPr>
            <a:cxnSpLocks noChangeShapeType="1"/>
            <a:stCxn id="197702" idx="3"/>
            <a:endCxn id="197673" idx="3"/>
          </p:cNvCxnSpPr>
          <p:nvPr/>
        </p:nvCxnSpPr>
        <p:spPr bwMode="auto">
          <a:xfrm flipH="1" flipV="1">
            <a:off x="2322513" y="6284913"/>
            <a:ext cx="142875" cy="1296987"/>
          </a:xfrm>
          <a:prstGeom prst="bentConnector3">
            <a:avLst>
              <a:gd name="adj1" fmla="val -16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197707" name="AutoShape 75"/>
          <p:cNvCxnSpPr>
            <a:cxnSpLocks noChangeShapeType="1"/>
            <a:stCxn id="197702" idx="2"/>
            <a:endCxn id="197677" idx="0"/>
          </p:cNvCxnSpPr>
          <p:nvPr/>
        </p:nvCxnSpPr>
        <p:spPr bwMode="auto">
          <a:xfrm>
            <a:off x="1889125" y="7905750"/>
            <a:ext cx="1588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9892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65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020668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1.1.10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자주사용하는코드등록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567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754468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1)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양식장관리자가 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시스템에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로그인한다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메뉴에서자주사용하는코드를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사료종류탭을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사료 리스트에서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선택후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드래그로 이동한다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저장은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드래그후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저장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수정버튼클릭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수정은 리스트에서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드래그후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저장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수정버튼클릭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5687" name="AutoShape 41"/>
          <p:cNvSpPr>
            <a:spLocks noChangeArrowheads="1"/>
          </p:cNvSpPr>
          <p:nvPr/>
        </p:nvSpPr>
        <p:spPr bwMode="auto">
          <a:xfrm>
            <a:off x="1557338" y="1928813"/>
            <a:ext cx="1008062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시스템 로그인</a:t>
            </a:r>
          </a:p>
        </p:txBody>
      </p:sp>
      <p:sp>
        <p:nvSpPr>
          <p:cNvPr id="155688" name="AutoShape 42"/>
          <p:cNvSpPr>
            <a:spLocks noChangeArrowheads="1"/>
          </p:cNvSpPr>
          <p:nvPr/>
        </p:nvSpPr>
        <p:spPr bwMode="auto">
          <a:xfrm>
            <a:off x="1412875" y="2505075"/>
            <a:ext cx="1296194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자주사용하는코드등록선택</a:t>
            </a:r>
            <a:endParaRPr lang="ko-KR" altLang="en-US"/>
          </a:p>
        </p:txBody>
      </p:sp>
      <p:cxnSp>
        <p:nvCxnSpPr>
          <p:cNvPr id="155694" name="AutoShape 53"/>
          <p:cNvCxnSpPr>
            <a:cxnSpLocks noChangeShapeType="1"/>
            <a:stCxn id="155687" idx="2"/>
            <a:endCxn id="155688" idx="0"/>
          </p:cNvCxnSpPr>
          <p:nvPr/>
        </p:nvCxnSpPr>
        <p:spPr bwMode="auto">
          <a:xfrm flipH="1">
            <a:off x="2060972" y="2287588"/>
            <a:ext cx="397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4" name="AutoShape 53"/>
          <p:cNvCxnSpPr>
            <a:cxnSpLocks noChangeShapeType="1"/>
          </p:cNvCxnSpPr>
          <p:nvPr/>
        </p:nvCxnSpPr>
        <p:spPr bwMode="auto">
          <a:xfrm flipH="1">
            <a:off x="2060973" y="2863850"/>
            <a:ext cx="1190" cy="2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" name="AutoShape 42"/>
          <p:cNvSpPr>
            <a:spLocks noChangeArrowheads="1"/>
          </p:cNvSpPr>
          <p:nvPr/>
        </p:nvSpPr>
        <p:spPr bwMode="auto">
          <a:xfrm>
            <a:off x="1412726" y="3152800"/>
            <a:ext cx="1296194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사료종류탭선택</a:t>
            </a:r>
            <a:endParaRPr lang="ko-KR" altLang="en-US"/>
          </a:p>
        </p:txBody>
      </p:sp>
      <p:cxnSp>
        <p:nvCxnSpPr>
          <p:cNvPr id="41" name="AutoShape 53"/>
          <p:cNvCxnSpPr>
            <a:cxnSpLocks noChangeShapeType="1"/>
          </p:cNvCxnSpPr>
          <p:nvPr/>
        </p:nvCxnSpPr>
        <p:spPr bwMode="auto">
          <a:xfrm flipH="1">
            <a:off x="2060973" y="3519525"/>
            <a:ext cx="1190" cy="2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2" name="AutoShape 42"/>
          <p:cNvSpPr>
            <a:spLocks noChangeArrowheads="1"/>
          </p:cNvSpPr>
          <p:nvPr/>
        </p:nvSpPr>
        <p:spPr bwMode="auto">
          <a:xfrm>
            <a:off x="1404144" y="3802225"/>
            <a:ext cx="1296194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사료리스트 드래그 이동</a:t>
            </a:r>
            <a:endParaRPr lang="ko-KR" altLang="en-US"/>
          </a:p>
        </p:txBody>
      </p:sp>
      <p:cxnSp>
        <p:nvCxnSpPr>
          <p:cNvPr id="43" name="AutoShape 53"/>
          <p:cNvCxnSpPr>
            <a:cxnSpLocks noChangeShapeType="1"/>
          </p:cNvCxnSpPr>
          <p:nvPr/>
        </p:nvCxnSpPr>
        <p:spPr bwMode="auto">
          <a:xfrm flipH="1">
            <a:off x="2060973" y="4161000"/>
            <a:ext cx="1190" cy="2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4" name="AutoShape 48"/>
          <p:cNvSpPr>
            <a:spLocks noChangeArrowheads="1"/>
          </p:cNvSpPr>
          <p:nvPr/>
        </p:nvSpPr>
        <p:spPr bwMode="auto">
          <a:xfrm>
            <a:off x="1412875" y="4448944"/>
            <a:ext cx="1295400" cy="6477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 smtClean="0"/>
              <a:t>저장</a:t>
            </a:r>
            <a:endParaRPr lang="en-US" altLang="ko-KR" smtClean="0"/>
          </a:p>
          <a:p>
            <a:pPr marL="342900" indent="-342900"/>
            <a:r>
              <a:rPr lang="ko-KR" altLang="en-US" smtClean="0"/>
              <a:t>수</a:t>
            </a:r>
            <a:r>
              <a:rPr lang="ko-KR" altLang="en-US"/>
              <a:t>정</a:t>
            </a:r>
          </a:p>
        </p:txBody>
      </p:sp>
      <p:sp>
        <p:nvSpPr>
          <p:cNvPr id="45" name="순서도: 직접 액세스 저장소 44"/>
          <p:cNvSpPr/>
          <p:nvPr/>
        </p:nvSpPr>
        <p:spPr>
          <a:xfrm>
            <a:off x="1412875" y="6926703"/>
            <a:ext cx="1287463" cy="392906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>
                <a:solidFill>
                  <a:srgbClr val="0D0D0D"/>
                </a:solidFill>
              </a:rPr>
              <a:t> </a:t>
            </a:r>
            <a:r>
              <a:rPr lang="ko-KR" altLang="en-US" err="1" smtClean="0">
                <a:solidFill>
                  <a:srgbClr val="0D0D0D"/>
                </a:solidFill>
              </a:rPr>
              <a:t>자주사용하는코드</a:t>
            </a:r>
            <a:endParaRPr lang="en-US" altLang="ko-KR" smtClean="0">
              <a:solidFill>
                <a:srgbClr val="0D0D0D"/>
              </a:solidFill>
            </a:endParaRPr>
          </a:p>
          <a:p>
            <a:r>
              <a:rPr lang="ko-KR" altLang="en-US" smtClean="0">
                <a:solidFill>
                  <a:srgbClr val="0D0D0D"/>
                </a:solidFill>
              </a:rPr>
              <a:t> 정보 </a:t>
            </a:r>
            <a:r>
              <a:rPr lang="en-US" altLang="ko-KR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sp>
        <p:nvSpPr>
          <p:cNvPr id="46" name="AutoShape 50"/>
          <p:cNvSpPr>
            <a:spLocks noChangeArrowheads="1"/>
          </p:cNvSpPr>
          <p:nvPr/>
        </p:nvSpPr>
        <p:spPr bwMode="auto">
          <a:xfrm>
            <a:off x="404813" y="5529833"/>
            <a:ext cx="865187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드래그이동</a:t>
            </a:r>
            <a:r>
              <a:rPr lang="en-US" altLang="ko-KR" smtClean="0"/>
              <a:t>	</a:t>
            </a:r>
            <a:endParaRPr lang="ko-KR" altLang="en-US"/>
          </a:p>
        </p:txBody>
      </p:sp>
      <p:cxnSp>
        <p:nvCxnSpPr>
          <p:cNvPr id="48" name="AutoShape 57"/>
          <p:cNvCxnSpPr>
            <a:cxnSpLocks noChangeShapeType="1"/>
            <a:endCxn id="46" idx="0"/>
          </p:cNvCxnSpPr>
          <p:nvPr/>
        </p:nvCxnSpPr>
        <p:spPr bwMode="auto">
          <a:xfrm rot="5400000">
            <a:off x="1233488" y="4702745"/>
            <a:ext cx="431800" cy="12223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52" name="TextBox 20"/>
          <p:cNvSpPr txBox="1">
            <a:spLocks noChangeArrowheads="1"/>
          </p:cNvSpPr>
          <p:nvPr/>
        </p:nvSpPr>
        <p:spPr bwMode="auto">
          <a:xfrm>
            <a:off x="692150" y="5025008"/>
            <a:ext cx="5000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저</a:t>
            </a:r>
            <a:r>
              <a:rPr lang="ko-KR" altLang="en-US"/>
              <a:t>장</a:t>
            </a:r>
          </a:p>
        </p:txBody>
      </p:sp>
      <p:sp>
        <p:nvSpPr>
          <p:cNvPr id="53" name="TextBox 20"/>
          <p:cNvSpPr txBox="1">
            <a:spLocks noChangeArrowheads="1"/>
          </p:cNvSpPr>
          <p:nvPr/>
        </p:nvSpPr>
        <p:spPr bwMode="auto">
          <a:xfrm>
            <a:off x="2922588" y="5025008"/>
            <a:ext cx="5000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수정</a:t>
            </a:r>
            <a:endParaRPr lang="ko-KR" altLang="en-US"/>
          </a:p>
        </p:txBody>
      </p:sp>
      <p:cxnSp>
        <p:nvCxnSpPr>
          <p:cNvPr id="57" name="AutoShape 66"/>
          <p:cNvCxnSpPr>
            <a:cxnSpLocks noChangeShapeType="1"/>
            <a:stCxn id="62" idx="2"/>
            <a:endCxn id="45" idx="1"/>
          </p:cNvCxnSpPr>
          <p:nvPr/>
        </p:nvCxnSpPr>
        <p:spPr bwMode="auto">
          <a:xfrm rot="16200000" flipH="1">
            <a:off x="795998" y="6506279"/>
            <a:ext cx="658286" cy="57546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58" name="AutoShape 44"/>
          <p:cNvSpPr>
            <a:spLocks noChangeArrowheads="1"/>
          </p:cNvSpPr>
          <p:nvPr/>
        </p:nvSpPr>
        <p:spPr bwMode="auto">
          <a:xfrm>
            <a:off x="2851150" y="5529833"/>
            <a:ext cx="865188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드래그이동</a:t>
            </a:r>
            <a:endParaRPr lang="ko-KR" altLang="en-US"/>
          </a:p>
        </p:txBody>
      </p:sp>
      <p:cxnSp>
        <p:nvCxnSpPr>
          <p:cNvPr id="59" name="AutoShape 75"/>
          <p:cNvCxnSpPr>
            <a:cxnSpLocks noChangeShapeType="1"/>
            <a:stCxn id="58" idx="2"/>
            <a:endCxn id="45" idx="4"/>
          </p:cNvCxnSpPr>
          <p:nvPr/>
        </p:nvCxnSpPr>
        <p:spPr bwMode="auto">
          <a:xfrm rot="5400000">
            <a:off x="2374767" y="6214179"/>
            <a:ext cx="1234548" cy="58340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1" name="AutoShape 77"/>
          <p:cNvCxnSpPr>
            <a:cxnSpLocks noChangeShapeType="1"/>
            <a:endCxn id="58" idx="0"/>
          </p:cNvCxnSpPr>
          <p:nvPr/>
        </p:nvCxnSpPr>
        <p:spPr bwMode="auto">
          <a:xfrm rot="16200000" flipH="1">
            <a:off x="2456657" y="4701951"/>
            <a:ext cx="431800" cy="12239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62" name="AutoShape 50"/>
          <p:cNvSpPr>
            <a:spLocks noChangeArrowheads="1"/>
          </p:cNvSpPr>
          <p:nvPr/>
        </p:nvSpPr>
        <p:spPr bwMode="auto">
          <a:xfrm>
            <a:off x="404813" y="6106095"/>
            <a:ext cx="865187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자주사용하는코드</a:t>
            </a:r>
            <a:r>
              <a:rPr lang="ko-KR" altLang="en-US" smtClean="0"/>
              <a:t> </a:t>
            </a:r>
            <a:endParaRPr lang="en-US" altLang="ko-KR" smtClean="0"/>
          </a:p>
          <a:p>
            <a:r>
              <a:rPr lang="ko-KR" altLang="en-US" smtClean="0"/>
              <a:t>저장</a:t>
            </a:r>
            <a:endParaRPr lang="ko-KR" altLang="en-US"/>
          </a:p>
        </p:txBody>
      </p:sp>
      <p:cxnSp>
        <p:nvCxnSpPr>
          <p:cNvPr id="63" name="AutoShape 68"/>
          <p:cNvCxnSpPr>
            <a:cxnSpLocks noChangeShapeType="1"/>
            <a:stCxn id="46" idx="2"/>
            <a:endCxn id="62" idx="0"/>
          </p:cNvCxnSpPr>
          <p:nvPr/>
        </p:nvCxnSpPr>
        <p:spPr bwMode="auto">
          <a:xfrm>
            <a:off x="838200" y="588860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64" name="AutoShape 44"/>
          <p:cNvSpPr>
            <a:spLocks noChangeArrowheads="1"/>
          </p:cNvSpPr>
          <p:nvPr/>
        </p:nvSpPr>
        <p:spPr bwMode="auto">
          <a:xfrm>
            <a:off x="2851150" y="6111229"/>
            <a:ext cx="865188" cy="394653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자주사용하는코드</a:t>
            </a:r>
            <a:endParaRPr lang="en-US" altLang="ko-KR" smtClean="0"/>
          </a:p>
          <a:p>
            <a:r>
              <a:rPr lang="ko-KR" altLang="en-US" smtClean="0"/>
              <a:t>수정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55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79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016268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양식장작업자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2.1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혼합사료제조등록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23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42996"/>
              </p:ext>
            </p:extLst>
          </p:nvPr>
        </p:nvGraphicFramePr>
        <p:xfrm>
          <a:off x="260350" y="1497013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사육정보관리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-&gt;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혼합사료제조를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혼합사료 투입량</a:t>
                      </a:r>
                    </a:p>
                    <a:p>
                      <a:pPr marL="85725" marR="0" lvl="0" indent="-85725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입력한다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파렛입고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수량을     입력한다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제조 내역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정보을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표시한다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수정 내용이 있는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경우 사료제조수량을    수정한다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수정내용을 혼합사료정보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등록한다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사료정보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수정한다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655" name="AutoShape 39"/>
          <p:cNvSpPr>
            <a:spLocks noChangeArrowheads="1"/>
          </p:cNvSpPr>
          <p:nvPr/>
        </p:nvSpPr>
        <p:spPr bwMode="auto">
          <a:xfrm>
            <a:off x="1074738" y="2811463"/>
            <a:ext cx="1573212" cy="43497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>
                <a:solidFill>
                  <a:srgbClr val="000000"/>
                </a:solidFill>
              </a:rPr>
              <a:t>혼합사료 투입량 입력</a:t>
            </a:r>
            <a:endParaRPr lang="ko-KR" altLang="en-US"/>
          </a:p>
        </p:txBody>
      </p:sp>
      <p:sp>
        <p:nvSpPr>
          <p:cNvPr id="111657" name="AutoShape 41"/>
          <p:cNvSpPr>
            <a:spLocks noChangeArrowheads="1"/>
          </p:cNvSpPr>
          <p:nvPr/>
        </p:nvSpPr>
        <p:spPr bwMode="auto">
          <a:xfrm>
            <a:off x="1173163" y="5203825"/>
            <a:ext cx="1366837" cy="612775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/>
              <a:t>혼합사료정보가</a:t>
            </a:r>
          </a:p>
          <a:p>
            <a:pPr marL="342900" indent="-342900"/>
            <a:r>
              <a:rPr lang="ko-KR" altLang="en-US"/>
              <a:t> 맞는가</a:t>
            </a:r>
            <a:r>
              <a:rPr lang="en-US" altLang="ko-KR"/>
              <a:t>?</a:t>
            </a:r>
          </a:p>
        </p:txBody>
      </p:sp>
      <p:sp>
        <p:nvSpPr>
          <p:cNvPr id="111658" name="AutoShape 44"/>
          <p:cNvSpPr>
            <a:spLocks noChangeArrowheads="1"/>
          </p:cNvSpPr>
          <p:nvPr/>
        </p:nvSpPr>
        <p:spPr bwMode="auto">
          <a:xfrm>
            <a:off x="2781300" y="7183438"/>
            <a:ext cx="936625" cy="434975"/>
          </a:xfrm>
          <a:prstGeom prst="flowChartMagneticDrum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혼합사료정보</a:t>
            </a:r>
          </a:p>
          <a:p>
            <a:r>
              <a:rPr lang="en-US" altLang="ko-KR"/>
              <a:t>DB</a:t>
            </a:r>
          </a:p>
        </p:txBody>
      </p:sp>
      <p:sp>
        <p:nvSpPr>
          <p:cNvPr id="111659" name="Text Box 51"/>
          <p:cNvSpPr txBox="1">
            <a:spLocks noChangeArrowheads="1"/>
          </p:cNvSpPr>
          <p:nvPr/>
        </p:nvSpPr>
        <p:spPr bwMode="auto">
          <a:xfrm>
            <a:off x="2420938" y="5241925"/>
            <a:ext cx="565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/>
              <a:t>아니오</a:t>
            </a:r>
          </a:p>
        </p:txBody>
      </p:sp>
      <p:cxnSp>
        <p:nvCxnSpPr>
          <p:cNvPr id="111660" name="AutoShape 54"/>
          <p:cNvCxnSpPr>
            <a:cxnSpLocks noChangeShapeType="1"/>
            <a:stCxn id="111655" idx="2"/>
            <a:endCxn id="111677" idx="0"/>
          </p:cNvCxnSpPr>
          <p:nvPr/>
        </p:nvCxnSpPr>
        <p:spPr bwMode="auto">
          <a:xfrm flipH="1">
            <a:off x="1860550" y="3246438"/>
            <a:ext cx="1588" cy="303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1661" name="AutoShape 56"/>
          <p:cNvCxnSpPr>
            <a:cxnSpLocks noChangeShapeType="1"/>
            <a:stCxn id="111680" idx="2"/>
            <a:endCxn id="111657" idx="0"/>
          </p:cNvCxnSpPr>
          <p:nvPr/>
        </p:nvCxnSpPr>
        <p:spPr bwMode="auto">
          <a:xfrm flipH="1">
            <a:off x="1857375" y="4737100"/>
            <a:ext cx="6350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1662" name="Text Box 51"/>
          <p:cNvSpPr txBox="1">
            <a:spLocks noChangeArrowheads="1"/>
          </p:cNvSpPr>
          <p:nvPr/>
        </p:nvSpPr>
        <p:spPr bwMode="auto">
          <a:xfrm>
            <a:off x="1484313" y="5746750"/>
            <a:ext cx="311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/>
              <a:t>예</a:t>
            </a:r>
          </a:p>
        </p:txBody>
      </p:sp>
      <p:sp>
        <p:nvSpPr>
          <p:cNvPr id="111663" name="AutoShape 42"/>
          <p:cNvSpPr>
            <a:spLocks noChangeArrowheads="1"/>
          </p:cNvSpPr>
          <p:nvPr/>
        </p:nvSpPr>
        <p:spPr bwMode="auto">
          <a:xfrm>
            <a:off x="2490788" y="5889625"/>
            <a:ext cx="1225550" cy="35877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ko-KR" altLang="en-US"/>
              <a:t>혼합 사료 정보 수정</a:t>
            </a:r>
          </a:p>
        </p:txBody>
      </p:sp>
      <p:sp>
        <p:nvSpPr>
          <p:cNvPr id="111665" name="AutoShape 39"/>
          <p:cNvSpPr>
            <a:spLocks noChangeArrowheads="1"/>
          </p:cNvSpPr>
          <p:nvPr/>
        </p:nvSpPr>
        <p:spPr bwMode="auto">
          <a:xfrm>
            <a:off x="1162050" y="2168525"/>
            <a:ext cx="1397000" cy="36036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fontAlgn="ctr" latinLnBrk="0">
              <a:lnSpc>
                <a:spcPct val="120000"/>
              </a:lnSpc>
            </a:pPr>
            <a:r>
              <a:rPr lang="ko-KR" altLang="en-US"/>
              <a:t> 혼합 사료 제조선택</a:t>
            </a:r>
          </a:p>
        </p:txBody>
      </p:sp>
      <p:cxnSp>
        <p:nvCxnSpPr>
          <p:cNvPr id="111666" name="AutoShape 54"/>
          <p:cNvCxnSpPr>
            <a:cxnSpLocks noChangeShapeType="1"/>
            <a:stCxn id="111665" idx="2"/>
            <a:endCxn id="111655" idx="0"/>
          </p:cNvCxnSpPr>
          <p:nvPr/>
        </p:nvCxnSpPr>
        <p:spPr bwMode="auto">
          <a:xfrm>
            <a:off x="1860550" y="2528888"/>
            <a:ext cx="1588" cy="282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1667" name="AutoShape 42"/>
          <p:cNvSpPr>
            <a:spLocks noChangeArrowheads="1"/>
          </p:cNvSpPr>
          <p:nvPr/>
        </p:nvSpPr>
        <p:spPr bwMode="auto">
          <a:xfrm>
            <a:off x="1173163" y="6753225"/>
            <a:ext cx="1368425" cy="35877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/>
              <a:t>혼합 사료 정보 저장</a:t>
            </a:r>
          </a:p>
        </p:txBody>
      </p:sp>
      <p:cxnSp>
        <p:nvCxnSpPr>
          <p:cNvPr id="111668" name="AutoShape 66"/>
          <p:cNvCxnSpPr>
            <a:cxnSpLocks noChangeShapeType="1"/>
            <a:stCxn id="111657" idx="2"/>
            <a:endCxn id="111667" idx="0"/>
          </p:cNvCxnSpPr>
          <p:nvPr/>
        </p:nvCxnSpPr>
        <p:spPr bwMode="auto">
          <a:xfrm>
            <a:off x="1857375" y="5816600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1669" name="AutoShape 67"/>
          <p:cNvCxnSpPr>
            <a:cxnSpLocks noChangeShapeType="1"/>
            <a:stCxn id="111657" idx="3"/>
            <a:endCxn id="111663" idx="0"/>
          </p:cNvCxnSpPr>
          <p:nvPr/>
        </p:nvCxnSpPr>
        <p:spPr bwMode="auto">
          <a:xfrm>
            <a:off x="2540000" y="5510213"/>
            <a:ext cx="563563" cy="3794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11670" name="AutoShape 68"/>
          <p:cNvCxnSpPr>
            <a:cxnSpLocks noChangeShapeType="1"/>
            <a:stCxn id="111667" idx="3"/>
            <a:endCxn id="111658" idx="0"/>
          </p:cNvCxnSpPr>
          <p:nvPr/>
        </p:nvCxnSpPr>
        <p:spPr bwMode="auto">
          <a:xfrm>
            <a:off x="2541588" y="6932613"/>
            <a:ext cx="708025" cy="2508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11671" name="AutoShape 72"/>
          <p:cNvCxnSpPr>
            <a:cxnSpLocks noChangeShapeType="1"/>
            <a:stCxn id="111663" idx="2"/>
            <a:endCxn id="111680" idx="1"/>
          </p:cNvCxnSpPr>
          <p:nvPr/>
        </p:nvCxnSpPr>
        <p:spPr bwMode="auto">
          <a:xfrm rot="16200000" flipV="1">
            <a:off x="1314450" y="4459288"/>
            <a:ext cx="1690687" cy="1887538"/>
          </a:xfrm>
          <a:prstGeom prst="bentConnector4">
            <a:avLst>
              <a:gd name="adj1" fmla="val -13523"/>
              <a:gd name="adj2" fmla="val 11211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11672" name="AutoShape 42"/>
          <p:cNvSpPr>
            <a:spLocks noChangeArrowheads="1"/>
          </p:cNvSpPr>
          <p:nvPr/>
        </p:nvSpPr>
        <p:spPr bwMode="auto">
          <a:xfrm>
            <a:off x="1177925" y="7689850"/>
            <a:ext cx="1358900" cy="36195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/>
              <a:t>사료 재고정보 수정</a:t>
            </a:r>
          </a:p>
        </p:txBody>
      </p:sp>
      <p:sp>
        <p:nvSpPr>
          <p:cNvPr id="111673" name="AutoShape 44"/>
          <p:cNvSpPr>
            <a:spLocks noChangeArrowheads="1"/>
          </p:cNvSpPr>
          <p:nvPr/>
        </p:nvSpPr>
        <p:spPr bwMode="auto">
          <a:xfrm>
            <a:off x="2781300" y="8123238"/>
            <a:ext cx="936625" cy="434975"/>
          </a:xfrm>
          <a:prstGeom prst="flowChartMagneticDrum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사료정보</a:t>
            </a:r>
          </a:p>
          <a:p>
            <a:r>
              <a:rPr lang="en-US" altLang="ko-KR"/>
              <a:t>DB</a:t>
            </a:r>
          </a:p>
        </p:txBody>
      </p:sp>
      <p:cxnSp>
        <p:nvCxnSpPr>
          <p:cNvPr id="111674" name="AutoShape 75"/>
          <p:cNvCxnSpPr>
            <a:cxnSpLocks noChangeShapeType="1"/>
            <a:stCxn id="111672" idx="3"/>
            <a:endCxn id="111673" idx="0"/>
          </p:cNvCxnSpPr>
          <p:nvPr/>
        </p:nvCxnSpPr>
        <p:spPr bwMode="auto">
          <a:xfrm>
            <a:off x="2536825" y="7870825"/>
            <a:ext cx="712788" cy="2524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11675" name="AutoShape 76"/>
          <p:cNvCxnSpPr>
            <a:cxnSpLocks noChangeShapeType="1"/>
            <a:stCxn id="111667" idx="2"/>
            <a:endCxn id="111672" idx="0"/>
          </p:cNvCxnSpPr>
          <p:nvPr/>
        </p:nvCxnSpPr>
        <p:spPr bwMode="auto">
          <a:xfrm>
            <a:off x="1857375" y="7112000"/>
            <a:ext cx="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1677" name="AutoShape 39"/>
          <p:cNvSpPr>
            <a:spLocks noChangeArrowheads="1"/>
          </p:cNvSpPr>
          <p:nvPr/>
        </p:nvSpPr>
        <p:spPr bwMode="auto">
          <a:xfrm>
            <a:off x="1155700" y="3549650"/>
            <a:ext cx="1409700" cy="43497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>
                <a:solidFill>
                  <a:srgbClr val="000000"/>
                </a:solidFill>
              </a:rPr>
              <a:t>파렛 입고 수량 입력</a:t>
            </a:r>
            <a:endParaRPr lang="ko-KR" altLang="en-US"/>
          </a:p>
        </p:txBody>
      </p:sp>
      <p:cxnSp>
        <p:nvCxnSpPr>
          <p:cNvPr id="111678" name="AutoShape 54"/>
          <p:cNvCxnSpPr>
            <a:cxnSpLocks noChangeShapeType="1"/>
            <a:stCxn id="111677" idx="2"/>
            <a:endCxn id="111680" idx="0"/>
          </p:cNvCxnSpPr>
          <p:nvPr/>
        </p:nvCxnSpPr>
        <p:spPr bwMode="auto">
          <a:xfrm>
            <a:off x="1860550" y="3984625"/>
            <a:ext cx="3175" cy="392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1680" name="AutoShape 48"/>
          <p:cNvSpPr>
            <a:spLocks noChangeArrowheads="1"/>
          </p:cNvSpPr>
          <p:nvPr/>
        </p:nvSpPr>
        <p:spPr bwMode="auto">
          <a:xfrm>
            <a:off x="1216025" y="4376738"/>
            <a:ext cx="1295400" cy="360362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혼합 사료 정보 표시</a:t>
            </a:r>
          </a:p>
        </p:txBody>
      </p:sp>
    </p:spTree>
    <p:extLst>
      <p:ext uri="{BB962C8B-B14F-4D97-AF65-F5344CB8AC3E}">
        <p14:creationId xmlns:p14="http://schemas.microsoft.com/office/powerpoint/2010/main" val="2703636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79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29739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양식장작업자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2.2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사료급이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23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073976"/>
              </p:ext>
            </p:extLst>
          </p:nvPr>
        </p:nvGraphicFramePr>
        <p:xfrm>
          <a:off x="260350" y="1497013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사육정보관리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-&gt;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사료급이를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혼합사료재고정보에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필렛사이즈에대한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재고를 확인한다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급이정보에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사료명과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급이량을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입력한다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저장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삭제 작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업이 필요하면 해당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작업을 수행한다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저장이면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사료명등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입력 후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사료급이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등록한다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조회면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사료급이를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조회하고 표시한다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표시한 내역 중 수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수정내역이 있으면 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수정 후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사료급이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등록한다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삭제면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사료급이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선택 후 삭제한다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655" name="AutoShape 39"/>
          <p:cNvSpPr>
            <a:spLocks noChangeArrowheads="1"/>
          </p:cNvSpPr>
          <p:nvPr/>
        </p:nvSpPr>
        <p:spPr bwMode="auto">
          <a:xfrm>
            <a:off x="1074738" y="2811463"/>
            <a:ext cx="1573212" cy="43497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mtClean="0"/>
              <a:t>원하는 </a:t>
            </a:r>
            <a:r>
              <a:rPr lang="ko-KR" altLang="en-US" err="1" smtClean="0"/>
              <a:t>필렛사이즈</a:t>
            </a:r>
            <a:r>
              <a:rPr lang="ko-KR" altLang="en-US" smtClean="0"/>
              <a:t> 선택</a:t>
            </a:r>
            <a:endParaRPr lang="ko-KR" altLang="en-US"/>
          </a:p>
        </p:txBody>
      </p:sp>
      <p:cxnSp>
        <p:nvCxnSpPr>
          <p:cNvPr id="111660" name="AutoShape 54"/>
          <p:cNvCxnSpPr>
            <a:cxnSpLocks noChangeShapeType="1"/>
            <a:stCxn id="111655" idx="2"/>
            <a:endCxn id="111677" idx="0"/>
          </p:cNvCxnSpPr>
          <p:nvPr/>
        </p:nvCxnSpPr>
        <p:spPr bwMode="auto">
          <a:xfrm flipH="1">
            <a:off x="1860550" y="3246438"/>
            <a:ext cx="1588" cy="303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1665" name="AutoShape 39"/>
          <p:cNvSpPr>
            <a:spLocks noChangeArrowheads="1"/>
          </p:cNvSpPr>
          <p:nvPr/>
        </p:nvSpPr>
        <p:spPr bwMode="auto">
          <a:xfrm>
            <a:off x="1162050" y="2168525"/>
            <a:ext cx="1397000" cy="36036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fontAlgn="ctr" latinLnBrk="0">
              <a:lnSpc>
                <a:spcPct val="120000"/>
              </a:lnSpc>
            </a:pPr>
            <a:r>
              <a:rPr lang="ko-KR" altLang="en-US" err="1" smtClean="0"/>
              <a:t>사료급이</a:t>
            </a:r>
            <a:r>
              <a:rPr lang="ko-KR" altLang="en-US" smtClean="0"/>
              <a:t> 선택</a:t>
            </a:r>
            <a:endParaRPr lang="ko-KR" altLang="en-US"/>
          </a:p>
        </p:txBody>
      </p:sp>
      <p:cxnSp>
        <p:nvCxnSpPr>
          <p:cNvPr id="111666" name="AutoShape 54"/>
          <p:cNvCxnSpPr>
            <a:cxnSpLocks noChangeShapeType="1"/>
            <a:stCxn id="111665" idx="2"/>
            <a:endCxn id="111655" idx="0"/>
          </p:cNvCxnSpPr>
          <p:nvPr/>
        </p:nvCxnSpPr>
        <p:spPr bwMode="auto">
          <a:xfrm>
            <a:off x="1860550" y="2528888"/>
            <a:ext cx="1588" cy="282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1677" name="AutoShape 39"/>
          <p:cNvSpPr>
            <a:spLocks noChangeArrowheads="1"/>
          </p:cNvSpPr>
          <p:nvPr/>
        </p:nvSpPr>
        <p:spPr bwMode="auto">
          <a:xfrm>
            <a:off x="1155700" y="3549650"/>
            <a:ext cx="1409700" cy="43497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err="1" smtClean="0"/>
              <a:t>입하군에서</a:t>
            </a:r>
            <a:r>
              <a:rPr lang="ko-KR" altLang="en-US" smtClean="0"/>
              <a:t> 사료명과 </a:t>
            </a:r>
            <a:r>
              <a:rPr lang="ko-KR" altLang="en-US" err="1" smtClean="0"/>
              <a:t>급이량</a:t>
            </a:r>
            <a:r>
              <a:rPr lang="ko-KR" altLang="en-US" smtClean="0"/>
              <a:t> 입력</a:t>
            </a:r>
            <a:endParaRPr lang="ko-KR" altLang="en-US"/>
          </a:p>
        </p:txBody>
      </p:sp>
      <p:cxnSp>
        <p:nvCxnSpPr>
          <p:cNvPr id="111678" name="AutoShape 54"/>
          <p:cNvCxnSpPr>
            <a:cxnSpLocks noChangeShapeType="1"/>
            <a:stCxn id="111677" idx="2"/>
          </p:cNvCxnSpPr>
          <p:nvPr/>
        </p:nvCxnSpPr>
        <p:spPr bwMode="auto">
          <a:xfrm>
            <a:off x="1860550" y="3984625"/>
            <a:ext cx="3175" cy="392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" name="AutoShape 44"/>
          <p:cNvSpPr>
            <a:spLocks noChangeArrowheads="1"/>
          </p:cNvSpPr>
          <p:nvPr/>
        </p:nvSpPr>
        <p:spPr bwMode="auto">
          <a:xfrm>
            <a:off x="1457325" y="6105525"/>
            <a:ext cx="865188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급이리스트</a:t>
            </a:r>
            <a:r>
              <a:rPr lang="ko-KR" altLang="en-US" smtClean="0"/>
              <a:t> 검색</a:t>
            </a:r>
            <a:endParaRPr lang="ko-KR" altLang="en-US"/>
          </a:p>
        </p:txBody>
      </p:sp>
      <p:sp>
        <p:nvSpPr>
          <p:cNvPr id="27" name="순서도: 직접 액세스 저장소 26"/>
          <p:cNvSpPr/>
          <p:nvPr/>
        </p:nvSpPr>
        <p:spPr>
          <a:xfrm>
            <a:off x="1241425" y="8772525"/>
            <a:ext cx="1287463" cy="357188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ko-KR" altLang="en-US" err="1" smtClean="0">
                <a:solidFill>
                  <a:srgbClr val="0D0D0D"/>
                </a:solidFill>
              </a:rPr>
              <a:t>급이내역정보</a:t>
            </a:r>
            <a:r>
              <a:rPr lang="en-US" altLang="ko-KR" smtClean="0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sp>
        <p:nvSpPr>
          <p:cNvPr id="28" name="AutoShape 48"/>
          <p:cNvSpPr>
            <a:spLocks noChangeArrowheads="1"/>
          </p:cNvSpPr>
          <p:nvPr/>
        </p:nvSpPr>
        <p:spPr bwMode="auto">
          <a:xfrm>
            <a:off x="1241425" y="4376738"/>
            <a:ext cx="1295400" cy="6477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en-US" altLang="ko-KR"/>
              <a:t> </a:t>
            </a:r>
            <a:r>
              <a:rPr lang="ko-KR" altLang="en-US" smtClean="0"/>
              <a:t>저장</a:t>
            </a:r>
            <a:endParaRPr lang="ko-KR" altLang="en-US"/>
          </a:p>
          <a:p>
            <a:pPr marL="342900" indent="-342900"/>
            <a:r>
              <a:rPr lang="en-US" altLang="ko-KR"/>
              <a:t> </a:t>
            </a:r>
            <a:r>
              <a:rPr lang="ko-KR" altLang="en-US"/>
              <a:t>조회</a:t>
            </a:r>
          </a:p>
          <a:p>
            <a:pPr marL="342900" indent="-342900"/>
            <a:r>
              <a:rPr lang="en-US" altLang="ko-KR"/>
              <a:t> </a:t>
            </a:r>
            <a:r>
              <a:rPr lang="ko-KR" altLang="en-US"/>
              <a:t>삭제</a:t>
            </a:r>
          </a:p>
        </p:txBody>
      </p:sp>
      <p:sp>
        <p:nvSpPr>
          <p:cNvPr id="29" name="AutoShape 50"/>
          <p:cNvSpPr>
            <a:spLocks noChangeArrowheads="1"/>
          </p:cNvSpPr>
          <p:nvPr/>
        </p:nvSpPr>
        <p:spPr bwMode="auto">
          <a:xfrm>
            <a:off x="347663" y="5380038"/>
            <a:ext cx="885825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사료급이</a:t>
            </a:r>
            <a:r>
              <a:rPr lang="ko-KR" altLang="en-US" smtClean="0"/>
              <a:t> 입력</a:t>
            </a:r>
            <a:endParaRPr lang="ko-KR" altLang="en-US"/>
          </a:p>
        </p:txBody>
      </p:sp>
      <p:sp>
        <p:nvSpPr>
          <p:cNvPr id="30" name="AutoShape 52"/>
          <p:cNvSpPr>
            <a:spLocks noChangeArrowheads="1"/>
          </p:cNvSpPr>
          <p:nvPr/>
        </p:nvSpPr>
        <p:spPr bwMode="auto">
          <a:xfrm>
            <a:off x="1457325" y="8193088"/>
            <a:ext cx="865188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급이내역</a:t>
            </a:r>
            <a:r>
              <a:rPr lang="ko-KR" altLang="en-US" smtClean="0"/>
              <a:t> 수정</a:t>
            </a:r>
            <a:endParaRPr lang="ko-KR" altLang="en-US"/>
          </a:p>
        </p:txBody>
      </p:sp>
      <p:cxnSp>
        <p:nvCxnSpPr>
          <p:cNvPr id="31" name="AutoShape 57"/>
          <p:cNvCxnSpPr>
            <a:cxnSpLocks noChangeShapeType="1"/>
            <a:stCxn id="28" idx="2"/>
            <a:endCxn id="29" idx="0"/>
          </p:cNvCxnSpPr>
          <p:nvPr/>
        </p:nvCxnSpPr>
        <p:spPr bwMode="auto">
          <a:xfrm rot="5400000">
            <a:off x="1162050" y="4652963"/>
            <a:ext cx="355600" cy="10985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32" name="TextBox 20"/>
          <p:cNvSpPr txBox="1">
            <a:spLocks noChangeArrowheads="1"/>
          </p:cNvSpPr>
          <p:nvPr/>
        </p:nvSpPr>
        <p:spPr bwMode="auto">
          <a:xfrm>
            <a:off x="1484313" y="4953000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조회</a:t>
            </a:r>
          </a:p>
        </p:txBody>
      </p:sp>
      <p:sp>
        <p:nvSpPr>
          <p:cNvPr id="33" name="TextBox 20"/>
          <p:cNvSpPr txBox="1">
            <a:spLocks noChangeArrowheads="1"/>
          </p:cNvSpPr>
          <p:nvPr/>
        </p:nvSpPr>
        <p:spPr bwMode="auto">
          <a:xfrm>
            <a:off x="692150" y="4953000"/>
            <a:ext cx="500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저</a:t>
            </a:r>
            <a:r>
              <a:rPr lang="ko-KR" altLang="en-US"/>
              <a:t>장</a:t>
            </a:r>
          </a:p>
        </p:txBody>
      </p:sp>
      <p:sp>
        <p:nvSpPr>
          <p:cNvPr id="34" name="TextBox 20"/>
          <p:cNvSpPr txBox="1">
            <a:spLocks noChangeArrowheads="1"/>
          </p:cNvSpPr>
          <p:nvPr/>
        </p:nvSpPr>
        <p:spPr bwMode="auto">
          <a:xfrm>
            <a:off x="2708275" y="4953000"/>
            <a:ext cx="500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삭제</a:t>
            </a:r>
          </a:p>
        </p:txBody>
      </p:sp>
      <p:sp>
        <p:nvSpPr>
          <p:cNvPr id="35" name="AutoShape 62"/>
          <p:cNvSpPr>
            <a:spLocks noChangeArrowheads="1"/>
          </p:cNvSpPr>
          <p:nvPr/>
        </p:nvSpPr>
        <p:spPr bwMode="auto">
          <a:xfrm>
            <a:off x="1241425" y="6705600"/>
            <a:ext cx="1295400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급이내역</a:t>
            </a:r>
            <a:r>
              <a:rPr lang="ko-KR" altLang="en-US" smtClean="0"/>
              <a:t> 표시</a:t>
            </a:r>
            <a:endParaRPr lang="ko-KR" altLang="en-US"/>
          </a:p>
        </p:txBody>
      </p:sp>
      <p:cxnSp>
        <p:nvCxnSpPr>
          <p:cNvPr id="36" name="AutoShape 64"/>
          <p:cNvCxnSpPr>
            <a:cxnSpLocks noChangeShapeType="1"/>
            <a:stCxn id="26" idx="2"/>
            <a:endCxn id="35" idx="0"/>
          </p:cNvCxnSpPr>
          <p:nvPr/>
        </p:nvCxnSpPr>
        <p:spPr bwMode="auto">
          <a:xfrm rot="5400000">
            <a:off x="1769269" y="6584156"/>
            <a:ext cx="2413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37" name="AutoShape 66"/>
          <p:cNvCxnSpPr>
            <a:cxnSpLocks noChangeShapeType="1"/>
            <a:stCxn id="42" idx="2"/>
            <a:endCxn id="27" idx="1"/>
          </p:cNvCxnSpPr>
          <p:nvPr/>
        </p:nvCxnSpPr>
        <p:spPr bwMode="auto">
          <a:xfrm rot="16200000" flipH="1">
            <a:off x="-227013" y="7483476"/>
            <a:ext cx="2486025" cy="4508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38" name="AutoShape 44"/>
          <p:cNvSpPr>
            <a:spLocks noChangeArrowheads="1"/>
          </p:cNvSpPr>
          <p:nvPr/>
        </p:nvSpPr>
        <p:spPr bwMode="auto">
          <a:xfrm>
            <a:off x="2649538" y="5384800"/>
            <a:ext cx="1079500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삭제할 </a:t>
            </a:r>
            <a:r>
              <a:rPr lang="ko-KR" altLang="en-US" err="1" smtClean="0"/>
              <a:t>급이내역</a:t>
            </a:r>
            <a:r>
              <a:rPr lang="ko-KR" altLang="en-US" smtClean="0"/>
              <a:t> </a:t>
            </a:r>
            <a:r>
              <a:rPr lang="ko-KR" altLang="en-US"/>
              <a:t>선택</a:t>
            </a:r>
          </a:p>
        </p:txBody>
      </p:sp>
      <p:cxnSp>
        <p:nvCxnSpPr>
          <p:cNvPr id="39" name="AutoShape 75"/>
          <p:cNvCxnSpPr>
            <a:cxnSpLocks noChangeShapeType="1"/>
            <a:stCxn id="44" idx="2"/>
            <a:endCxn id="27" idx="4"/>
          </p:cNvCxnSpPr>
          <p:nvPr/>
        </p:nvCxnSpPr>
        <p:spPr bwMode="auto">
          <a:xfrm rot="5400000">
            <a:off x="1616075" y="7378701"/>
            <a:ext cx="2486025" cy="660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40" name="AutoShape 76"/>
          <p:cNvCxnSpPr>
            <a:cxnSpLocks noChangeShapeType="1"/>
            <a:stCxn id="30" idx="2"/>
            <a:endCxn id="27" idx="0"/>
          </p:cNvCxnSpPr>
          <p:nvPr/>
        </p:nvCxnSpPr>
        <p:spPr bwMode="auto">
          <a:xfrm flipH="1">
            <a:off x="1885950" y="8551863"/>
            <a:ext cx="4763" cy="220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" name="AutoShape 77"/>
          <p:cNvCxnSpPr>
            <a:cxnSpLocks noChangeShapeType="1"/>
            <a:stCxn id="28" idx="2"/>
            <a:endCxn id="38" idx="0"/>
          </p:cNvCxnSpPr>
          <p:nvPr/>
        </p:nvCxnSpPr>
        <p:spPr bwMode="auto">
          <a:xfrm rot="16200000" flipH="1">
            <a:off x="2359026" y="4554537"/>
            <a:ext cx="360362" cy="1300163"/>
          </a:xfrm>
          <a:prstGeom prst="bentConnector3">
            <a:avLst>
              <a:gd name="adj1" fmla="val 4977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42" name="AutoShape 50"/>
          <p:cNvSpPr>
            <a:spLocks noChangeArrowheads="1"/>
          </p:cNvSpPr>
          <p:nvPr/>
        </p:nvSpPr>
        <p:spPr bwMode="auto">
          <a:xfrm>
            <a:off x="354013" y="6107113"/>
            <a:ext cx="871537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급이내</a:t>
            </a:r>
            <a:r>
              <a:rPr lang="ko-KR" altLang="en-US" err="1"/>
              <a:t>용</a:t>
            </a:r>
            <a:r>
              <a:rPr lang="ko-KR" altLang="en-US" smtClean="0"/>
              <a:t> 저장</a:t>
            </a:r>
            <a:endParaRPr lang="ko-KR" altLang="en-US"/>
          </a:p>
        </p:txBody>
      </p:sp>
      <p:cxnSp>
        <p:nvCxnSpPr>
          <p:cNvPr id="43" name="AutoShape 70"/>
          <p:cNvCxnSpPr>
            <a:cxnSpLocks noChangeShapeType="1"/>
            <a:stCxn id="29" idx="2"/>
            <a:endCxn id="42" idx="0"/>
          </p:cNvCxnSpPr>
          <p:nvPr/>
        </p:nvCxnSpPr>
        <p:spPr bwMode="auto">
          <a:xfrm>
            <a:off x="790575" y="5738813"/>
            <a:ext cx="0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4" name="AutoShape 44"/>
          <p:cNvSpPr>
            <a:spLocks noChangeArrowheads="1"/>
          </p:cNvSpPr>
          <p:nvPr/>
        </p:nvSpPr>
        <p:spPr bwMode="auto">
          <a:xfrm>
            <a:off x="2755900" y="6107113"/>
            <a:ext cx="865188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급이내역삭제</a:t>
            </a:r>
            <a:endParaRPr lang="en-US" altLang="ko-KR"/>
          </a:p>
        </p:txBody>
      </p:sp>
      <p:cxnSp>
        <p:nvCxnSpPr>
          <p:cNvPr id="45" name="AutoShape 72"/>
          <p:cNvCxnSpPr>
            <a:cxnSpLocks noChangeShapeType="1"/>
            <a:stCxn id="38" idx="2"/>
            <a:endCxn id="44" idx="0"/>
          </p:cNvCxnSpPr>
          <p:nvPr/>
        </p:nvCxnSpPr>
        <p:spPr bwMode="auto">
          <a:xfrm>
            <a:off x="3189288" y="5743575"/>
            <a:ext cx="0" cy="363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6" name="AutoShape 44"/>
          <p:cNvSpPr>
            <a:spLocks noChangeArrowheads="1"/>
          </p:cNvSpPr>
          <p:nvPr/>
        </p:nvSpPr>
        <p:spPr bwMode="auto">
          <a:xfrm>
            <a:off x="1319213" y="5384800"/>
            <a:ext cx="1144587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급이내역</a:t>
            </a:r>
            <a:r>
              <a:rPr lang="ko-KR" altLang="en-US" smtClean="0"/>
              <a:t> 선택</a:t>
            </a:r>
            <a:endParaRPr lang="ko-KR" altLang="en-US"/>
          </a:p>
        </p:txBody>
      </p:sp>
      <p:cxnSp>
        <p:nvCxnSpPr>
          <p:cNvPr id="47" name="AutoShape 68"/>
          <p:cNvCxnSpPr>
            <a:cxnSpLocks noChangeShapeType="1"/>
            <a:stCxn id="46" idx="2"/>
            <a:endCxn id="26" idx="0"/>
          </p:cNvCxnSpPr>
          <p:nvPr/>
        </p:nvCxnSpPr>
        <p:spPr bwMode="auto">
          <a:xfrm flipH="1">
            <a:off x="1890713" y="5743575"/>
            <a:ext cx="1587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48" name="AutoShape 69"/>
          <p:cNvCxnSpPr>
            <a:cxnSpLocks noChangeShapeType="1"/>
            <a:stCxn id="28" idx="2"/>
            <a:endCxn id="46" idx="0"/>
          </p:cNvCxnSpPr>
          <p:nvPr/>
        </p:nvCxnSpPr>
        <p:spPr bwMode="auto">
          <a:xfrm>
            <a:off x="1889125" y="5024438"/>
            <a:ext cx="31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49" name="AutoShape 48"/>
          <p:cNvSpPr>
            <a:spLocks noChangeArrowheads="1"/>
          </p:cNvSpPr>
          <p:nvPr/>
        </p:nvSpPr>
        <p:spPr bwMode="auto">
          <a:xfrm>
            <a:off x="1312863" y="7258050"/>
            <a:ext cx="1152525" cy="6477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/>
              <a:t>수정이 </a:t>
            </a:r>
          </a:p>
          <a:p>
            <a:pPr marL="342900" indent="-342900"/>
            <a:r>
              <a:rPr lang="ko-KR" altLang="en-US"/>
              <a:t>필요한가</a:t>
            </a:r>
            <a:r>
              <a:rPr lang="en-US" altLang="ko-KR"/>
              <a:t>?</a:t>
            </a:r>
          </a:p>
        </p:txBody>
      </p:sp>
      <p:sp>
        <p:nvSpPr>
          <p:cNvPr id="50" name="TextBox 20"/>
          <p:cNvSpPr txBox="1">
            <a:spLocks noChangeArrowheads="1"/>
          </p:cNvSpPr>
          <p:nvPr/>
        </p:nvSpPr>
        <p:spPr bwMode="auto">
          <a:xfrm>
            <a:off x="2187575" y="7258050"/>
            <a:ext cx="574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아니오</a:t>
            </a:r>
          </a:p>
        </p:txBody>
      </p:sp>
      <p:sp>
        <p:nvSpPr>
          <p:cNvPr id="51" name="TextBox 20"/>
          <p:cNvSpPr txBox="1">
            <a:spLocks noChangeArrowheads="1"/>
          </p:cNvSpPr>
          <p:nvPr/>
        </p:nvSpPr>
        <p:spPr bwMode="auto">
          <a:xfrm>
            <a:off x="1630363" y="7805738"/>
            <a:ext cx="574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예</a:t>
            </a:r>
          </a:p>
        </p:txBody>
      </p:sp>
      <p:cxnSp>
        <p:nvCxnSpPr>
          <p:cNvPr id="52" name="AutoShape 73"/>
          <p:cNvCxnSpPr>
            <a:cxnSpLocks noChangeShapeType="1"/>
            <a:stCxn id="35" idx="2"/>
            <a:endCxn id="49" idx="0"/>
          </p:cNvCxnSpPr>
          <p:nvPr/>
        </p:nvCxnSpPr>
        <p:spPr bwMode="auto">
          <a:xfrm>
            <a:off x="1889125" y="7065963"/>
            <a:ext cx="0" cy="192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53" name="AutoShape 74"/>
          <p:cNvCxnSpPr>
            <a:cxnSpLocks noChangeShapeType="1"/>
            <a:stCxn id="49" idx="3"/>
            <a:endCxn id="26" idx="3"/>
          </p:cNvCxnSpPr>
          <p:nvPr/>
        </p:nvCxnSpPr>
        <p:spPr bwMode="auto">
          <a:xfrm flipH="1" flipV="1">
            <a:off x="2322513" y="6284913"/>
            <a:ext cx="142875" cy="1296987"/>
          </a:xfrm>
          <a:prstGeom prst="bentConnector3">
            <a:avLst>
              <a:gd name="adj1" fmla="val -16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54" name="AutoShape 75"/>
          <p:cNvCxnSpPr>
            <a:cxnSpLocks noChangeShapeType="1"/>
            <a:stCxn id="49" idx="2"/>
            <a:endCxn id="30" idx="0"/>
          </p:cNvCxnSpPr>
          <p:nvPr/>
        </p:nvCxnSpPr>
        <p:spPr bwMode="auto">
          <a:xfrm>
            <a:off x="1889125" y="7905750"/>
            <a:ext cx="1588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55961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6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483098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양식장작업자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2.3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평체관리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2425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811510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1)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평체관리를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해당 수조의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평체정보를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검색하여 표시한다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평체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정보의 수정이 필요하면 수정할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평체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정보를 입력한다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입력한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평체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정보를 수정한다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440" name="AutoShape 252"/>
          <p:cNvSpPr>
            <a:spLocks noChangeArrowheads="1"/>
          </p:cNvSpPr>
          <p:nvPr/>
        </p:nvSpPr>
        <p:spPr bwMode="auto">
          <a:xfrm>
            <a:off x="1414463" y="2360712"/>
            <a:ext cx="13684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평체관리 선택</a:t>
            </a:r>
            <a:endParaRPr lang="en-US" altLang="ko-KR"/>
          </a:p>
        </p:txBody>
      </p:sp>
      <p:sp>
        <p:nvSpPr>
          <p:cNvPr id="102441" name="AutoShape 252"/>
          <p:cNvSpPr>
            <a:spLocks noChangeArrowheads="1"/>
          </p:cNvSpPr>
          <p:nvPr/>
        </p:nvSpPr>
        <p:spPr bwMode="auto">
          <a:xfrm>
            <a:off x="1414463" y="3057625"/>
            <a:ext cx="1368425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평체정보 검색</a:t>
            </a:r>
            <a:endParaRPr lang="en-US" altLang="ko-KR"/>
          </a:p>
        </p:txBody>
      </p:sp>
      <p:cxnSp>
        <p:nvCxnSpPr>
          <p:cNvPr id="102445" name="AutoShape 53"/>
          <p:cNvCxnSpPr>
            <a:cxnSpLocks noChangeShapeType="1"/>
            <a:stCxn id="102440" idx="2"/>
            <a:endCxn id="102441" idx="0"/>
          </p:cNvCxnSpPr>
          <p:nvPr/>
        </p:nvCxnSpPr>
        <p:spPr bwMode="auto">
          <a:xfrm>
            <a:off x="2098675" y="2717900"/>
            <a:ext cx="0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446" name="AutoShape 54"/>
          <p:cNvCxnSpPr>
            <a:cxnSpLocks noChangeShapeType="1"/>
            <a:stCxn id="102441" idx="2"/>
            <a:endCxn id="102447" idx="0"/>
          </p:cNvCxnSpPr>
          <p:nvPr/>
        </p:nvCxnSpPr>
        <p:spPr bwMode="auto">
          <a:xfrm>
            <a:off x="2098675" y="3414812"/>
            <a:ext cx="0" cy="363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2447" name="AutoShape 48"/>
          <p:cNvSpPr>
            <a:spLocks noChangeArrowheads="1"/>
          </p:cNvSpPr>
          <p:nvPr/>
        </p:nvSpPr>
        <p:spPr bwMode="auto">
          <a:xfrm>
            <a:off x="1414463" y="3778350"/>
            <a:ext cx="1366837" cy="360362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평체정보 표시</a:t>
            </a:r>
          </a:p>
        </p:txBody>
      </p:sp>
      <p:cxnSp>
        <p:nvCxnSpPr>
          <p:cNvPr id="102449" name="AutoShape 50"/>
          <p:cNvCxnSpPr>
            <a:cxnSpLocks noChangeShapeType="1"/>
            <a:stCxn id="102447" idx="2"/>
            <a:endCxn id="102472" idx="0"/>
          </p:cNvCxnSpPr>
          <p:nvPr/>
        </p:nvCxnSpPr>
        <p:spPr bwMode="auto">
          <a:xfrm>
            <a:off x="2098675" y="4138712"/>
            <a:ext cx="0" cy="430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2472" name="AutoShape 252"/>
          <p:cNvSpPr>
            <a:spLocks noChangeArrowheads="1"/>
          </p:cNvSpPr>
          <p:nvPr/>
        </p:nvSpPr>
        <p:spPr bwMode="auto">
          <a:xfrm>
            <a:off x="1416050" y="4568925"/>
            <a:ext cx="136525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평체 정보 입력</a:t>
            </a:r>
          </a:p>
        </p:txBody>
      </p:sp>
      <p:sp>
        <p:nvSpPr>
          <p:cNvPr id="17" name="AutoShape 44"/>
          <p:cNvSpPr>
            <a:spLocks noChangeArrowheads="1"/>
          </p:cNvSpPr>
          <p:nvPr/>
        </p:nvSpPr>
        <p:spPr bwMode="auto">
          <a:xfrm>
            <a:off x="1457325" y="6105525"/>
            <a:ext cx="865188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/>
              <a:t>평체정보</a:t>
            </a:r>
            <a:r>
              <a:rPr lang="ko-KR" altLang="en-US"/>
              <a:t> 검색</a:t>
            </a:r>
          </a:p>
        </p:txBody>
      </p:sp>
      <p:sp>
        <p:nvSpPr>
          <p:cNvPr id="18" name="순서도: 직접 액세스 저장소 17"/>
          <p:cNvSpPr/>
          <p:nvPr/>
        </p:nvSpPr>
        <p:spPr>
          <a:xfrm>
            <a:off x="1241425" y="8772525"/>
            <a:ext cx="1287463" cy="357188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ko-KR" altLang="en-US" err="1" smtClean="0">
                <a:solidFill>
                  <a:srgbClr val="0D0D0D"/>
                </a:solidFill>
              </a:rPr>
              <a:t>평체정보</a:t>
            </a:r>
            <a:r>
              <a:rPr lang="en-US" altLang="ko-KR" smtClean="0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sp>
        <p:nvSpPr>
          <p:cNvPr id="19" name="AutoShape 50"/>
          <p:cNvSpPr>
            <a:spLocks noChangeArrowheads="1"/>
          </p:cNvSpPr>
          <p:nvPr/>
        </p:nvSpPr>
        <p:spPr bwMode="auto">
          <a:xfrm>
            <a:off x="347663" y="5380038"/>
            <a:ext cx="885825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평체정보</a:t>
            </a:r>
            <a:r>
              <a:rPr lang="ko-KR" altLang="en-US" smtClean="0"/>
              <a:t> 입력</a:t>
            </a:r>
            <a:endParaRPr lang="ko-KR" altLang="en-US"/>
          </a:p>
        </p:txBody>
      </p:sp>
      <p:sp>
        <p:nvSpPr>
          <p:cNvPr id="20" name="AutoShape 52"/>
          <p:cNvSpPr>
            <a:spLocks noChangeArrowheads="1"/>
          </p:cNvSpPr>
          <p:nvPr/>
        </p:nvSpPr>
        <p:spPr bwMode="auto">
          <a:xfrm>
            <a:off x="1457325" y="8193088"/>
            <a:ext cx="865188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평체정보</a:t>
            </a:r>
            <a:r>
              <a:rPr lang="ko-KR" altLang="en-US" smtClean="0"/>
              <a:t> 수정</a:t>
            </a:r>
            <a:endParaRPr lang="ko-KR" altLang="en-US"/>
          </a:p>
        </p:txBody>
      </p:sp>
      <p:cxnSp>
        <p:nvCxnSpPr>
          <p:cNvPr id="21" name="AutoShape 57"/>
          <p:cNvCxnSpPr>
            <a:cxnSpLocks noChangeShapeType="1"/>
            <a:endCxn id="19" idx="0"/>
          </p:cNvCxnSpPr>
          <p:nvPr/>
        </p:nvCxnSpPr>
        <p:spPr bwMode="auto">
          <a:xfrm rot="5400000">
            <a:off x="1162050" y="4652963"/>
            <a:ext cx="355600" cy="10985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2" name="TextBox 20"/>
          <p:cNvSpPr txBox="1">
            <a:spLocks noChangeArrowheads="1"/>
          </p:cNvSpPr>
          <p:nvPr/>
        </p:nvSpPr>
        <p:spPr bwMode="auto">
          <a:xfrm>
            <a:off x="1484313" y="4953000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조회</a:t>
            </a: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692150" y="4953000"/>
            <a:ext cx="500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저</a:t>
            </a:r>
            <a:r>
              <a:rPr lang="ko-KR" altLang="en-US"/>
              <a:t>장</a:t>
            </a:r>
          </a:p>
        </p:txBody>
      </p:sp>
      <p:sp>
        <p:nvSpPr>
          <p:cNvPr id="24" name="TextBox 20"/>
          <p:cNvSpPr txBox="1">
            <a:spLocks noChangeArrowheads="1"/>
          </p:cNvSpPr>
          <p:nvPr/>
        </p:nvSpPr>
        <p:spPr bwMode="auto">
          <a:xfrm>
            <a:off x="2708275" y="4953000"/>
            <a:ext cx="500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삭제</a:t>
            </a:r>
          </a:p>
        </p:txBody>
      </p:sp>
      <p:sp>
        <p:nvSpPr>
          <p:cNvPr id="25" name="AutoShape 62"/>
          <p:cNvSpPr>
            <a:spLocks noChangeArrowheads="1"/>
          </p:cNvSpPr>
          <p:nvPr/>
        </p:nvSpPr>
        <p:spPr bwMode="auto">
          <a:xfrm>
            <a:off x="1241425" y="6705600"/>
            <a:ext cx="1295400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/>
              <a:t>평체정보</a:t>
            </a:r>
            <a:r>
              <a:rPr lang="ko-KR" altLang="en-US"/>
              <a:t> 표시</a:t>
            </a:r>
          </a:p>
        </p:txBody>
      </p:sp>
      <p:cxnSp>
        <p:nvCxnSpPr>
          <p:cNvPr id="26" name="AutoShape 64"/>
          <p:cNvCxnSpPr>
            <a:cxnSpLocks noChangeShapeType="1"/>
            <a:stCxn id="17" idx="2"/>
            <a:endCxn id="25" idx="0"/>
          </p:cNvCxnSpPr>
          <p:nvPr/>
        </p:nvCxnSpPr>
        <p:spPr bwMode="auto">
          <a:xfrm rot="5400000">
            <a:off x="1769269" y="6584156"/>
            <a:ext cx="2413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27" name="AutoShape 66"/>
          <p:cNvCxnSpPr>
            <a:cxnSpLocks noChangeShapeType="1"/>
            <a:stCxn id="32" idx="2"/>
            <a:endCxn id="18" idx="1"/>
          </p:cNvCxnSpPr>
          <p:nvPr/>
        </p:nvCxnSpPr>
        <p:spPr bwMode="auto">
          <a:xfrm rot="16200000" flipH="1">
            <a:off x="-227013" y="7483476"/>
            <a:ext cx="2486025" cy="4508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8" name="AutoShape 44"/>
          <p:cNvSpPr>
            <a:spLocks noChangeArrowheads="1"/>
          </p:cNvSpPr>
          <p:nvPr/>
        </p:nvSpPr>
        <p:spPr bwMode="auto">
          <a:xfrm>
            <a:off x="2649538" y="5384800"/>
            <a:ext cx="1079500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삭제할 </a:t>
            </a:r>
            <a:r>
              <a:rPr lang="ko-KR" altLang="en-US" err="1"/>
              <a:t>평체정보</a:t>
            </a:r>
            <a:r>
              <a:rPr lang="ko-KR" altLang="en-US"/>
              <a:t> 선택</a:t>
            </a:r>
          </a:p>
        </p:txBody>
      </p:sp>
      <p:cxnSp>
        <p:nvCxnSpPr>
          <p:cNvPr id="29" name="AutoShape 75"/>
          <p:cNvCxnSpPr>
            <a:cxnSpLocks noChangeShapeType="1"/>
            <a:stCxn id="34" idx="2"/>
            <a:endCxn id="18" idx="4"/>
          </p:cNvCxnSpPr>
          <p:nvPr/>
        </p:nvCxnSpPr>
        <p:spPr bwMode="auto">
          <a:xfrm rot="5400000">
            <a:off x="1616075" y="7378701"/>
            <a:ext cx="2486025" cy="660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30" name="AutoShape 76"/>
          <p:cNvCxnSpPr>
            <a:cxnSpLocks noChangeShapeType="1"/>
            <a:stCxn id="20" idx="2"/>
            <a:endCxn id="18" idx="0"/>
          </p:cNvCxnSpPr>
          <p:nvPr/>
        </p:nvCxnSpPr>
        <p:spPr bwMode="auto">
          <a:xfrm flipH="1">
            <a:off x="1885950" y="8551863"/>
            <a:ext cx="4763" cy="220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1" name="AutoShape 77"/>
          <p:cNvCxnSpPr>
            <a:cxnSpLocks noChangeShapeType="1"/>
            <a:endCxn id="28" idx="0"/>
          </p:cNvCxnSpPr>
          <p:nvPr/>
        </p:nvCxnSpPr>
        <p:spPr bwMode="auto">
          <a:xfrm rot="16200000" flipH="1">
            <a:off x="2359026" y="4554537"/>
            <a:ext cx="360362" cy="1300163"/>
          </a:xfrm>
          <a:prstGeom prst="bentConnector3">
            <a:avLst>
              <a:gd name="adj1" fmla="val 4977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32" name="AutoShape 50"/>
          <p:cNvSpPr>
            <a:spLocks noChangeArrowheads="1"/>
          </p:cNvSpPr>
          <p:nvPr/>
        </p:nvSpPr>
        <p:spPr bwMode="auto">
          <a:xfrm>
            <a:off x="354013" y="6107113"/>
            <a:ext cx="871537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/>
              <a:t>평체정보</a:t>
            </a:r>
            <a:r>
              <a:rPr lang="ko-KR" altLang="en-US"/>
              <a:t> 저장</a:t>
            </a:r>
          </a:p>
        </p:txBody>
      </p:sp>
      <p:cxnSp>
        <p:nvCxnSpPr>
          <p:cNvPr id="33" name="AutoShape 70"/>
          <p:cNvCxnSpPr>
            <a:cxnSpLocks noChangeShapeType="1"/>
            <a:stCxn id="19" idx="2"/>
            <a:endCxn id="32" idx="0"/>
          </p:cNvCxnSpPr>
          <p:nvPr/>
        </p:nvCxnSpPr>
        <p:spPr bwMode="auto">
          <a:xfrm>
            <a:off x="790575" y="5738813"/>
            <a:ext cx="0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4" name="AutoShape 44"/>
          <p:cNvSpPr>
            <a:spLocks noChangeArrowheads="1"/>
          </p:cNvSpPr>
          <p:nvPr/>
        </p:nvSpPr>
        <p:spPr bwMode="auto">
          <a:xfrm>
            <a:off x="2755900" y="6107113"/>
            <a:ext cx="865188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평체정보</a:t>
            </a:r>
            <a:r>
              <a:rPr lang="ko-KR" altLang="en-US" smtClean="0"/>
              <a:t> 삭제</a:t>
            </a:r>
            <a:endParaRPr lang="en-US" altLang="ko-KR"/>
          </a:p>
        </p:txBody>
      </p:sp>
      <p:cxnSp>
        <p:nvCxnSpPr>
          <p:cNvPr id="35" name="AutoShape 72"/>
          <p:cNvCxnSpPr>
            <a:cxnSpLocks noChangeShapeType="1"/>
            <a:stCxn id="28" idx="2"/>
            <a:endCxn id="34" idx="0"/>
          </p:cNvCxnSpPr>
          <p:nvPr/>
        </p:nvCxnSpPr>
        <p:spPr bwMode="auto">
          <a:xfrm>
            <a:off x="3189288" y="5743575"/>
            <a:ext cx="0" cy="363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6" name="AutoShape 44"/>
          <p:cNvSpPr>
            <a:spLocks noChangeArrowheads="1"/>
          </p:cNvSpPr>
          <p:nvPr/>
        </p:nvSpPr>
        <p:spPr bwMode="auto">
          <a:xfrm>
            <a:off x="1319213" y="5384800"/>
            <a:ext cx="1144587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/>
              <a:t>평체정보</a:t>
            </a:r>
            <a:r>
              <a:rPr lang="ko-KR" altLang="en-US"/>
              <a:t> 선택</a:t>
            </a:r>
          </a:p>
        </p:txBody>
      </p:sp>
      <p:cxnSp>
        <p:nvCxnSpPr>
          <p:cNvPr id="37" name="AutoShape 68"/>
          <p:cNvCxnSpPr>
            <a:cxnSpLocks noChangeShapeType="1"/>
            <a:stCxn id="36" idx="2"/>
            <a:endCxn id="17" idx="0"/>
          </p:cNvCxnSpPr>
          <p:nvPr/>
        </p:nvCxnSpPr>
        <p:spPr bwMode="auto">
          <a:xfrm flipH="1">
            <a:off x="1890713" y="5743575"/>
            <a:ext cx="1587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38" name="AutoShape 69"/>
          <p:cNvCxnSpPr>
            <a:cxnSpLocks noChangeShapeType="1"/>
            <a:endCxn id="36" idx="0"/>
          </p:cNvCxnSpPr>
          <p:nvPr/>
        </p:nvCxnSpPr>
        <p:spPr bwMode="auto">
          <a:xfrm>
            <a:off x="1885156" y="4926112"/>
            <a:ext cx="6351" cy="458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39" name="AutoShape 48"/>
          <p:cNvSpPr>
            <a:spLocks noChangeArrowheads="1"/>
          </p:cNvSpPr>
          <p:nvPr/>
        </p:nvSpPr>
        <p:spPr bwMode="auto">
          <a:xfrm>
            <a:off x="1312863" y="7258050"/>
            <a:ext cx="1152525" cy="6477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/>
              <a:t>수정이 </a:t>
            </a:r>
          </a:p>
          <a:p>
            <a:pPr marL="342900" indent="-342900"/>
            <a:r>
              <a:rPr lang="ko-KR" altLang="en-US"/>
              <a:t>필요한가</a:t>
            </a:r>
            <a:r>
              <a:rPr lang="en-US" altLang="ko-KR"/>
              <a:t>?</a:t>
            </a:r>
          </a:p>
        </p:txBody>
      </p: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2187575" y="7258050"/>
            <a:ext cx="574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아니오</a:t>
            </a:r>
          </a:p>
        </p:txBody>
      </p:sp>
      <p:sp>
        <p:nvSpPr>
          <p:cNvPr id="41" name="TextBox 20"/>
          <p:cNvSpPr txBox="1">
            <a:spLocks noChangeArrowheads="1"/>
          </p:cNvSpPr>
          <p:nvPr/>
        </p:nvSpPr>
        <p:spPr bwMode="auto">
          <a:xfrm>
            <a:off x="1630363" y="7805738"/>
            <a:ext cx="574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예</a:t>
            </a:r>
          </a:p>
        </p:txBody>
      </p:sp>
      <p:cxnSp>
        <p:nvCxnSpPr>
          <p:cNvPr id="42" name="AutoShape 73"/>
          <p:cNvCxnSpPr>
            <a:cxnSpLocks noChangeShapeType="1"/>
            <a:stCxn id="25" idx="2"/>
            <a:endCxn id="39" idx="0"/>
          </p:cNvCxnSpPr>
          <p:nvPr/>
        </p:nvCxnSpPr>
        <p:spPr bwMode="auto">
          <a:xfrm>
            <a:off x="1889125" y="7065963"/>
            <a:ext cx="0" cy="192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43" name="AutoShape 74"/>
          <p:cNvCxnSpPr>
            <a:cxnSpLocks noChangeShapeType="1"/>
            <a:stCxn id="39" idx="3"/>
            <a:endCxn id="17" idx="3"/>
          </p:cNvCxnSpPr>
          <p:nvPr/>
        </p:nvCxnSpPr>
        <p:spPr bwMode="auto">
          <a:xfrm flipH="1" flipV="1">
            <a:off x="2322513" y="6284913"/>
            <a:ext cx="142875" cy="1296987"/>
          </a:xfrm>
          <a:prstGeom prst="bentConnector3">
            <a:avLst>
              <a:gd name="adj1" fmla="val -16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44" name="AutoShape 75"/>
          <p:cNvCxnSpPr>
            <a:cxnSpLocks noChangeShapeType="1"/>
            <a:stCxn id="39" idx="2"/>
            <a:endCxn id="20" idx="0"/>
          </p:cNvCxnSpPr>
          <p:nvPr/>
        </p:nvCxnSpPr>
        <p:spPr bwMode="auto">
          <a:xfrm>
            <a:off x="1889125" y="7905750"/>
            <a:ext cx="1588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99351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6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935657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양식장작업자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2.4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실측관리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2425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273548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실측관리를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해당 수조의 실측정보를 검색하여 표시한다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실측 정보의 수정이 필요하면 수정할 실측 정보를 입력한다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입력한 실측 정보를 수정한다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440" name="AutoShape 252"/>
          <p:cNvSpPr>
            <a:spLocks noChangeArrowheads="1"/>
          </p:cNvSpPr>
          <p:nvPr/>
        </p:nvSpPr>
        <p:spPr bwMode="auto">
          <a:xfrm>
            <a:off x="1414463" y="2360712"/>
            <a:ext cx="13684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실측관리 </a:t>
            </a:r>
            <a:r>
              <a:rPr lang="ko-KR" altLang="en-US"/>
              <a:t>선택</a:t>
            </a:r>
            <a:endParaRPr lang="en-US" altLang="ko-KR"/>
          </a:p>
        </p:txBody>
      </p:sp>
      <p:sp>
        <p:nvSpPr>
          <p:cNvPr id="102441" name="AutoShape 252"/>
          <p:cNvSpPr>
            <a:spLocks noChangeArrowheads="1"/>
          </p:cNvSpPr>
          <p:nvPr/>
        </p:nvSpPr>
        <p:spPr bwMode="auto">
          <a:xfrm>
            <a:off x="1414463" y="3057625"/>
            <a:ext cx="1368425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실측정보 </a:t>
            </a:r>
            <a:r>
              <a:rPr lang="ko-KR" altLang="en-US"/>
              <a:t>검색</a:t>
            </a:r>
            <a:endParaRPr lang="en-US" altLang="ko-KR"/>
          </a:p>
        </p:txBody>
      </p:sp>
      <p:cxnSp>
        <p:nvCxnSpPr>
          <p:cNvPr id="102445" name="AutoShape 53"/>
          <p:cNvCxnSpPr>
            <a:cxnSpLocks noChangeShapeType="1"/>
            <a:stCxn id="102440" idx="2"/>
            <a:endCxn id="102441" idx="0"/>
          </p:cNvCxnSpPr>
          <p:nvPr/>
        </p:nvCxnSpPr>
        <p:spPr bwMode="auto">
          <a:xfrm>
            <a:off x="2098675" y="2717900"/>
            <a:ext cx="0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446" name="AutoShape 54"/>
          <p:cNvCxnSpPr>
            <a:cxnSpLocks noChangeShapeType="1"/>
            <a:stCxn id="102441" idx="2"/>
            <a:endCxn id="102447" idx="0"/>
          </p:cNvCxnSpPr>
          <p:nvPr/>
        </p:nvCxnSpPr>
        <p:spPr bwMode="auto">
          <a:xfrm>
            <a:off x="2098675" y="3414812"/>
            <a:ext cx="0" cy="363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2447" name="AutoShape 48"/>
          <p:cNvSpPr>
            <a:spLocks noChangeArrowheads="1"/>
          </p:cNvSpPr>
          <p:nvPr/>
        </p:nvSpPr>
        <p:spPr bwMode="auto">
          <a:xfrm>
            <a:off x="1414463" y="3778350"/>
            <a:ext cx="1366837" cy="360362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실측정보 </a:t>
            </a:r>
            <a:r>
              <a:rPr lang="ko-KR" altLang="en-US"/>
              <a:t>표시</a:t>
            </a:r>
          </a:p>
        </p:txBody>
      </p:sp>
      <p:cxnSp>
        <p:nvCxnSpPr>
          <p:cNvPr id="102449" name="AutoShape 50"/>
          <p:cNvCxnSpPr>
            <a:cxnSpLocks noChangeShapeType="1"/>
            <a:stCxn id="102447" idx="2"/>
            <a:endCxn id="102472" idx="0"/>
          </p:cNvCxnSpPr>
          <p:nvPr/>
        </p:nvCxnSpPr>
        <p:spPr bwMode="auto">
          <a:xfrm>
            <a:off x="2098675" y="4138712"/>
            <a:ext cx="0" cy="430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2472" name="AutoShape 252"/>
          <p:cNvSpPr>
            <a:spLocks noChangeArrowheads="1"/>
          </p:cNvSpPr>
          <p:nvPr/>
        </p:nvSpPr>
        <p:spPr bwMode="auto">
          <a:xfrm>
            <a:off x="1416050" y="4568925"/>
            <a:ext cx="136525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실측정보입력</a:t>
            </a:r>
            <a:endParaRPr lang="ko-KR" altLang="en-US"/>
          </a:p>
        </p:txBody>
      </p:sp>
      <p:sp>
        <p:nvSpPr>
          <p:cNvPr id="17" name="AutoShape 44"/>
          <p:cNvSpPr>
            <a:spLocks noChangeArrowheads="1"/>
          </p:cNvSpPr>
          <p:nvPr/>
        </p:nvSpPr>
        <p:spPr bwMode="auto">
          <a:xfrm>
            <a:off x="1457325" y="6105525"/>
            <a:ext cx="865188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실측정보 </a:t>
            </a:r>
            <a:r>
              <a:rPr lang="ko-KR" altLang="en-US" smtClean="0"/>
              <a:t>검색</a:t>
            </a:r>
            <a:endParaRPr lang="ko-KR" altLang="en-US"/>
          </a:p>
        </p:txBody>
      </p:sp>
      <p:sp>
        <p:nvSpPr>
          <p:cNvPr id="18" name="순서도: 직접 액세스 저장소 17"/>
          <p:cNvSpPr/>
          <p:nvPr/>
        </p:nvSpPr>
        <p:spPr>
          <a:xfrm>
            <a:off x="1241425" y="8772525"/>
            <a:ext cx="1287463" cy="357188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ko-KR" altLang="en-US" smtClean="0">
                <a:solidFill>
                  <a:srgbClr val="0D0D0D"/>
                </a:solidFill>
              </a:rPr>
              <a:t>실측정보</a:t>
            </a:r>
            <a:r>
              <a:rPr lang="en-US" altLang="ko-KR" smtClean="0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sp>
        <p:nvSpPr>
          <p:cNvPr id="19" name="AutoShape 50"/>
          <p:cNvSpPr>
            <a:spLocks noChangeArrowheads="1"/>
          </p:cNvSpPr>
          <p:nvPr/>
        </p:nvSpPr>
        <p:spPr bwMode="auto">
          <a:xfrm>
            <a:off x="347663" y="5380038"/>
            <a:ext cx="885825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실측정보 입력</a:t>
            </a:r>
            <a:endParaRPr lang="ko-KR" altLang="en-US"/>
          </a:p>
        </p:txBody>
      </p:sp>
      <p:sp>
        <p:nvSpPr>
          <p:cNvPr id="20" name="AutoShape 52"/>
          <p:cNvSpPr>
            <a:spLocks noChangeArrowheads="1"/>
          </p:cNvSpPr>
          <p:nvPr/>
        </p:nvSpPr>
        <p:spPr bwMode="auto">
          <a:xfrm>
            <a:off x="1457325" y="8193088"/>
            <a:ext cx="865188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실측정보 </a:t>
            </a:r>
            <a:r>
              <a:rPr lang="ko-KR" altLang="en-US" smtClean="0"/>
              <a:t>수정</a:t>
            </a:r>
            <a:endParaRPr lang="ko-KR" altLang="en-US"/>
          </a:p>
        </p:txBody>
      </p:sp>
      <p:cxnSp>
        <p:nvCxnSpPr>
          <p:cNvPr id="21" name="AutoShape 57"/>
          <p:cNvCxnSpPr>
            <a:cxnSpLocks noChangeShapeType="1"/>
            <a:endCxn id="19" idx="0"/>
          </p:cNvCxnSpPr>
          <p:nvPr/>
        </p:nvCxnSpPr>
        <p:spPr bwMode="auto">
          <a:xfrm rot="5400000">
            <a:off x="1162050" y="4652963"/>
            <a:ext cx="355600" cy="10985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2" name="TextBox 20"/>
          <p:cNvSpPr txBox="1">
            <a:spLocks noChangeArrowheads="1"/>
          </p:cNvSpPr>
          <p:nvPr/>
        </p:nvSpPr>
        <p:spPr bwMode="auto">
          <a:xfrm>
            <a:off x="1484313" y="4953000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조회</a:t>
            </a: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692150" y="4953000"/>
            <a:ext cx="500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저</a:t>
            </a:r>
            <a:r>
              <a:rPr lang="ko-KR" altLang="en-US"/>
              <a:t>장</a:t>
            </a:r>
          </a:p>
        </p:txBody>
      </p:sp>
      <p:sp>
        <p:nvSpPr>
          <p:cNvPr id="24" name="TextBox 20"/>
          <p:cNvSpPr txBox="1">
            <a:spLocks noChangeArrowheads="1"/>
          </p:cNvSpPr>
          <p:nvPr/>
        </p:nvSpPr>
        <p:spPr bwMode="auto">
          <a:xfrm>
            <a:off x="2708275" y="4953000"/>
            <a:ext cx="500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삭제</a:t>
            </a:r>
          </a:p>
        </p:txBody>
      </p:sp>
      <p:sp>
        <p:nvSpPr>
          <p:cNvPr id="25" name="AutoShape 62"/>
          <p:cNvSpPr>
            <a:spLocks noChangeArrowheads="1"/>
          </p:cNvSpPr>
          <p:nvPr/>
        </p:nvSpPr>
        <p:spPr bwMode="auto">
          <a:xfrm>
            <a:off x="1241425" y="6705600"/>
            <a:ext cx="1295400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실측정보 </a:t>
            </a:r>
            <a:r>
              <a:rPr lang="ko-KR" altLang="en-US" smtClean="0"/>
              <a:t>표시</a:t>
            </a:r>
            <a:endParaRPr lang="ko-KR" altLang="en-US"/>
          </a:p>
        </p:txBody>
      </p:sp>
      <p:cxnSp>
        <p:nvCxnSpPr>
          <p:cNvPr id="26" name="AutoShape 64"/>
          <p:cNvCxnSpPr>
            <a:cxnSpLocks noChangeShapeType="1"/>
            <a:stCxn id="17" idx="2"/>
            <a:endCxn id="25" idx="0"/>
          </p:cNvCxnSpPr>
          <p:nvPr/>
        </p:nvCxnSpPr>
        <p:spPr bwMode="auto">
          <a:xfrm rot="5400000">
            <a:off x="1769269" y="6584156"/>
            <a:ext cx="2413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27" name="AutoShape 66"/>
          <p:cNvCxnSpPr>
            <a:cxnSpLocks noChangeShapeType="1"/>
            <a:stCxn id="32" idx="2"/>
            <a:endCxn id="18" idx="1"/>
          </p:cNvCxnSpPr>
          <p:nvPr/>
        </p:nvCxnSpPr>
        <p:spPr bwMode="auto">
          <a:xfrm rot="16200000" flipH="1">
            <a:off x="-227013" y="7483476"/>
            <a:ext cx="2486025" cy="4508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8" name="AutoShape 44"/>
          <p:cNvSpPr>
            <a:spLocks noChangeArrowheads="1"/>
          </p:cNvSpPr>
          <p:nvPr/>
        </p:nvSpPr>
        <p:spPr bwMode="auto">
          <a:xfrm>
            <a:off x="2649538" y="5384800"/>
            <a:ext cx="1079500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삭제할 실측정보 </a:t>
            </a:r>
            <a:r>
              <a:rPr lang="ko-KR" altLang="en-US" smtClean="0"/>
              <a:t>선택</a:t>
            </a:r>
            <a:endParaRPr lang="ko-KR" altLang="en-US"/>
          </a:p>
        </p:txBody>
      </p:sp>
      <p:cxnSp>
        <p:nvCxnSpPr>
          <p:cNvPr id="29" name="AutoShape 75"/>
          <p:cNvCxnSpPr>
            <a:cxnSpLocks noChangeShapeType="1"/>
            <a:stCxn id="34" idx="2"/>
            <a:endCxn id="18" idx="4"/>
          </p:cNvCxnSpPr>
          <p:nvPr/>
        </p:nvCxnSpPr>
        <p:spPr bwMode="auto">
          <a:xfrm rot="5400000">
            <a:off x="1616075" y="7378701"/>
            <a:ext cx="2486025" cy="660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30" name="AutoShape 76"/>
          <p:cNvCxnSpPr>
            <a:cxnSpLocks noChangeShapeType="1"/>
            <a:stCxn id="20" idx="2"/>
            <a:endCxn id="18" idx="0"/>
          </p:cNvCxnSpPr>
          <p:nvPr/>
        </p:nvCxnSpPr>
        <p:spPr bwMode="auto">
          <a:xfrm flipH="1">
            <a:off x="1885950" y="8551863"/>
            <a:ext cx="4763" cy="220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1" name="AutoShape 77"/>
          <p:cNvCxnSpPr>
            <a:cxnSpLocks noChangeShapeType="1"/>
            <a:endCxn id="28" idx="0"/>
          </p:cNvCxnSpPr>
          <p:nvPr/>
        </p:nvCxnSpPr>
        <p:spPr bwMode="auto">
          <a:xfrm rot="16200000" flipH="1">
            <a:off x="2359026" y="4554537"/>
            <a:ext cx="360362" cy="1300163"/>
          </a:xfrm>
          <a:prstGeom prst="bentConnector3">
            <a:avLst>
              <a:gd name="adj1" fmla="val 4977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32" name="AutoShape 50"/>
          <p:cNvSpPr>
            <a:spLocks noChangeArrowheads="1"/>
          </p:cNvSpPr>
          <p:nvPr/>
        </p:nvSpPr>
        <p:spPr bwMode="auto">
          <a:xfrm>
            <a:off x="354013" y="6107113"/>
            <a:ext cx="871537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실측정보 </a:t>
            </a:r>
            <a:r>
              <a:rPr lang="ko-KR" altLang="en-US" smtClean="0"/>
              <a:t>저장</a:t>
            </a:r>
            <a:endParaRPr lang="ko-KR" altLang="en-US"/>
          </a:p>
        </p:txBody>
      </p:sp>
      <p:cxnSp>
        <p:nvCxnSpPr>
          <p:cNvPr id="33" name="AutoShape 70"/>
          <p:cNvCxnSpPr>
            <a:cxnSpLocks noChangeShapeType="1"/>
            <a:stCxn id="19" idx="2"/>
            <a:endCxn id="32" idx="0"/>
          </p:cNvCxnSpPr>
          <p:nvPr/>
        </p:nvCxnSpPr>
        <p:spPr bwMode="auto">
          <a:xfrm>
            <a:off x="790575" y="5738813"/>
            <a:ext cx="0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4" name="AutoShape 44"/>
          <p:cNvSpPr>
            <a:spLocks noChangeArrowheads="1"/>
          </p:cNvSpPr>
          <p:nvPr/>
        </p:nvSpPr>
        <p:spPr bwMode="auto">
          <a:xfrm>
            <a:off x="2755900" y="6107113"/>
            <a:ext cx="865188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실측정보 </a:t>
            </a:r>
            <a:r>
              <a:rPr lang="ko-KR" altLang="en-US" smtClean="0"/>
              <a:t>삭제</a:t>
            </a:r>
            <a:endParaRPr lang="en-US" altLang="ko-KR"/>
          </a:p>
        </p:txBody>
      </p:sp>
      <p:cxnSp>
        <p:nvCxnSpPr>
          <p:cNvPr id="35" name="AutoShape 72"/>
          <p:cNvCxnSpPr>
            <a:cxnSpLocks noChangeShapeType="1"/>
            <a:stCxn id="28" idx="2"/>
            <a:endCxn id="34" idx="0"/>
          </p:cNvCxnSpPr>
          <p:nvPr/>
        </p:nvCxnSpPr>
        <p:spPr bwMode="auto">
          <a:xfrm>
            <a:off x="3189288" y="5743575"/>
            <a:ext cx="0" cy="363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6" name="AutoShape 44"/>
          <p:cNvSpPr>
            <a:spLocks noChangeArrowheads="1"/>
          </p:cNvSpPr>
          <p:nvPr/>
        </p:nvSpPr>
        <p:spPr bwMode="auto">
          <a:xfrm>
            <a:off x="1319213" y="5384800"/>
            <a:ext cx="1144587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실측정보 </a:t>
            </a:r>
            <a:r>
              <a:rPr lang="ko-KR" altLang="en-US" smtClean="0"/>
              <a:t>선택</a:t>
            </a:r>
            <a:endParaRPr lang="ko-KR" altLang="en-US"/>
          </a:p>
        </p:txBody>
      </p:sp>
      <p:cxnSp>
        <p:nvCxnSpPr>
          <p:cNvPr id="37" name="AutoShape 68"/>
          <p:cNvCxnSpPr>
            <a:cxnSpLocks noChangeShapeType="1"/>
            <a:stCxn id="36" idx="2"/>
            <a:endCxn id="17" idx="0"/>
          </p:cNvCxnSpPr>
          <p:nvPr/>
        </p:nvCxnSpPr>
        <p:spPr bwMode="auto">
          <a:xfrm flipH="1">
            <a:off x="1890713" y="5743575"/>
            <a:ext cx="1587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38" name="AutoShape 69"/>
          <p:cNvCxnSpPr>
            <a:cxnSpLocks noChangeShapeType="1"/>
            <a:endCxn id="36" idx="0"/>
          </p:cNvCxnSpPr>
          <p:nvPr/>
        </p:nvCxnSpPr>
        <p:spPr bwMode="auto">
          <a:xfrm>
            <a:off x="1885156" y="4926112"/>
            <a:ext cx="6351" cy="458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39" name="AutoShape 48"/>
          <p:cNvSpPr>
            <a:spLocks noChangeArrowheads="1"/>
          </p:cNvSpPr>
          <p:nvPr/>
        </p:nvSpPr>
        <p:spPr bwMode="auto">
          <a:xfrm>
            <a:off x="1312863" y="7258050"/>
            <a:ext cx="1152525" cy="6477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/>
              <a:t>수정이 </a:t>
            </a:r>
          </a:p>
          <a:p>
            <a:pPr marL="342900" indent="-342900"/>
            <a:r>
              <a:rPr lang="ko-KR" altLang="en-US"/>
              <a:t>필요한가</a:t>
            </a:r>
            <a:r>
              <a:rPr lang="en-US" altLang="ko-KR"/>
              <a:t>?</a:t>
            </a:r>
          </a:p>
        </p:txBody>
      </p: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2187575" y="7258050"/>
            <a:ext cx="574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아니오</a:t>
            </a:r>
          </a:p>
        </p:txBody>
      </p:sp>
      <p:sp>
        <p:nvSpPr>
          <p:cNvPr id="41" name="TextBox 20"/>
          <p:cNvSpPr txBox="1">
            <a:spLocks noChangeArrowheads="1"/>
          </p:cNvSpPr>
          <p:nvPr/>
        </p:nvSpPr>
        <p:spPr bwMode="auto">
          <a:xfrm>
            <a:off x="1630363" y="7805738"/>
            <a:ext cx="574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예</a:t>
            </a:r>
          </a:p>
        </p:txBody>
      </p:sp>
      <p:cxnSp>
        <p:nvCxnSpPr>
          <p:cNvPr id="42" name="AutoShape 73"/>
          <p:cNvCxnSpPr>
            <a:cxnSpLocks noChangeShapeType="1"/>
            <a:stCxn id="25" idx="2"/>
            <a:endCxn id="39" idx="0"/>
          </p:cNvCxnSpPr>
          <p:nvPr/>
        </p:nvCxnSpPr>
        <p:spPr bwMode="auto">
          <a:xfrm>
            <a:off x="1889125" y="7065963"/>
            <a:ext cx="0" cy="192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43" name="AutoShape 74"/>
          <p:cNvCxnSpPr>
            <a:cxnSpLocks noChangeShapeType="1"/>
            <a:stCxn id="39" idx="3"/>
            <a:endCxn id="17" idx="3"/>
          </p:cNvCxnSpPr>
          <p:nvPr/>
        </p:nvCxnSpPr>
        <p:spPr bwMode="auto">
          <a:xfrm flipH="1" flipV="1">
            <a:off x="2322513" y="6284913"/>
            <a:ext cx="142875" cy="1296987"/>
          </a:xfrm>
          <a:prstGeom prst="bentConnector3">
            <a:avLst>
              <a:gd name="adj1" fmla="val -16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44" name="AutoShape 75"/>
          <p:cNvCxnSpPr>
            <a:cxnSpLocks noChangeShapeType="1"/>
            <a:stCxn id="39" idx="2"/>
            <a:endCxn id="20" idx="0"/>
          </p:cNvCxnSpPr>
          <p:nvPr/>
        </p:nvCxnSpPr>
        <p:spPr bwMode="auto">
          <a:xfrm>
            <a:off x="1889125" y="7905750"/>
            <a:ext cx="1588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67932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609781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양식장작업자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2.5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투약관리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4825" name="Group 25"/>
          <p:cNvGraphicFramePr>
            <a:graphicFrameLocks noGrp="1"/>
          </p:cNvGraphicFramePr>
          <p:nvPr/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투약관리를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투약할 입하군을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입하군별 투약정보리스트를 검색하여 표시한다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투약 정보를 등록하려면 등록을 선택한뒤 투약정보를 입력한다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투약 정보를 조회하려면 조회를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투약 정보의 수정이 필요하면 투약 정보를 수정한다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투약정보를 삭제하려면 삭제를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수행된 작업에 따른 약품 재고를 수정한다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4839" name="AutoShape 252"/>
          <p:cNvSpPr>
            <a:spLocks noChangeArrowheads="1"/>
          </p:cNvSpPr>
          <p:nvPr/>
        </p:nvSpPr>
        <p:spPr bwMode="auto">
          <a:xfrm>
            <a:off x="1558925" y="1928813"/>
            <a:ext cx="10795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투약관리 선택</a:t>
            </a:r>
          </a:p>
        </p:txBody>
      </p:sp>
      <p:sp>
        <p:nvSpPr>
          <p:cNvPr id="204840" name="AutoShape 252"/>
          <p:cNvSpPr>
            <a:spLocks noChangeArrowheads="1"/>
          </p:cNvSpPr>
          <p:nvPr/>
        </p:nvSpPr>
        <p:spPr bwMode="auto">
          <a:xfrm>
            <a:off x="1414463" y="2505075"/>
            <a:ext cx="13684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투약할 입하군 선택</a:t>
            </a:r>
            <a:endParaRPr lang="en-US" altLang="ko-KR"/>
          </a:p>
        </p:txBody>
      </p:sp>
      <p:sp>
        <p:nvSpPr>
          <p:cNvPr id="204841" name="AutoShape 252"/>
          <p:cNvSpPr>
            <a:spLocks noChangeArrowheads="1"/>
          </p:cNvSpPr>
          <p:nvPr/>
        </p:nvSpPr>
        <p:spPr bwMode="auto">
          <a:xfrm>
            <a:off x="1128713" y="3081338"/>
            <a:ext cx="1939925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입하군별 투약정보 리스트 검색</a:t>
            </a:r>
            <a:endParaRPr lang="en-US" altLang="ko-KR"/>
          </a:p>
        </p:txBody>
      </p:sp>
      <p:sp>
        <p:nvSpPr>
          <p:cNvPr id="110" name="순서도: 직접 액세스 저장소 109"/>
          <p:cNvSpPr/>
          <p:nvPr/>
        </p:nvSpPr>
        <p:spPr>
          <a:xfrm>
            <a:off x="2809875" y="8408988"/>
            <a:ext cx="936625" cy="357187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>
                <a:solidFill>
                  <a:srgbClr val="0D0D0D"/>
                </a:solidFill>
              </a:rPr>
              <a:t>   투약 정보 </a:t>
            </a:r>
            <a:r>
              <a:rPr lang="en-US" altLang="ko-KR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sp>
        <p:nvSpPr>
          <p:cNvPr id="204843" name="TextBox 20"/>
          <p:cNvSpPr txBox="1">
            <a:spLocks noChangeArrowheads="1"/>
          </p:cNvSpPr>
          <p:nvPr/>
        </p:nvSpPr>
        <p:spPr bwMode="auto">
          <a:xfrm>
            <a:off x="769938" y="4810125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저</a:t>
            </a:r>
            <a:r>
              <a:rPr lang="ko-KR" altLang="en-US"/>
              <a:t>장</a:t>
            </a:r>
          </a:p>
        </p:txBody>
      </p:sp>
      <p:cxnSp>
        <p:nvCxnSpPr>
          <p:cNvPr id="204844" name="AutoShape 52"/>
          <p:cNvCxnSpPr>
            <a:cxnSpLocks noChangeShapeType="1"/>
            <a:stCxn id="204839" idx="2"/>
            <a:endCxn id="204840" idx="0"/>
          </p:cNvCxnSpPr>
          <p:nvPr/>
        </p:nvCxnSpPr>
        <p:spPr bwMode="auto">
          <a:xfrm>
            <a:off x="2098675" y="2286000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4845" name="AutoShape 53"/>
          <p:cNvCxnSpPr>
            <a:cxnSpLocks noChangeShapeType="1"/>
            <a:stCxn id="204840" idx="2"/>
            <a:endCxn id="204841" idx="0"/>
          </p:cNvCxnSpPr>
          <p:nvPr/>
        </p:nvCxnSpPr>
        <p:spPr bwMode="auto">
          <a:xfrm>
            <a:off x="2098675" y="2862263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4846" name="AutoShape 54"/>
          <p:cNvCxnSpPr>
            <a:cxnSpLocks noChangeShapeType="1"/>
            <a:stCxn id="204841" idx="2"/>
            <a:endCxn id="204847" idx="0"/>
          </p:cNvCxnSpPr>
          <p:nvPr/>
        </p:nvCxnSpPr>
        <p:spPr bwMode="auto">
          <a:xfrm flipH="1">
            <a:off x="2097088" y="3438525"/>
            <a:ext cx="1587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4847" name="AutoShape 48"/>
          <p:cNvSpPr>
            <a:spLocks noChangeArrowheads="1"/>
          </p:cNvSpPr>
          <p:nvPr/>
        </p:nvSpPr>
        <p:spPr bwMode="auto">
          <a:xfrm>
            <a:off x="981075" y="3657600"/>
            <a:ext cx="2232025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입하군별 투약정보 리스트 표시</a:t>
            </a:r>
          </a:p>
        </p:txBody>
      </p:sp>
      <p:sp>
        <p:nvSpPr>
          <p:cNvPr id="204848" name="AutoShape 55"/>
          <p:cNvSpPr>
            <a:spLocks noChangeArrowheads="1"/>
          </p:cNvSpPr>
          <p:nvPr/>
        </p:nvSpPr>
        <p:spPr bwMode="auto">
          <a:xfrm>
            <a:off x="1422400" y="4232275"/>
            <a:ext cx="1358900" cy="625475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en-US" altLang="ko-KR"/>
              <a:t> </a:t>
            </a:r>
            <a:r>
              <a:rPr lang="ko-KR" altLang="en-US"/>
              <a:t>등록</a:t>
            </a:r>
          </a:p>
          <a:p>
            <a:pPr marL="342900" indent="-342900"/>
            <a:r>
              <a:rPr lang="en-US" altLang="ko-KR"/>
              <a:t> </a:t>
            </a:r>
            <a:r>
              <a:rPr lang="ko-KR" altLang="en-US"/>
              <a:t>조회</a:t>
            </a:r>
          </a:p>
          <a:p>
            <a:pPr marL="342900" indent="-342900"/>
            <a:r>
              <a:rPr lang="en-US" altLang="ko-KR"/>
              <a:t> </a:t>
            </a:r>
            <a:r>
              <a:rPr lang="ko-KR" altLang="en-US"/>
              <a:t>삭제</a:t>
            </a:r>
          </a:p>
        </p:txBody>
      </p:sp>
      <p:cxnSp>
        <p:nvCxnSpPr>
          <p:cNvPr id="204849" name="AutoShape 50"/>
          <p:cNvCxnSpPr>
            <a:cxnSpLocks noChangeShapeType="1"/>
            <a:stCxn id="204847" idx="2"/>
            <a:endCxn id="204848" idx="0"/>
          </p:cNvCxnSpPr>
          <p:nvPr/>
        </p:nvCxnSpPr>
        <p:spPr bwMode="auto">
          <a:xfrm>
            <a:off x="2097088" y="4017963"/>
            <a:ext cx="4762" cy="214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4850" name="AutoShape 54"/>
          <p:cNvCxnSpPr>
            <a:cxnSpLocks noChangeShapeType="1"/>
            <a:stCxn id="204848" idx="2"/>
            <a:endCxn id="204858" idx="0"/>
          </p:cNvCxnSpPr>
          <p:nvPr/>
        </p:nvCxnSpPr>
        <p:spPr bwMode="auto">
          <a:xfrm rot="5400000">
            <a:off x="1314450" y="4383088"/>
            <a:ext cx="312738" cy="1262062"/>
          </a:xfrm>
          <a:prstGeom prst="bentConnector3">
            <a:avLst>
              <a:gd name="adj1" fmla="val 4974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204851" name="AutoShape 55"/>
          <p:cNvCxnSpPr>
            <a:cxnSpLocks noChangeShapeType="1"/>
            <a:stCxn id="204848" idx="2"/>
            <a:endCxn id="204857" idx="0"/>
          </p:cNvCxnSpPr>
          <p:nvPr/>
        </p:nvCxnSpPr>
        <p:spPr bwMode="auto">
          <a:xfrm rot="16200000" flipH="1">
            <a:off x="2536825" y="4422775"/>
            <a:ext cx="312738" cy="1182688"/>
          </a:xfrm>
          <a:prstGeom prst="bentConnector3">
            <a:avLst>
              <a:gd name="adj1" fmla="val 4974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04852" name="TextBox 20"/>
          <p:cNvSpPr txBox="1">
            <a:spLocks noChangeArrowheads="1"/>
          </p:cNvSpPr>
          <p:nvPr/>
        </p:nvSpPr>
        <p:spPr bwMode="auto">
          <a:xfrm>
            <a:off x="2062163" y="4810125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조회</a:t>
            </a:r>
          </a:p>
        </p:txBody>
      </p:sp>
      <p:sp>
        <p:nvSpPr>
          <p:cNvPr id="204853" name="TextBox 20"/>
          <p:cNvSpPr txBox="1">
            <a:spLocks noChangeArrowheads="1"/>
          </p:cNvSpPr>
          <p:nvPr/>
        </p:nvSpPr>
        <p:spPr bwMode="auto">
          <a:xfrm>
            <a:off x="2927350" y="4810125"/>
            <a:ext cx="500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삭제</a:t>
            </a:r>
          </a:p>
        </p:txBody>
      </p:sp>
      <p:cxnSp>
        <p:nvCxnSpPr>
          <p:cNvPr id="204854" name="AutoShape 61"/>
          <p:cNvCxnSpPr>
            <a:cxnSpLocks noChangeShapeType="1"/>
            <a:stCxn id="204848" idx="2"/>
            <a:endCxn id="204870" idx="0"/>
          </p:cNvCxnSpPr>
          <p:nvPr/>
        </p:nvCxnSpPr>
        <p:spPr bwMode="auto">
          <a:xfrm flipH="1">
            <a:off x="2100263" y="4857750"/>
            <a:ext cx="1587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4855" name="AutoShape 252"/>
          <p:cNvSpPr>
            <a:spLocks noChangeArrowheads="1"/>
          </p:cNvSpPr>
          <p:nvPr/>
        </p:nvSpPr>
        <p:spPr bwMode="auto">
          <a:xfrm>
            <a:off x="404813" y="7258050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투약정보 저장</a:t>
            </a:r>
            <a:endParaRPr lang="en-US" altLang="ko-KR"/>
          </a:p>
        </p:txBody>
      </p:sp>
      <p:cxnSp>
        <p:nvCxnSpPr>
          <p:cNvPr id="204856" name="AutoShape 56"/>
          <p:cNvCxnSpPr>
            <a:cxnSpLocks noChangeShapeType="1"/>
            <a:stCxn id="204858" idx="2"/>
            <a:endCxn id="204855" idx="0"/>
          </p:cNvCxnSpPr>
          <p:nvPr/>
        </p:nvCxnSpPr>
        <p:spPr bwMode="auto">
          <a:xfrm flipH="1">
            <a:off x="836613" y="5527675"/>
            <a:ext cx="3175" cy="173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204857" name="AutoShape 252"/>
          <p:cNvSpPr>
            <a:spLocks noChangeArrowheads="1"/>
          </p:cNvSpPr>
          <p:nvPr/>
        </p:nvSpPr>
        <p:spPr bwMode="auto">
          <a:xfrm>
            <a:off x="2779713" y="5170488"/>
            <a:ext cx="100965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삭제할 투약정보</a:t>
            </a:r>
          </a:p>
          <a:p>
            <a:r>
              <a:rPr lang="ko-KR" altLang="en-US"/>
              <a:t>선택</a:t>
            </a:r>
          </a:p>
        </p:txBody>
      </p:sp>
      <p:sp>
        <p:nvSpPr>
          <p:cNvPr id="204858" name="AutoShape 252"/>
          <p:cNvSpPr>
            <a:spLocks noChangeArrowheads="1"/>
          </p:cNvSpPr>
          <p:nvPr/>
        </p:nvSpPr>
        <p:spPr bwMode="auto">
          <a:xfrm>
            <a:off x="338138" y="5170488"/>
            <a:ext cx="10033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투약 정보 입력</a:t>
            </a:r>
            <a:endParaRPr lang="en-US" altLang="ko-KR"/>
          </a:p>
        </p:txBody>
      </p:sp>
      <p:sp>
        <p:nvSpPr>
          <p:cNvPr id="204859" name="AutoShape 252"/>
          <p:cNvSpPr>
            <a:spLocks noChangeArrowheads="1"/>
          </p:cNvSpPr>
          <p:nvPr/>
        </p:nvSpPr>
        <p:spPr bwMode="auto">
          <a:xfrm>
            <a:off x="2852738" y="7186613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투약정보 삭제</a:t>
            </a:r>
            <a:endParaRPr lang="en-US" altLang="ko-KR"/>
          </a:p>
        </p:txBody>
      </p:sp>
      <p:cxnSp>
        <p:nvCxnSpPr>
          <p:cNvPr id="204860" name="AutoShape 60"/>
          <p:cNvCxnSpPr>
            <a:cxnSpLocks noChangeShapeType="1"/>
            <a:stCxn id="204857" idx="2"/>
            <a:endCxn id="204859" idx="0"/>
          </p:cNvCxnSpPr>
          <p:nvPr/>
        </p:nvCxnSpPr>
        <p:spPr bwMode="auto">
          <a:xfrm>
            <a:off x="3284538" y="5527675"/>
            <a:ext cx="0" cy="1658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204861" name="AutoShape 252"/>
          <p:cNvSpPr>
            <a:spLocks noChangeArrowheads="1"/>
          </p:cNvSpPr>
          <p:nvPr/>
        </p:nvSpPr>
        <p:spPr bwMode="auto">
          <a:xfrm>
            <a:off x="1628775" y="8340725"/>
            <a:ext cx="9366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약품 재고 수정</a:t>
            </a:r>
            <a:endParaRPr lang="en-US" altLang="ko-KR"/>
          </a:p>
        </p:txBody>
      </p:sp>
      <p:cxnSp>
        <p:nvCxnSpPr>
          <p:cNvPr id="204862" name="AutoShape 62"/>
          <p:cNvCxnSpPr>
            <a:cxnSpLocks noChangeShapeType="1"/>
          </p:cNvCxnSpPr>
          <p:nvPr/>
        </p:nvCxnSpPr>
        <p:spPr bwMode="auto">
          <a:xfrm>
            <a:off x="1268413" y="7402513"/>
            <a:ext cx="360362" cy="1082675"/>
          </a:xfrm>
          <a:prstGeom prst="bentConnector3">
            <a:avLst>
              <a:gd name="adj1" fmla="val 4977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  <p:sp>
        <p:nvSpPr>
          <p:cNvPr id="2" name="순서도: 직접 액세스 저장소 109"/>
          <p:cNvSpPr/>
          <p:nvPr/>
        </p:nvSpPr>
        <p:spPr>
          <a:xfrm>
            <a:off x="333375" y="8337550"/>
            <a:ext cx="866775" cy="357188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>
                <a:solidFill>
                  <a:srgbClr val="0D0D0D"/>
                </a:solidFill>
              </a:rPr>
              <a:t>    약품 재고 </a:t>
            </a:r>
            <a:r>
              <a:rPr lang="en-US" altLang="ko-KR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cxnSp>
        <p:nvCxnSpPr>
          <p:cNvPr id="204864" name="AutoShape 64"/>
          <p:cNvCxnSpPr>
            <a:cxnSpLocks noChangeShapeType="1"/>
            <a:stCxn id="204865" idx="2"/>
            <a:endCxn id="204861" idx="0"/>
          </p:cNvCxnSpPr>
          <p:nvPr/>
        </p:nvCxnSpPr>
        <p:spPr bwMode="auto">
          <a:xfrm flipH="1">
            <a:off x="2097088" y="7858125"/>
            <a:ext cx="1587" cy="482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204865" name="AutoShape 252"/>
          <p:cNvSpPr>
            <a:spLocks noChangeArrowheads="1"/>
          </p:cNvSpPr>
          <p:nvPr/>
        </p:nvSpPr>
        <p:spPr bwMode="auto">
          <a:xfrm>
            <a:off x="1666875" y="7500938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투약 정보 수정</a:t>
            </a:r>
          </a:p>
        </p:txBody>
      </p:sp>
      <p:sp>
        <p:nvSpPr>
          <p:cNvPr id="204866" name="AutoShape 252"/>
          <p:cNvSpPr>
            <a:spLocks noChangeArrowheads="1"/>
          </p:cNvSpPr>
          <p:nvPr/>
        </p:nvSpPr>
        <p:spPr bwMode="auto">
          <a:xfrm>
            <a:off x="1666875" y="5745163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투약 정보 조회</a:t>
            </a:r>
          </a:p>
        </p:txBody>
      </p:sp>
      <p:sp>
        <p:nvSpPr>
          <p:cNvPr id="204867" name="AutoShape 48"/>
          <p:cNvSpPr>
            <a:spLocks noChangeArrowheads="1"/>
          </p:cNvSpPr>
          <p:nvPr/>
        </p:nvSpPr>
        <p:spPr bwMode="auto">
          <a:xfrm>
            <a:off x="1557338" y="6321425"/>
            <a:ext cx="1079500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투약 정보 표시</a:t>
            </a:r>
          </a:p>
        </p:txBody>
      </p:sp>
      <p:cxnSp>
        <p:nvCxnSpPr>
          <p:cNvPr id="204868" name="AutoShape 68"/>
          <p:cNvCxnSpPr>
            <a:cxnSpLocks noChangeShapeType="1"/>
            <a:stCxn id="204866" idx="2"/>
            <a:endCxn id="204867" idx="0"/>
          </p:cNvCxnSpPr>
          <p:nvPr/>
        </p:nvCxnSpPr>
        <p:spPr bwMode="auto">
          <a:xfrm rot="5400000">
            <a:off x="1988344" y="6211094"/>
            <a:ext cx="219075" cy="1587"/>
          </a:xfrm>
          <a:prstGeom prst="bentConnector3">
            <a:avLst>
              <a:gd name="adj1" fmla="val 4927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204869" name="AutoShape 69"/>
          <p:cNvCxnSpPr>
            <a:cxnSpLocks noChangeShapeType="1"/>
            <a:stCxn id="204867" idx="2"/>
            <a:endCxn id="204873" idx="0"/>
          </p:cNvCxnSpPr>
          <p:nvPr/>
        </p:nvCxnSpPr>
        <p:spPr bwMode="auto">
          <a:xfrm flipH="1">
            <a:off x="2095500" y="6681788"/>
            <a:ext cx="1588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204870" name="AutoShape 252"/>
          <p:cNvSpPr>
            <a:spLocks noChangeArrowheads="1"/>
          </p:cNvSpPr>
          <p:nvPr/>
        </p:nvSpPr>
        <p:spPr bwMode="auto">
          <a:xfrm>
            <a:off x="1595438" y="5172075"/>
            <a:ext cx="100965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조회할 투약정보</a:t>
            </a:r>
          </a:p>
          <a:p>
            <a:r>
              <a:rPr lang="ko-KR" altLang="en-US"/>
              <a:t>선택</a:t>
            </a:r>
          </a:p>
        </p:txBody>
      </p:sp>
      <p:cxnSp>
        <p:nvCxnSpPr>
          <p:cNvPr id="204871" name="AutoShape 71"/>
          <p:cNvCxnSpPr>
            <a:cxnSpLocks noChangeShapeType="1"/>
            <a:stCxn id="204870" idx="2"/>
            <a:endCxn id="204866" idx="0"/>
          </p:cNvCxnSpPr>
          <p:nvPr/>
        </p:nvCxnSpPr>
        <p:spPr bwMode="auto">
          <a:xfrm flipH="1">
            <a:off x="2098675" y="5529263"/>
            <a:ext cx="1588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204872" name="AutoShape 72"/>
          <p:cNvCxnSpPr>
            <a:cxnSpLocks noChangeShapeType="1"/>
            <a:stCxn id="204861" idx="1"/>
          </p:cNvCxnSpPr>
          <p:nvPr/>
        </p:nvCxnSpPr>
        <p:spPr bwMode="auto">
          <a:xfrm flipH="1" flipV="1">
            <a:off x="1200150" y="8516938"/>
            <a:ext cx="428625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204873" name="AutoShape 48"/>
          <p:cNvSpPr>
            <a:spLocks noChangeArrowheads="1"/>
          </p:cNvSpPr>
          <p:nvPr/>
        </p:nvSpPr>
        <p:spPr bwMode="auto">
          <a:xfrm>
            <a:off x="1519238" y="6826250"/>
            <a:ext cx="1152525" cy="50165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/>
              <a:t>수정이 필요한가</a:t>
            </a:r>
            <a:r>
              <a:rPr lang="en-US" altLang="ko-KR"/>
              <a:t>?</a:t>
            </a:r>
          </a:p>
        </p:txBody>
      </p:sp>
      <p:sp>
        <p:nvSpPr>
          <p:cNvPr id="204874" name="TextBox 20"/>
          <p:cNvSpPr txBox="1">
            <a:spLocks noChangeArrowheads="1"/>
          </p:cNvSpPr>
          <p:nvPr/>
        </p:nvSpPr>
        <p:spPr bwMode="auto">
          <a:xfrm>
            <a:off x="2384425" y="6753225"/>
            <a:ext cx="574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아니오</a:t>
            </a:r>
          </a:p>
        </p:txBody>
      </p:sp>
      <p:sp>
        <p:nvSpPr>
          <p:cNvPr id="204875" name="TextBox 20"/>
          <p:cNvSpPr txBox="1">
            <a:spLocks noChangeArrowheads="1"/>
          </p:cNvSpPr>
          <p:nvPr/>
        </p:nvSpPr>
        <p:spPr bwMode="auto">
          <a:xfrm>
            <a:off x="1808163" y="7258050"/>
            <a:ext cx="574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예</a:t>
            </a:r>
          </a:p>
        </p:txBody>
      </p:sp>
      <p:cxnSp>
        <p:nvCxnSpPr>
          <p:cNvPr id="204876" name="AutoShape 76"/>
          <p:cNvCxnSpPr>
            <a:cxnSpLocks noChangeShapeType="1"/>
            <a:stCxn id="204873" idx="2"/>
            <a:endCxn id="204865" idx="0"/>
          </p:cNvCxnSpPr>
          <p:nvPr/>
        </p:nvCxnSpPr>
        <p:spPr bwMode="auto">
          <a:xfrm>
            <a:off x="2095500" y="7327900"/>
            <a:ext cx="3175" cy="173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204877" name="AutoShape 77"/>
          <p:cNvCxnSpPr>
            <a:cxnSpLocks noChangeShapeType="1"/>
            <a:stCxn id="204873" idx="3"/>
            <a:endCxn id="204866" idx="3"/>
          </p:cNvCxnSpPr>
          <p:nvPr/>
        </p:nvCxnSpPr>
        <p:spPr bwMode="auto">
          <a:xfrm flipH="1" flipV="1">
            <a:off x="2530475" y="5924550"/>
            <a:ext cx="141288" cy="1152525"/>
          </a:xfrm>
          <a:prstGeom prst="bentConnector3">
            <a:avLst>
              <a:gd name="adj1" fmla="val -16179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204878" name="AutoShape 78"/>
          <p:cNvCxnSpPr>
            <a:cxnSpLocks noChangeShapeType="1"/>
            <a:stCxn id="204859" idx="1"/>
            <a:endCxn id="204861" idx="3"/>
          </p:cNvCxnSpPr>
          <p:nvPr/>
        </p:nvCxnSpPr>
        <p:spPr bwMode="auto">
          <a:xfrm rot="10800000" flipV="1">
            <a:off x="2565400" y="7366000"/>
            <a:ext cx="287338" cy="1154113"/>
          </a:xfrm>
          <a:prstGeom prst="bentConnector3">
            <a:avLst>
              <a:gd name="adj1" fmla="val 4972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204879" name="AutoShape 79"/>
          <p:cNvCxnSpPr>
            <a:cxnSpLocks noChangeShapeType="1"/>
          </p:cNvCxnSpPr>
          <p:nvPr/>
        </p:nvCxnSpPr>
        <p:spPr bwMode="auto">
          <a:xfrm rot="16200000" flipH="1">
            <a:off x="1589088" y="6791325"/>
            <a:ext cx="793750" cy="2441575"/>
          </a:xfrm>
          <a:prstGeom prst="bentConnector3">
            <a:avLst>
              <a:gd name="adj1" fmla="val 4980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204880" name="AutoShape 80"/>
          <p:cNvCxnSpPr>
            <a:cxnSpLocks noChangeShapeType="1"/>
            <a:stCxn id="204865" idx="3"/>
            <a:endCxn id="110" idx="0"/>
          </p:cNvCxnSpPr>
          <p:nvPr/>
        </p:nvCxnSpPr>
        <p:spPr bwMode="auto">
          <a:xfrm>
            <a:off x="2530475" y="7680325"/>
            <a:ext cx="747713" cy="7286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204881" name="AutoShape 81"/>
          <p:cNvCxnSpPr>
            <a:cxnSpLocks noChangeShapeType="1"/>
          </p:cNvCxnSpPr>
          <p:nvPr/>
        </p:nvCxnSpPr>
        <p:spPr bwMode="auto">
          <a:xfrm>
            <a:off x="3357563" y="7543800"/>
            <a:ext cx="3175" cy="868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7607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87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34640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양식장작업자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2.6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어병관리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602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325601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1)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어병관리를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해당 수조의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어병정보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리스트를 검색하여 표시한다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어병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정보를 등록하려면 등록을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선택한뒤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어병정보를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입력한다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어병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정보를 조회하려면 조회를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5)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어병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정보의 수정이 필요하면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어병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정보를 수정한다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6)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어병정보를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삭제하려면 삭제를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560" name="AutoShape 252"/>
          <p:cNvSpPr>
            <a:spLocks noChangeArrowheads="1"/>
          </p:cNvSpPr>
          <p:nvPr/>
        </p:nvSpPr>
        <p:spPr bwMode="auto">
          <a:xfrm>
            <a:off x="1343025" y="2360712"/>
            <a:ext cx="13684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어병관리 선택</a:t>
            </a:r>
            <a:endParaRPr lang="en-US" altLang="ko-KR"/>
          </a:p>
        </p:txBody>
      </p:sp>
      <p:sp>
        <p:nvSpPr>
          <p:cNvPr id="107561" name="AutoShape 252"/>
          <p:cNvSpPr>
            <a:spLocks noChangeArrowheads="1"/>
          </p:cNvSpPr>
          <p:nvPr/>
        </p:nvSpPr>
        <p:spPr bwMode="auto">
          <a:xfrm>
            <a:off x="1343025" y="3008412"/>
            <a:ext cx="13684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어병정보 리스트 검색</a:t>
            </a:r>
            <a:endParaRPr lang="en-US" altLang="ko-KR"/>
          </a:p>
        </p:txBody>
      </p:sp>
      <p:sp>
        <p:nvSpPr>
          <p:cNvPr id="110" name="순서도: 직접 액세스 저장소 109"/>
          <p:cNvSpPr/>
          <p:nvPr/>
        </p:nvSpPr>
        <p:spPr>
          <a:xfrm>
            <a:off x="1514475" y="8412262"/>
            <a:ext cx="1025525" cy="357188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>
                <a:solidFill>
                  <a:srgbClr val="0D0D0D"/>
                </a:solidFill>
              </a:rPr>
              <a:t>어병 정보 </a:t>
            </a:r>
            <a:r>
              <a:rPr lang="en-US" altLang="ko-KR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sp>
        <p:nvSpPr>
          <p:cNvPr id="107563" name="TextBox 20"/>
          <p:cNvSpPr txBox="1">
            <a:spLocks noChangeArrowheads="1"/>
          </p:cNvSpPr>
          <p:nvPr/>
        </p:nvSpPr>
        <p:spPr bwMode="auto">
          <a:xfrm>
            <a:off x="769938" y="4808637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등록</a:t>
            </a:r>
          </a:p>
        </p:txBody>
      </p:sp>
      <p:cxnSp>
        <p:nvCxnSpPr>
          <p:cNvPr id="107565" name="AutoShape 53"/>
          <p:cNvCxnSpPr>
            <a:cxnSpLocks noChangeShapeType="1"/>
            <a:stCxn id="107560" idx="2"/>
            <a:endCxn id="107561" idx="0"/>
          </p:cNvCxnSpPr>
          <p:nvPr/>
        </p:nvCxnSpPr>
        <p:spPr bwMode="auto">
          <a:xfrm>
            <a:off x="2027238" y="2717900"/>
            <a:ext cx="0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7566" name="AutoShape 54"/>
          <p:cNvCxnSpPr>
            <a:cxnSpLocks noChangeShapeType="1"/>
            <a:stCxn id="107561" idx="2"/>
            <a:endCxn id="107567" idx="0"/>
          </p:cNvCxnSpPr>
          <p:nvPr/>
        </p:nvCxnSpPr>
        <p:spPr bwMode="auto">
          <a:xfrm flipH="1">
            <a:off x="2025650" y="3365600"/>
            <a:ext cx="1588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7567" name="AutoShape 48"/>
          <p:cNvSpPr>
            <a:spLocks noChangeArrowheads="1"/>
          </p:cNvSpPr>
          <p:nvPr/>
        </p:nvSpPr>
        <p:spPr bwMode="auto">
          <a:xfrm>
            <a:off x="1270000" y="3656112"/>
            <a:ext cx="1511300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/>
              <a:t>어병</a:t>
            </a:r>
            <a:r>
              <a:rPr lang="ko-KR" altLang="en-US"/>
              <a:t> 정보 리스트 표시</a:t>
            </a:r>
          </a:p>
        </p:txBody>
      </p:sp>
      <p:sp>
        <p:nvSpPr>
          <p:cNvPr id="107568" name="AutoShape 55"/>
          <p:cNvSpPr>
            <a:spLocks noChangeArrowheads="1"/>
          </p:cNvSpPr>
          <p:nvPr/>
        </p:nvSpPr>
        <p:spPr bwMode="auto">
          <a:xfrm>
            <a:off x="1270000" y="4160937"/>
            <a:ext cx="1511300" cy="720725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/>
              <a:t>등록</a:t>
            </a:r>
          </a:p>
          <a:p>
            <a:pPr marL="342900" indent="-342900"/>
            <a:r>
              <a:rPr lang="ko-KR" altLang="en-US"/>
              <a:t>조회</a:t>
            </a:r>
          </a:p>
          <a:p>
            <a:pPr marL="342900" indent="-342900"/>
            <a:r>
              <a:rPr lang="ko-KR" altLang="en-US"/>
              <a:t>삭제</a:t>
            </a:r>
          </a:p>
        </p:txBody>
      </p:sp>
      <p:cxnSp>
        <p:nvCxnSpPr>
          <p:cNvPr id="107569" name="AutoShape 50"/>
          <p:cNvCxnSpPr>
            <a:cxnSpLocks noChangeShapeType="1"/>
            <a:stCxn id="107567" idx="2"/>
            <a:endCxn id="107568" idx="0"/>
          </p:cNvCxnSpPr>
          <p:nvPr/>
        </p:nvCxnSpPr>
        <p:spPr bwMode="auto">
          <a:xfrm>
            <a:off x="2025650" y="4016475"/>
            <a:ext cx="0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7570" name="AutoShape 54"/>
          <p:cNvCxnSpPr>
            <a:cxnSpLocks noChangeShapeType="1"/>
            <a:stCxn id="107568" idx="2"/>
            <a:endCxn id="107582" idx="0"/>
          </p:cNvCxnSpPr>
          <p:nvPr/>
        </p:nvCxnSpPr>
        <p:spPr bwMode="auto">
          <a:xfrm rot="5400000">
            <a:off x="1253331" y="4468119"/>
            <a:ext cx="358775" cy="11858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07571" name="AutoShape 55"/>
          <p:cNvCxnSpPr>
            <a:cxnSpLocks noChangeShapeType="1"/>
            <a:stCxn id="107568" idx="2"/>
            <a:endCxn id="107581" idx="0"/>
          </p:cNvCxnSpPr>
          <p:nvPr/>
        </p:nvCxnSpPr>
        <p:spPr bwMode="auto">
          <a:xfrm rot="16200000" flipH="1">
            <a:off x="2475706" y="4431606"/>
            <a:ext cx="358775" cy="1258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07572" name="TextBox 20"/>
          <p:cNvSpPr txBox="1">
            <a:spLocks noChangeArrowheads="1"/>
          </p:cNvSpPr>
          <p:nvPr/>
        </p:nvSpPr>
        <p:spPr bwMode="auto">
          <a:xfrm>
            <a:off x="1990725" y="4808637"/>
            <a:ext cx="500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조회</a:t>
            </a:r>
          </a:p>
        </p:txBody>
      </p:sp>
      <p:sp>
        <p:nvSpPr>
          <p:cNvPr id="107573" name="TextBox 20"/>
          <p:cNvSpPr txBox="1">
            <a:spLocks noChangeArrowheads="1"/>
          </p:cNvSpPr>
          <p:nvPr/>
        </p:nvSpPr>
        <p:spPr bwMode="auto">
          <a:xfrm>
            <a:off x="2855913" y="4808637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삭제</a:t>
            </a:r>
          </a:p>
        </p:txBody>
      </p:sp>
      <p:cxnSp>
        <p:nvCxnSpPr>
          <p:cNvPr id="107574" name="AutoShape 60"/>
          <p:cNvCxnSpPr>
            <a:cxnSpLocks noChangeShapeType="1"/>
            <a:stCxn id="107578" idx="2"/>
            <a:endCxn id="110" idx="1"/>
          </p:cNvCxnSpPr>
          <p:nvPr/>
        </p:nvCxnSpPr>
        <p:spPr bwMode="auto">
          <a:xfrm rot="16200000" flipH="1">
            <a:off x="-33338" y="7043838"/>
            <a:ext cx="2417763" cy="6778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07575" name="AutoShape 61"/>
          <p:cNvCxnSpPr>
            <a:cxnSpLocks noChangeShapeType="1"/>
            <a:stCxn id="107568" idx="2"/>
            <a:endCxn id="107589" idx="0"/>
          </p:cNvCxnSpPr>
          <p:nvPr/>
        </p:nvCxnSpPr>
        <p:spPr bwMode="auto">
          <a:xfrm>
            <a:off x="2025650" y="4881662"/>
            <a:ext cx="1588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7578" name="AutoShape 252"/>
          <p:cNvSpPr>
            <a:spLocks noChangeArrowheads="1"/>
          </p:cNvSpPr>
          <p:nvPr/>
        </p:nvSpPr>
        <p:spPr bwMode="auto">
          <a:xfrm>
            <a:off x="404813" y="5816700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어병정보 저장</a:t>
            </a:r>
            <a:endParaRPr lang="en-US" altLang="ko-KR"/>
          </a:p>
        </p:txBody>
      </p:sp>
      <p:cxnSp>
        <p:nvCxnSpPr>
          <p:cNvPr id="107579" name="AutoShape 59"/>
          <p:cNvCxnSpPr>
            <a:cxnSpLocks noChangeShapeType="1"/>
            <a:stCxn id="107582" idx="2"/>
            <a:endCxn id="107578" idx="0"/>
          </p:cNvCxnSpPr>
          <p:nvPr/>
        </p:nvCxnSpPr>
        <p:spPr bwMode="auto">
          <a:xfrm flipH="1">
            <a:off x="836613" y="5597625"/>
            <a:ext cx="31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580" name="AutoShape 252"/>
          <p:cNvSpPr>
            <a:spLocks noChangeArrowheads="1"/>
          </p:cNvSpPr>
          <p:nvPr/>
        </p:nvSpPr>
        <p:spPr bwMode="auto">
          <a:xfrm>
            <a:off x="1595438" y="7836000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어병 정보 수정</a:t>
            </a:r>
          </a:p>
        </p:txBody>
      </p:sp>
      <p:sp>
        <p:nvSpPr>
          <p:cNvPr id="107581" name="AutoShape 252"/>
          <p:cNvSpPr>
            <a:spLocks noChangeArrowheads="1"/>
          </p:cNvSpPr>
          <p:nvPr/>
        </p:nvSpPr>
        <p:spPr bwMode="auto">
          <a:xfrm>
            <a:off x="2779713" y="5240437"/>
            <a:ext cx="100965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삭제할 어병정보</a:t>
            </a:r>
          </a:p>
          <a:p>
            <a:r>
              <a:rPr lang="ko-KR" altLang="en-US"/>
              <a:t>선택</a:t>
            </a:r>
          </a:p>
        </p:txBody>
      </p:sp>
      <p:sp>
        <p:nvSpPr>
          <p:cNvPr id="107582" name="AutoShape 252"/>
          <p:cNvSpPr>
            <a:spLocks noChangeArrowheads="1"/>
          </p:cNvSpPr>
          <p:nvPr/>
        </p:nvSpPr>
        <p:spPr bwMode="auto">
          <a:xfrm>
            <a:off x="407988" y="5240437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어병 정보 입력</a:t>
            </a:r>
            <a:endParaRPr lang="en-US" altLang="ko-KR"/>
          </a:p>
        </p:txBody>
      </p:sp>
      <p:sp>
        <p:nvSpPr>
          <p:cNvPr id="107583" name="AutoShape 252"/>
          <p:cNvSpPr>
            <a:spLocks noChangeArrowheads="1"/>
          </p:cNvSpPr>
          <p:nvPr/>
        </p:nvSpPr>
        <p:spPr bwMode="auto">
          <a:xfrm>
            <a:off x="2852738" y="5745262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어병정보 삭제</a:t>
            </a:r>
            <a:endParaRPr lang="en-US" altLang="ko-KR"/>
          </a:p>
        </p:txBody>
      </p:sp>
      <p:cxnSp>
        <p:nvCxnSpPr>
          <p:cNvPr id="107584" name="AutoShape 64"/>
          <p:cNvCxnSpPr>
            <a:cxnSpLocks noChangeShapeType="1"/>
            <a:stCxn id="107581" idx="2"/>
            <a:endCxn id="107583" idx="0"/>
          </p:cNvCxnSpPr>
          <p:nvPr/>
        </p:nvCxnSpPr>
        <p:spPr bwMode="auto">
          <a:xfrm>
            <a:off x="3284538" y="5597625"/>
            <a:ext cx="0" cy="147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07585" name="AutoShape 65"/>
          <p:cNvCxnSpPr>
            <a:cxnSpLocks noChangeShapeType="1"/>
            <a:stCxn id="107583" idx="2"/>
            <a:endCxn id="110" idx="4"/>
          </p:cNvCxnSpPr>
          <p:nvPr/>
        </p:nvCxnSpPr>
        <p:spPr bwMode="auto">
          <a:xfrm rot="5400000">
            <a:off x="1667669" y="6974781"/>
            <a:ext cx="2489200" cy="7445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107588" name="AutoShape 68"/>
          <p:cNvCxnSpPr>
            <a:cxnSpLocks noChangeShapeType="1"/>
            <a:stCxn id="107580" idx="2"/>
            <a:endCxn id="110" idx="0"/>
          </p:cNvCxnSpPr>
          <p:nvPr/>
        </p:nvCxnSpPr>
        <p:spPr bwMode="auto">
          <a:xfrm>
            <a:off x="2027238" y="8193187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589" name="AutoShape 252"/>
          <p:cNvSpPr>
            <a:spLocks noChangeArrowheads="1"/>
          </p:cNvSpPr>
          <p:nvPr/>
        </p:nvSpPr>
        <p:spPr bwMode="auto">
          <a:xfrm>
            <a:off x="1489075" y="5240437"/>
            <a:ext cx="10763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조회할 어병정보</a:t>
            </a:r>
          </a:p>
          <a:p>
            <a:r>
              <a:rPr lang="ko-KR" altLang="en-US"/>
              <a:t>선택</a:t>
            </a:r>
          </a:p>
        </p:txBody>
      </p:sp>
      <p:sp>
        <p:nvSpPr>
          <p:cNvPr id="107590" name="AutoShape 48"/>
          <p:cNvSpPr>
            <a:spLocks noChangeArrowheads="1"/>
          </p:cNvSpPr>
          <p:nvPr/>
        </p:nvSpPr>
        <p:spPr bwMode="auto">
          <a:xfrm>
            <a:off x="1485900" y="6392962"/>
            <a:ext cx="1082675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어병 정보 표시</a:t>
            </a:r>
          </a:p>
        </p:txBody>
      </p:sp>
      <p:cxnSp>
        <p:nvCxnSpPr>
          <p:cNvPr id="107592" name="AutoShape 72"/>
          <p:cNvCxnSpPr>
            <a:cxnSpLocks noChangeShapeType="1"/>
            <a:stCxn id="107590" idx="2"/>
            <a:endCxn id="107607" idx="0"/>
          </p:cNvCxnSpPr>
          <p:nvPr/>
        </p:nvCxnSpPr>
        <p:spPr bwMode="auto">
          <a:xfrm>
            <a:off x="2027238" y="6753325"/>
            <a:ext cx="0" cy="182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604" name="AutoShape 252"/>
          <p:cNvSpPr>
            <a:spLocks noChangeArrowheads="1"/>
          </p:cNvSpPr>
          <p:nvPr/>
        </p:nvSpPr>
        <p:spPr bwMode="auto">
          <a:xfrm>
            <a:off x="1522413" y="5816700"/>
            <a:ext cx="100965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어병정보 조회</a:t>
            </a:r>
          </a:p>
        </p:txBody>
      </p:sp>
      <p:cxnSp>
        <p:nvCxnSpPr>
          <p:cNvPr id="107605" name="AutoShape 85"/>
          <p:cNvCxnSpPr>
            <a:cxnSpLocks noChangeShapeType="1"/>
            <a:stCxn id="107589" idx="2"/>
            <a:endCxn id="107604" idx="0"/>
          </p:cNvCxnSpPr>
          <p:nvPr/>
        </p:nvCxnSpPr>
        <p:spPr bwMode="auto">
          <a:xfrm>
            <a:off x="2027238" y="5597625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07606" name="AutoShape 86"/>
          <p:cNvCxnSpPr>
            <a:cxnSpLocks noChangeShapeType="1"/>
            <a:stCxn id="107604" idx="2"/>
            <a:endCxn id="107590" idx="0"/>
          </p:cNvCxnSpPr>
          <p:nvPr/>
        </p:nvCxnSpPr>
        <p:spPr bwMode="auto">
          <a:xfrm>
            <a:off x="2027238" y="6173887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607" name="AutoShape 48"/>
          <p:cNvSpPr>
            <a:spLocks noChangeArrowheads="1"/>
          </p:cNvSpPr>
          <p:nvPr/>
        </p:nvSpPr>
        <p:spPr bwMode="auto">
          <a:xfrm>
            <a:off x="1446213" y="6935887"/>
            <a:ext cx="1162050" cy="6477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/>
              <a:t>수정이 </a:t>
            </a:r>
          </a:p>
          <a:p>
            <a:pPr marL="342900" indent="-342900"/>
            <a:r>
              <a:rPr lang="ko-KR" altLang="en-US"/>
              <a:t>필요한가</a:t>
            </a:r>
            <a:r>
              <a:rPr lang="en-US" altLang="ko-KR"/>
              <a:t>?</a:t>
            </a:r>
          </a:p>
        </p:txBody>
      </p:sp>
      <p:sp>
        <p:nvSpPr>
          <p:cNvPr id="107608" name="TextBox 20"/>
          <p:cNvSpPr txBox="1">
            <a:spLocks noChangeArrowheads="1"/>
          </p:cNvSpPr>
          <p:nvPr/>
        </p:nvSpPr>
        <p:spPr bwMode="auto">
          <a:xfrm>
            <a:off x="2301875" y="6894612"/>
            <a:ext cx="574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아니오</a:t>
            </a:r>
          </a:p>
        </p:txBody>
      </p:sp>
      <p:sp>
        <p:nvSpPr>
          <p:cNvPr id="107609" name="TextBox 20"/>
          <p:cNvSpPr txBox="1">
            <a:spLocks noChangeArrowheads="1"/>
          </p:cNvSpPr>
          <p:nvPr/>
        </p:nvSpPr>
        <p:spPr bwMode="auto">
          <a:xfrm>
            <a:off x="1725613" y="7586762"/>
            <a:ext cx="574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예</a:t>
            </a:r>
          </a:p>
        </p:txBody>
      </p:sp>
      <p:cxnSp>
        <p:nvCxnSpPr>
          <p:cNvPr id="107610" name="AutoShape 90"/>
          <p:cNvCxnSpPr>
            <a:cxnSpLocks noChangeShapeType="1"/>
            <a:stCxn id="107607" idx="2"/>
            <a:endCxn id="107580" idx="0"/>
          </p:cNvCxnSpPr>
          <p:nvPr/>
        </p:nvCxnSpPr>
        <p:spPr bwMode="auto">
          <a:xfrm>
            <a:off x="2027238" y="7583587"/>
            <a:ext cx="0" cy="252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07611" name="AutoShape 91"/>
          <p:cNvCxnSpPr>
            <a:cxnSpLocks noChangeShapeType="1"/>
            <a:stCxn id="107607" idx="3"/>
            <a:endCxn id="107604" idx="3"/>
          </p:cNvCxnSpPr>
          <p:nvPr/>
        </p:nvCxnSpPr>
        <p:spPr bwMode="auto">
          <a:xfrm flipH="1" flipV="1">
            <a:off x="2532063" y="5996087"/>
            <a:ext cx="76200" cy="1263650"/>
          </a:xfrm>
          <a:prstGeom prst="bentConnector3">
            <a:avLst>
              <a:gd name="adj1" fmla="val -212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8312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16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759735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2.7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입식 관리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0185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765761"/>
              </p:ext>
            </p:extLst>
          </p:nvPr>
        </p:nvGraphicFramePr>
        <p:xfrm>
          <a:off x="260350" y="1443038"/>
          <a:ext cx="6327775" cy="7904418"/>
        </p:xfrm>
        <a:graphic>
          <a:graphicData uri="http://schemas.openxmlformats.org/drawingml/2006/table">
            <a:tbl>
              <a:tblPr/>
              <a:tblGrid>
                <a:gridCol w="3556000"/>
                <a:gridCol w="1385888"/>
                <a:gridCol w="1385887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양식장관리자가     시스템을 로그인    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입하군 리스트를 검색한다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입하군 내역 리스트를 표시한다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   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등록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삭제 작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업 중 해당 작업을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수행 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등록이면 입식어종을 선택하고 해당작업을 수행 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치어면 치어정보를    입력하고 입하군 정보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등록한다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7)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어종정보를 입력하고 입하군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정보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DB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등록한다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조회면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입하군내역을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조회하고 표시한다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표시한 내역 중 수정내역이 있으면 수정 후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입하군정보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등록한다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10)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삭제면 입하군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내역 선택 후 삭제한다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" name="AutoShape 39"/>
          <p:cNvSpPr>
            <a:spLocks noChangeArrowheads="1"/>
          </p:cNvSpPr>
          <p:nvPr/>
        </p:nvSpPr>
        <p:spPr bwMode="auto">
          <a:xfrm>
            <a:off x="1439714" y="3152775"/>
            <a:ext cx="1377950" cy="43497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>
                <a:solidFill>
                  <a:srgbClr val="000000"/>
                </a:solidFill>
              </a:rPr>
              <a:t>입하군 리스트 검색</a:t>
            </a:r>
            <a:endParaRPr lang="ko-KR" altLang="en-US"/>
          </a:p>
        </p:txBody>
      </p:sp>
      <p:sp>
        <p:nvSpPr>
          <p:cNvPr id="53" name="AutoShape 41"/>
          <p:cNvSpPr>
            <a:spLocks noChangeArrowheads="1"/>
          </p:cNvSpPr>
          <p:nvPr/>
        </p:nvSpPr>
        <p:spPr bwMode="auto">
          <a:xfrm>
            <a:off x="1439714" y="4448175"/>
            <a:ext cx="1368425" cy="612775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/>
              <a:t>등록</a:t>
            </a:r>
          </a:p>
          <a:p>
            <a:pPr marL="342900" indent="-342900"/>
            <a:r>
              <a:rPr lang="ko-KR" altLang="en-US"/>
              <a:t>조회</a:t>
            </a:r>
          </a:p>
          <a:p>
            <a:pPr marL="342900" indent="-342900"/>
            <a:r>
              <a:rPr lang="ko-KR" altLang="en-US"/>
              <a:t>삭제</a:t>
            </a:r>
          </a:p>
        </p:txBody>
      </p:sp>
      <p:sp>
        <p:nvSpPr>
          <p:cNvPr id="54" name="AutoShape 39"/>
          <p:cNvSpPr>
            <a:spLocks noChangeArrowheads="1"/>
          </p:cNvSpPr>
          <p:nvPr/>
        </p:nvSpPr>
        <p:spPr bwMode="auto">
          <a:xfrm>
            <a:off x="1585764" y="1928813"/>
            <a:ext cx="1082675" cy="360362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fontAlgn="ctr" latinLnBrk="0">
              <a:lnSpc>
                <a:spcPct val="120000"/>
              </a:lnSpc>
            </a:pPr>
            <a:r>
              <a:rPr lang="ko-KR" altLang="en-US"/>
              <a:t>시스템 로그인</a:t>
            </a:r>
          </a:p>
        </p:txBody>
      </p:sp>
      <p:cxnSp>
        <p:nvCxnSpPr>
          <p:cNvPr id="55" name="AutoShape 54"/>
          <p:cNvCxnSpPr>
            <a:cxnSpLocks noChangeShapeType="1"/>
            <a:stCxn id="54" idx="2"/>
            <a:endCxn id="83" idx="0"/>
          </p:cNvCxnSpPr>
          <p:nvPr/>
        </p:nvCxnSpPr>
        <p:spPr bwMode="auto">
          <a:xfrm>
            <a:off x="2127102" y="2289175"/>
            <a:ext cx="1587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6" name="AutoShape 40"/>
          <p:cNvSpPr>
            <a:spLocks noChangeArrowheads="1"/>
          </p:cNvSpPr>
          <p:nvPr/>
        </p:nvSpPr>
        <p:spPr bwMode="auto">
          <a:xfrm>
            <a:off x="1295252" y="3800475"/>
            <a:ext cx="1655762" cy="430213"/>
          </a:xfrm>
          <a:prstGeom prst="flowChartDisp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>
                <a:solidFill>
                  <a:srgbClr val="000000"/>
                </a:solidFill>
              </a:rPr>
              <a:t>입하군 내역</a:t>
            </a:r>
          </a:p>
          <a:p>
            <a:r>
              <a:rPr lang="ko-KR" altLang="en-US">
                <a:solidFill>
                  <a:srgbClr val="000000"/>
                </a:solidFill>
              </a:rPr>
              <a:t>리스트 표시</a:t>
            </a:r>
            <a:endParaRPr lang="ko-KR" altLang="en-US"/>
          </a:p>
        </p:txBody>
      </p:sp>
      <p:cxnSp>
        <p:nvCxnSpPr>
          <p:cNvPr id="57" name="AutoShape 54"/>
          <p:cNvCxnSpPr>
            <a:cxnSpLocks noChangeShapeType="1"/>
            <a:stCxn id="52" idx="2"/>
            <a:endCxn id="56" idx="0"/>
          </p:cNvCxnSpPr>
          <p:nvPr/>
        </p:nvCxnSpPr>
        <p:spPr bwMode="auto">
          <a:xfrm flipH="1">
            <a:off x="2123927" y="3587750"/>
            <a:ext cx="4762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8" name="AutoShape 54"/>
          <p:cNvCxnSpPr>
            <a:cxnSpLocks noChangeShapeType="1"/>
            <a:stCxn id="56" idx="2"/>
            <a:endCxn id="53" idx="0"/>
          </p:cNvCxnSpPr>
          <p:nvPr/>
        </p:nvCxnSpPr>
        <p:spPr bwMode="auto">
          <a:xfrm>
            <a:off x="2123927" y="423068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9" name="AutoShape 44"/>
          <p:cNvSpPr>
            <a:spLocks noChangeArrowheads="1"/>
          </p:cNvSpPr>
          <p:nvPr/>
        </p:nvSpPr>
        <p:spPr bwMode="auto">
          <a:xfrm>
            <a:off x="1555602" y="8836025"/>
            <a:ext cx="1147762" cy="438150"/>
          </a:xfrm>
          <a:prstGeom prst="flowChartMagneticDrum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입하군정보 </a:t>
            </a:r>
            <a:r>
              <a:rPr lang="en-US" altLang="ko-KR"/>
              <a:t>DB</a:t>
            </a:r>
          </a:p>
        </p:txBody>
      </p:sp>
      <p:sp>
        <p:nvSpPr>
          <p:cNvPr id="60" name="AutoShape 43"/>
          <p:cNvSpPr>
            <a:spLocks noChangeArrowheads="1"/>
          </p:cNvSpPr>
          <p:nvPr/>
        </p:nvSpPr>
        <p:spPr bwMode="auto">
          <a:xfrm>
            <a:off x="499914" y="6445250"/>
            <a:ext cx="730250" cy="431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ko-KR" altLang="en-US">
                <a:solidFill>
                  <a:srgbClr val="000000"/>
                </a:solidFill>
              </a:rPr>
              <a:t>입하군구입</a:t>
            </a:r>
          </a:p>
          <a:p>
            <a:r>
              <a:rPr lang="ko-KR" altLang="en-US">
                <a:solidFill>
                  <a:srgbClr val="000000"/>
                </a:solidFill>
              </a:rPr>
              <a:t>내역등록</a:t>
            </a:r>
            <a:endParaRPr lang="ko-KR" altLang="en-US"/>
          </a:p>
        </p:txBody>
      </p:sp>
      <p:cxnSp>
        <p:nvCxnSpPr>
          <p:cNvPr id="61" name="AutoShape 54"/>
          <p:cNvCxnSpPr>
            <a:cxnSpLocks noChangeShapeType="1"/>
            <a:stCxn id="53" idx="2"/>
            <a:endCxn id="60" idx="0"/>
          </p:cNvCxnSpPr>
          <p:nvPr/>
        </p:nvCxnSpPr>
        <p:spPr bwMode="auto">
          <a:xfrm rot="5400000">
            <a:off x="802333" y="5123656"/>
            <a:ext cx="1384300" cy="1258888"/>
          </a:xfrm>
          <a:prstGeom prst="bentConnector3">
            <a:avLst>
              <a:gd name="adj1" fmla="val 1570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62" name="AutoShape 43"/>
          <p:cNvSpPr>
            <a:spLocks noChangeArrowheads="1"/>
          </p:cNvSpPr>
          <p:nvPr/>
        </p:nvSpPr>
        <p:spPr bwMode="auto">
          <a:xfrm>
            <a:off x="1698477" y="8193088"/>
            <a:ext cx="863600" cy="431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ko-KR" altLang="en-US">
                <a:solidFill>
                  <a:srgbClr val="000000"/>
                </a:solidFill>
              </a:rPr>
              <a:t> 입하군</a:t>
            </a:r>
          </a:p>
          <a:p>
            <a:r>
              <a:rPr lang="ko-KR" altLang="en-US">
                <a:solidFill>
                  <a:srgbClr val="000000"/>
                </a:solidFill>
              </a:rPr>
              <a:t>내역수정</a:t>
            </a:r>
            <a:endParaRPr lang="ko-KR" altLang="en-US"/>
          </a:p>
        </p:txBody>
      </p:sp>
      <p:sp>
        <p:nvSpPr>
          <p:cNvPr id="63" name="AutoShape 40"/>
          <p:cNvSpPr>
            <a:spLocks noChangeArrowheads="1"/>
          </p:cNvSpPr>
          <p:nvPr/>
        </p:nvSpPr>
        <p:spPr bwMode="auto">
          <a:xfrm>
            <a:off x="1588939" y="6637338"/>
            <a:ext cx="1082675" cy="503237"/>
          </a:xfrm>
          <a:prstGeom prst="flowChartDisp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>
                <a:solidFill>
                  <a:srgbClr val="000000"/>
                </a:solidFill>
              </a:rPr>
              <a:t>입하군</a:t>
            </a:r>
          </a:p>
          <a:p>
            <a:r>
              <a:rPr lang="ko-KR" altLang="en-US">
                <a:solidFill>
                  <a:srgbClr val="000000"/>
                </a:solidFill>
              </a:rPr>
              <a:t>내역표시</a:t>
            </a:r>
            <a:endParaRPr lang="ko-KR" altLang="en-US"/>
          </a:p>
        </p:txBody>
      </p:sp>
      <p:cxnSp>
        <p:nvCxnSpPr>
          <p:cNvPr id="64" name="AutoShape 48"/>
          <p:cNvCxnSpPr>
            <a:cxnSpLocks noChangeShapeType="1"/>
            <a:stCxn id="63" idx="2"/>
            <a:endCxn id="87" idx="0"/>
          </p:cNvCxnSpPr>
          <p:nvPr/>
        </p:nvCxnSpPr>
        <p:spPr bwMode="auto">
          <a:xfrm>
            <a:off x="2130277" y="7140575"/>
            <a:ext cx="0" cy="188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" name="AutoShape 48"/>
          <p:cNvCxnSpPr>
            <a:cxnSpLocks noChangeShapeType="1"/>
            <a:stCxn id="62" idx="2"/>
            <a:endCxn id="59" idx="0"/>
          </p:cNvCxnSpPr>
          <p:nvPr/>
        </p:nvCxnSpPr>
        <p:spPr bwMode="auto">
          <a:xfrm>
            <a:off x="2130277" y="8624888"/>
            <a:ext cx="0" cy="211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6" name="AutoShape 43"/>
          <p:cNvSpPr>
            <a:spLocks noChangeArrowheads="1"/>
          </p:cNvSpPr>
          <p:nvPr/>
        </p:nvSpPr>
        <p:spPr bwMode="auto">
          <a:xfrm>
            <a:off x="1698477" y="5422900"/>
            <a:ext cx="863600" cy="431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ko-KR" altLang="en-US">
                <a:solidFill>
                  <a:srgbClr val="000000"/>
                </a:solidFill>
              </a:rPr>
              <a:t>조회할 입하군</a:t>
            </a:r>
            <a:endParaRPr lang="en-US" altLang="ko-KR">
              <a:solidFill>
                <a:srgbClr val="000000"/>
              </a:solidFill>
            </a:endParaRPr>
          </a:p>
          <a:p>
            <a:r>
              <a:rPr lang="ko-KR" altLang="en-US">
                <a:solidFill>
                  <a:srgbClr val="000000"/>
                </a:solidFill>
              </a:rPr>
              <a:t>내역조회</a:t>
            </a:r>
            <a:endParaRPr lang="ko-KR" altLang="en-US"/>
          </a:p>
        </p:txBody>
      </p:sp>
      <p:cxnSp>
        <p:nvCxnSpPr>
          <p:cNvPr id="67" name="AutoShape 48"/>
          <p:cNvCxnSpPr>
            <a:cxnSpLocks noChangeShapeType="1"/>
            <a:stCxn id="66" idx="2"/>
            <a:endCxn id="76" idx="0"/>
          </p:cNvCxnSpPr>
          <p:nvPr/>
        </p:nvCxnSpPr>
        <p:spPr bwMode="auto">
          <a:xfrm>
            <a:off x="2130277" y="5854700"/>
            <a:ext cx="0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8" name="AutoShape 43"/>
          <p:cNvSpPr>
            <a:spLocks noChangeArrowheads="1"/>
          </p:cNvSpPr>
          <p:nvPr/>
        </p:nvSpPr>
        <p:spPr bwMode="auto">
          <a:xfrm>
            <a:off x="2887514" y="8193088"/>
            <a:ext cx="720725" cy="431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ko-KR" altLang="en-US">
                <a:solidFill>
                  <a:srgbClr val="000000"/>
                </a:solidFill>
              </a:rPr>
              <a:t>입하군</a:t>
            </a:r>
          </a:p>
          <a:p>
            <a:r>
              <a:rPr lang="ko-KR" altLang="en-US">
                <a:solidFill>
                  <a:srgbClr val="000000"/>
                </a:solidFill>
              </a:rPr>
              <a:t>내역삭제</a:t>
            </a:r>
            <a:endParaRPr lang="ko-KR" altLang="en-US"/>
          </a:p>
        </p:txBody>
      </p:sp>
      <p:cxnSp>
        <p:nvCxnSpPr>
          <p:cNvPr id="69" name="AutoShape 54"/>
          <p:cNvCxnSpPr>
            <a:cxnSpLocks noChangeShapeType="1"/>
            <a:stCxn id="53" idx="2"/>
            <a:endCxn id="77" idx="0"/>
          </p:cNvCxnSpPr>
          <p:nvPr/>
        </p:nvCxnSpPr>
        <p:spPr bwMode="auto">
          <a:xfrm rot="16200000" flipH="1">
            <a:off x="2506515" y="4678362"/>
            <a:ext cx="361950" cy="1127125"/>
          </a:xfrm>
          <a:prstGeom prst="bentConnector3">
            <a:avLst>
              <a:gd name="adj1" fmla="val 6227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70" name="AutoShape 54"/>
          <p:cNvCxnSpPr>
            <a:cxnSpLocks noChangeShapeType="1"/>
            <a:stCxn id="68" idx="2"/>
            <a:endCxn id="59" idx="4"/>
          </p:cNvCxnSpPr>
          <p:nvPr/>
        </p:nvCxnSpPr>
        <p:spPr bwMode="auto">
          <a:xfrm rot="5400000">
            <a:off x="2760515" y="8567737"/>
            <a:ext cx="430212" cy="5445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71" name="AutoShape 41"/>
          <p:cNvSpPr>
            <a:spLocks noChangeArrowheads="1"/>
          </p:cNvSpPr>
          <p:nvPr/>
        </p:nvSpPr>
        <p:spPr bwMode="auto">
          <a:xfrm>
            <a:off x="404664" y="7254875"/>
            <a:ext cx="936625" cy="612775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 smtClean="0"/>
              <a:t>어종</a:t>
            </a:r>
            <a:endParaRPr lang="ko-KR" altLang="en-US"/>
          </a:p>
        </p:txBody>
      </p:sp>
      <p:sp>
        <p:nvSpPr>
          <p:cNvPr id="72" name="AutoShape 43"/>
          <p:cNvSpPr>
            <a:spLocks noChangeArrowheads="1"/>
          </p:cNvSpPr>
          <p:nvPr/>
        </p:nvSpPr>
        <p:spPr bwMode="auto">
          <a:xfrm>
            <a:off x="549126" y="8172451"/>
            <a:ext cx="647700" cy="38417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ko-KR" altLang="en-US" smtClean="0">
                <a:solidFill>
                  <a:srgbClr val="000000"/>
                </a:solidFill>
              </a:rPr>
              <a:t>어종정보입력</a:t>
            </a:r>
            <a:endParaRPr lang="ko-KR" altLang="en-US"/>
          </a:p>
        </p:txBody>
      </p:sp>
      <p:cxnSp>
        <p:nvCxnSpPr>
          <p:cNvPr id="73" name="AutoShape 54"/>
          <p:cNvCxnSpPr>
            <a:cxnSpLocks noChangeShapeType="1"/>
            <a:stCxn id="60" idx="2"/>
            <a:endCxn id="71" idx="0"/>
          </p:cNvCxnSpPr>
          <p:nvPr/>
        </p:nvCxnSpPr>
        <p:spPr bwMode="auto">
          <a:xfrm>
            <a:off x="865039" y="6877050"/>
            <a:ext cx="7938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4" name="AutoShape 54"/>
          <p:cNvCxnSpPr>
            <a:cxnSpLocks noChangeShapeType="1"/>
            <a:stCxn id="71" idx="2"/>
            <a:endCxn id="72" idx="0"/>
          </p:cNvCxnSpPr>
          <p:nvPr/>
        </p:nvCxnSpPr>
        <p:spPr bwMode="auto">
          <a:xfrm rot="5400000">
            <a:off x="720577" y="8020050"/>
            <a:ext cx="304801" cy="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75" name="AutoShape 54"/>
          <p:cNvCxnSpPr>
            <a:cxnSpLocks noChangeShapeType="1"/>
            <a:stCxn id="72" idx="2"/>
            <a:endCxn id="59" idx="1"/>
          </p:cNvCxnSpPr>
          <p:nvPr/>
        </p:nvCxnSpPr>
        <p:spPr bwMode="auto">
          <a:xfrm rot="16200000" flipH="1">
            <a:off x="965052" y="8464550"/>
            <a:ext cx="498474" cy="68262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76" name="AutoShape 43"/>
          <p:cNvSpPr>
            <a:spLocks noChangeArrowheads="1"/>
          </p:cNvSpPr>
          <p:nvPr/>
        </p:nvSpPr>
        <p:spPr bwMode="auto">
          <a:xfrm>
            <a:off x="1698477" y="6032500"/>
            <a:ext cx="863600" cy="431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ko-KR" altLang="en-US">
                <a:solidFill>
                  <a:srgbClr val="000000"/>
                </a:solidFill>
              </a:rPr>
              <a:t> 입하군</a:t>
            </a:r>
          </a:p>
          <a:p>
            <a:r>
              <a:rPr lang="ko-KR" altLang="en-US">
                <a:solidFill>
                  <a:srgbClr val="000000"/>
                </a:solidFill>
              </a:rPr>
              <a:t>내역검색</a:t>
            </a:r>
            <a:endParaRPr lang="ko-KR" altLang="en-US"/>
          </a:p>
        </p:txBody>
      </p:sp>
      <p:sp>
        <p:nvSpPr>
          <p:cNvPr id="77" name="AutoShape 43"/>
          <p:cNvSpPr>
            <a:spLocks noChangeArrowheads="1"/>
          </p:cNvSpPr>
          <p:nvPr/>
        </p:nvSpPr>
        <p:spPr bwMode="auto">
          <a:xfrm>
            <a:off x="2819252" y="5422900"/>
            <a:ext cx="863600" cy="431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ko-KR" altLang="en-US">
                <a:solidFill>
                  <a:srgbClr val="000000"/>
                </a:solidFill>
              </a:rPr>
              <a:t>삭제할 입하군</a:t>
            </a:r>
          </a:p>
          <a:p>
            <a:r>
              <a:rPr lang="ko-KR" altLang="en-US">
                <a:solidFill>
                  <a:srgbClr val="000000"/>
                </a:solidFill>
              </a:rPr>
              <a:t>내역조회</a:t>
            </a:r>
            <a:endParaRPr lang="ko-KR" altLang="en-US"/>
          </a:p>
        </p:txBody>
      </p:sp>
      <p:cxnSp>
        <p:nvCxnSpPr>
          <p:cNvPr id="78" name="AutoShape 48"/>
          <p:cNvCxnSpPr>
            <a:cxnSpLocks noChangeShapeType="1"/>
            <a:stCxn id="76" idx="2"/>
            <a:endCxn id="63" idx="0"/>
          </p:cNvCxnSpPr>
          <p:nvPr/>
        </p:nvCxnSpPr>
        <p:spPr bwMode="auto">
          <a:xfrm>
            <a:off x="2130277" y="6464300"/>
            <a:ext cx="0" cy="173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9" name="AutoShape 48"/>
          <p:cNvCxnSpPr>
            <a:cxnSpLocks noChangeShapeType="1"/>
            <a:stCxn id="77" idx="2"/>
            <a:endCxn id="68" idx="0"/>
          </p:cNvCxnSpPr>
          <p:nvPr/>
        </p:nvCxnSpPr>
        <p:spPr bwMode="auto">
          <a:xfrm flipH="1">
            <a:off x="3247877" y="5854700"/>
            <a:ext cx="3175" cy="2338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0" name="TextBox 46"/>
          <p:cNvSpPr txBox="1">
            <a:spLocks noChangeArrowheads="1"/>
          </p:cNvSpPr>
          <p:nvPr/>
        </p:nvSpPr>
        <p:spPr bwMode="auto">
          <a:xfrm>
            <a:off x="876152" y="5065713"/>
            <a:ext cx="4413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/>
              <a:t>등록</a:t>
            </a:r>
          </a:p>
        </p:txBody>
      </p:sp>
      <p:sp>
        <p:nvSpPr>
          <p:cNvPr id="81" name="TextBox 48"/>
          <p:cNvSpPr txBox="1">
            <a:spLocks noChangeArrowheads="1"/>
          </p:cNvSpPr>
          <p:nvPr/>
        </p:nvSpPr>
        <p:spPr bwMode="auto">
          <a:xfrm>
            <a:off x="1739752" y="5024438"/>
            <a:ext cx="4413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/>
              <a:t>조회</a:t>
            </a:r>
          </a:p>
        </p:txBody>
      </p:sp>
      <p:sp>
        <p:nvSpPr>
          <p:cNvPr id="82" name="TextBox 49"/>
          <p:cNvSpPr txBox="1">
            <a:spLocks noChangeArrowheads="1"/>
          </p:cNvSpPr>
          <p:nvPr/>
        </p:nvSpPr>
        <p:spPr bwMode="auto">
          <a:xfrm>
            <a:off x="2908152" y="4994275"/>
            <a:ext cx="4413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/>
              <a:t>삭제</a:t>
            </a:r>
          </a:p>
        </p:txBody>
      </p:sp>
      <p:sp>
        <p:nvSpPr>
          <p:cNvPr id="83" name="AutoShape 39"/>
          <p:cNvSpPr>
            <a:spLocks noChangeArrowheads="1"/>
          </p:cNvSpPr>
          <p:nvPr/>
        </p:nvSpPr>
        <p:spPr bwMode="auto">
          <a:xfrm>
            <a:off x="1582589" y="2505075"/>
            <a:ext cx="1092200" cy="4191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mtClean="0">
                <a:solidFill>
                  <a:srgbClr val="000000"/>
                </a:solidFill>
              </a:rPr>
              <a:t>치어입식관리</a:t>
            </a:r>
            <a:endParaRPr lang="en-US" altLang="ko-KR" smtClean="0">
              <a:solidFill>
                <a:srgbClr val="000000"/>
              </a:solidFill>
            </a:endParaRPr>
          </a:p>
          <a:p>
            <a:r>
              <a:rPr lang="ko-KR" altLang="en-US" smtClean="0">
                <a:solidFill>
                  <a:srgbClr val="000000"/>
                </a:solidFill>
              </a:rPr>
              <a:t>선택</a:t>
            </a:r>
            <a:endParaRPr lang="ko-KR" altLang="en-US"/>
          </a:p>
        </p:txBody>
      </p:sp>
      <p:cxnSp>
        <p:nvCxnSpPr>
          <p:cNvPr id="84" name="AutoShape 54"/>
          <p:cNvCxnSpPr>
            <a:cxnSpLocks noChangeShapeType="1"/>
            <a:stCxn id="83" idx="2"/>
            <a:endCxn id="52" idx="0"/>
          </p:cNvCxnSpPr>
          <p:nvPr/>
        </p:nvCxnSpPr>
        <p:spPr bwMode="auto">
          <a:xfrm>
            <a:off x="2128689" y="292417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5" name="AutoShape 75"/>
          <p:cNvCxnSpPr>
            <a:cxnSpLocks noChangeShapeType="1"/>
            <a:stCxn id="53" idx="2"/>
            <a:endCxn id="66" idx="0"/>
          </p:cNvCxnSpPr>
          <p:nvPr/>
        </p:nvCxnSpPr>
        <p:spPr bwMode="auto">
          <a:xfrm>
            <a:off x="2123927" y="5060950"/>
            <a:ext cx="63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86" name="Text Box 77"/>
          <p:cNvSpPr txBox="1">
            <a:spLocks noChangeArrowheads="1"/>
          </p:cNvSpPr>
          <p:nvPr/>
        </p:nvSpPr>
        <p:spPr bwMode="auto">
          <a:xfrm>
            <a:off x="879327" y="7761288"/>
            <a:ext cx="577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/>
              <a:t>육성어</a:t>
            </a:r>
          </a:p>
        </p:txBody>
      </p:sp>
      <p:sp>
        <p:nvSpPr>
          <p:cNvPr id="87" name="AutoShape 48"/>
          <p:cNvSpPr>
            <a:spLocks noChangeArrowheads="1"/>
          </p:cNvSpPr>
          <p:nvPr/>
        </p:nvSpPr>
        <p:spPr bwMode="auto">
          <a:xfrm>
            <a:off x="1550839" y="7329488"/>
            <a:ext cx="1158875" cy="6477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/>
              <a:t>수정이 </a:t>
            </a:r>
          </a:p>
          <a:p>
            <a:pPr marL="342900" indent="-342900"/>
            <a:r>
              <a:rPr lang="ko-KR" altLang="en-US"/>
              <a:t>필요한가</a:t>
            </a:r>
            <a:r>
              <a:rPr lang="en-US" altLang="ko-KR"/>
              <a:t>?</a:t>
            </a:r>
          </a:p>
        </p:txBody>
      </p:sp>
      <p:sp>
        <p:nvSpPr>
          <p:cNvPr id="88" name="TextBox 20"/>
          <p:cNvSpPr txBox="1">
            <a:spLocks noChangeArrowheads="1"/>
          </p:cNvSpPr>
          <p:nvPr/>
        </p:nvSpPr>
        <p:spPr bwMode="auto">
          <a:xfrm>
            <a:off x="2460477" y="7329488"/>
            <a:ext cx="574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아니오</a:t>
            </a:r>
          </a:p>
        </p:txBody>
      </p:sp>
      <p:cxnSp>
        <p:nvCxnSpPr>
          <p:cNvPr id="89" name="AutoShape 80"/>
          <p:cNvCxnSpPr>
            <a:cxnSpLocks noChangeShapeType="1"/>
            <a:stCxn id="87" idx="2"/>
            <a:endCxn id="62" idx="0"/>
          </p:cNvCxnSpPr>
          <p:nvPr/>
        </p:nvCxnSpPr>
        <p:spPr bwMode="auto">
          <a:xfrm>
            <a:off x="2130277" y="7977188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90" name="AutoShape 81"/>
          <p:cNvCxnSpPr>
            <a:cxnSpLocks noChangeShapeType="1"/>
            <a:stCxn id="87" idx="3"/>
            <a:endCxn id="76" idx="3"/>
          </p:cNvCxnSpPr>
          <p:nvPr/>
        </p:nvCxnSpPr>
        <p:spPr bwMode="auto">
          <a:xfrm flipH="1" flipV="1">
            <a:off x="2562077" y="6248400"/>
            <a:ext cx="147637" cy="1404938"/>
          </a:xfrm>
          <a:prstGeom prst="bentConnector3">
            <a:avLst>
              <a:gd name="adj1" fmla="val -15483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  <p:sp>
        <p:nvSpPr>
          <p:cNvPr id="91" name="TextBox 20"/>
          <p:cNvSpPr txBox="1">
            <a:spLocks noChangeArrowheads="1"/>
          </p:cNvSpPr>
          <p:nvPr/>
        </p:nvSpPr>
        <p:spPr bwMode="auto">
          <a:xfrm>
            <a:off x="1811189" y="7977188"/>
            <a:ext cx="574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248377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91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780349"/>
              </p:ext>
            </p:extLst>
          </p:nvPr>
        </p:nvGraphicFramePr>
        <p:xfrm>
          <a:off x="261938" y="992188"/>
          <a:ext cx="6335712" cy="8308416"/>
        </p:xfrm>
        <a:graphic>
          <a:graphicData uri="http://schemas.openxmlformats.org/drawingml/2006/table">
            <a:tbl>
              <a:tblPr/>
              <a:tblGrid>
                <a:gridCol w="646112"/>
                <a:gridCol w="865188"/>
                <a:gridCol w="503237"/>
                <a:gridCol w="2881313"/>
                <a:gridCol w="576262"/>
                <a:gridCol w="8636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개정번호</a:t>
                      </a: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개정일자 </a:t>
                      </a: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개정자</a:t>
                      </a: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개정내용</a:t>
                      </a: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승인자</a:t>
                      </a: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승인일자</a:t>
                      </a: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4000" marB="54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7147" name="Rectangle 235"/>
          <p:cNvSpPr>
            <a:spLocks noChangeArrowheads="1"/>
          </p:cNvSpPr>
          <p:nvPr/>
        </p:nvSpPr>
        <p:spPr bwMode="auto">
          <a:xfrm>
            <a:off x="260350" y="631825"/>
            <a:ext cx="6337300" cy="28892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ko-KR" altLang="en-US" sz="1800"/>
          </a:p>
        </p:txBody>
      </p:sp>
      <p:sp>
        <p:nvSpPr>
          <p:cNvPr id="167148" name="Text Box 236"/>
          <p:cNvSpPr txBox="1">
            <a:spLocks noChangeArrowheads="1"/>
          </p:cNvSpPr>
          <p:nvPr/>
        </p:nvSpPr>
        <p:spPr bwMode="auto">
          <a:xfrm>
            <a:off x="260350" y="636588"/>
            <a:ext cx="1651000" cy="2746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200">
                <a:latin typeface="Tahoma" pitchFamily="34" charset="0"/>
                <a:ea typeface="HY울릉도M" pitchFamily="18" charset="-127"/>
              </a:rPr>
              <a:t>업무 흐름도 개정이력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87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164111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양식장작업자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2.8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이동관리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602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920469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이동관리를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해당 수조의 이동 리스트를 검색하여 표시한다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이동정보를 등록하려면 신규입력을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선택한뒤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이동정보를 입력한다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(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이동미수가 합쳐서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이되야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이동리스트를 조회하려면 리스트를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이동정보의 수정이 필요하면 리스트를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누른후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수정한다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이동정보를 삭제하려면 이동정보 리스트를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선택후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삭제한다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560" name="AutoShape 252"/>
          <p:cNvSpPr>
            <a:spLocks noChangeArrowheads="1"/>
          </p:cNvSpPr>
          <p:nvPr/>
        </p:nvSpPr>
        <p:spPr bwMode="auto">
          <a:xfrm>
            <a:off x="1343025" y="2360712"/>
            <a:ext cx="13684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이동관리 </a:t>
            </a:r>
            <a:r>
              <a:rPr lang="ko-KR" altLang="en-US"/>
              <a:t>선택</a:t>
            </a:r>
            <a:endParaRPr lang="en-US" altLang="ko-KR"/>
          </a:p>
        </p:txBody>
      </p:sp>
      <p:sp>
        <p:nvSpPr>
          <p:cNvPr id="107561" name="AutoShape 252"/>
          <p:cNvSpPr>
            <a:spLocks noChangeArrowheads="1"/>
          </p:cNvSpPr>
          <p:nvPr/>
        </p:nvSpPr>
        <p:spPr bwMode="auto">
          <a:xfrm>
            <a:off x="1343025" y="3008412"/>
            <a:ext cx="13684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이동리스트 </a:t>
            </a:r>
            <a:r>
              <a:rPr lang="ko-KR" altLang="en-US"/>
              <a:t>검색</a:t>
            </a:r>
            <a:endParaRPr lang="en-US" altLang="ko-KR"/>
          </a:p>
        </p:txBody>
      </p:sp>
      <p:sp>
        <p:nvSpPr>
          <p:cNvPr id="110" name="순서도: 직접 액세스 저장소 109"/>
          <p:cNvSpPr/>
          <p:nvPr/>
        </p:nvSpPr>
        <p:spPr>
          <a:xfrm>
            <a:off x="1514475" y="8412262"/>
            <a:ext cx="1025525" cy="357188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 smtClean="0">
                <a:solidFill>
                  <a:srgbClr val="0D0D0D"/>
                </a:solidFill>
              </a:rPr>
              <a:t>이</a:t>
            </a:r>
            <a:r>
              <a:rPr lang="ko-KR" altLang="en-US">
                <a:solidFill>
                  <a:srgbClr val="0D0D0D"/>
                </a:solidFill>
              </a:rPr>
              <a:t>동</a:t>
            </a:r>
            <a:r>
              <a:rPr lang="ko-KR" altLang="en-US" smtClean="0">
                <a:solidFill>
                  <a:srgbClr val="0D0D0D"/>
                </a:solidFill>
              </a:rPr>
              <a:t> </a:t>
            </a:r>
            <a:r>
              <a:rPr lang="ko-KR" altLang="en-US">
                <a:solidFill>
                  <a:srgbClr val="0D0D0D"/>
                </a:solidFill>
              </a:rPr>
              <a:t>정보 </a:t>
            </a:r>
            <a:r>
              <a:rPr lang="en-US" altLang="ko-KR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sp>
        <p:nvSpPr>
          <p:cNvPr id="107563" name="TextBox 20"/>
          <p:cNvSpPr txBox="1">
            <a:spLocks noChangeArrowheads="1"/>
          </p:cNvSpPr>
          <p:nvPr/>
        </p:nvSpPr>
        <p:spPr bwMode="auto">
          <a:xfrm>
            <a:off x="769938" y="4808637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등록</a:t>
            </a:r>
          </a:p>
        </p:txBody>
      </p:sp>
      <p:cxnSp>
        <p:nvCxnSpPr>
          <p:cNvPr id="107565" name="AutoShape 53"/>
          <p:cNvCxnSpPr>
            <a:cxnSpLocks noChangeShapeType="1"/>
            <a:stCxn id="107560" idx="2"/>
            <a:endCxn id="107561" idx="0"/>
          </p:cNvCxnSpPr>
          <p:nvPr/>
        </p:nvCxnSpPr>
        <p:spPr bwMode="auto">
          <a:xfrm>
            <a:off x="2027238" y="2717900"/>
            <a:ext cx="0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7566" name="AutoShape 54"/>
          <p:cNvCxnSpPr>
            <a:cxnSpLocks noChangeShapeType="1"/>
            <a:stCxn id="107561" idx="2"/>
            <a:endCxn id="107567" idx="0"/>
          </p:cNvCxnSpPr>
          <p:nvPr/>
        </p:nvCxnSpPr>
        <p:spPr bwMode="auto">
          <a:xfrm flipH="1">
            <a:off x="2025650" y="3365600"/>
            <a:ext cx="1588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7567" name="AutoShape 48"/>
          <p:cNvSpPr>
            <a:spLocks noChangeArrowheads="1"/>
          </p:cNvSpPr>
          <p:nvPr/>
        </p:nvSpPr>
        <p:spPr bwMode="auto">
          <a:xfrm>
            <a:off x="1270000" y="3656112"/>
            <a:ext cx="1511300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이동리스트 </a:t>
            </a:r>
            <a:r>
              <a:rPr lang="ko-KR" altLang="en-US"/>
              <a:t>표시</a:t>
            </a:r>
          </a:p>
        </p:txBody>
      </p:sp>
      <p:sp>
        <p:nvSpPr>
          <p:cNvPr id="107568" name="AutoShape 55"/>
          <p:cNvSpPr>
            <a:spLocks noChangeArrowheads="1"/>
          </p:cNvSpPr>
          <p:nvPr/>
        </p:nvSpPr>
        <p:spPr bwMode="auto">
          <a:xfrm>
            <a:off x="1270000" y="4160937"/>
            <a:ext cx="1511300" cy="720725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/>
              <a:t>등록</a:t>
            </a:r>
          </a:p>
          <a:p>
            <a:pPr marL="342900" indent="-342900"/>
            <a:r>
              <a:rPr lang="ko-KR" altLang="en-US"/>
              <a:t>조회</a:t>
            </a:r>
          </a:p>
          <a:p>
            <a:pPr marL="342900" indent="-342900"/>
            <a:r>
              <a:rPr lang="ko-KR" altLang="en-US"/>
              <a:t>삭제</a:t>
            </a:r>
          </a:p>
        </p:txBody>
      </p:sp>
      <p:cxnSp>
        <p:nvCxnSpPr>
          <p:cNvPr id="107569" name="AutoShape 50"/>
          <p:cNvCxnSpPr>
            <a:cxnSpLocks noChangeShapeType="1"/>
            <a:stCxn id="107567" idx="2"/>
            <a:endCxn id="107568" idx="0"/>
          </p:cNvCxnSpPr>
          <p:nvPr/>
        </p:nvCxnSpPr>
        <p:spPr bwMode="auto">
          <a:xfrm>
            <a:off x="2025650" y="4016475"/>
            <a:ext cx="0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7570" name="AutoShape 54"/>
          <p:cNvCxnSpPr>
            <a:cxnSpLocks noChangeShapeType="1"/>
            <a:stCxn id="107568" idx="2"/>
            <a:endCxn id="107582" idx="0"/>
          </p:cNvCxnSpPr>
          <p:nvPr/>
        </p:nvCxnSpPr>
        <p:spPr bwMode="auto">
          <a:xfrm rot="5400000">
            <a:off x="1253331" y="4468119"/>
            <a:ext cx="358775" cy="11858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07571" name="AutoShape 55"/>
          <p:cNvCxnSpPr>
            <a:cxnSpLocks noChangeShapeType="1"/>
            <a:stCxn id="107568" idx="2"/>
            <a:endCxn id="107581" idx="0"/>
          </p:cNvCxnSpPr>
          <p:nvPr/>
        </p:nvCxnSpPr>
        <p:spPr bwMode="auto">
          <a:xfrm rot="16200000" flipH="1">
            <a:off x="2475706" y="4431606"/>
            <a:ext cx="358775" cy="1258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07572" name="TextBox 20"/>
          <p:cNvSpPr txBox="1">
            <a:spLocks noChangeArrowheads="1"/>
          </p:cNvSpPr>
          <p:nvPr/>
        </p:nvSpPr>
        <p:spPr bwMode="auto">
          <a:xfrm>
            <a:off x="1990725" y="4808637"/>
            <a:ext cx="500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조회</a:t>
            </a:r>
          </a:p>
        </p:txBody>
      </p:sp>
      <p:sp>
        <p:nvSpPr>
          <p:cNvPr id="107573" name="TextBox 20"/>
          <p:cNvSpPr txBox="1">
            <a:spLocks noChangeArrowheads="1"/>
          </p:cNvSpPr>
          <p:nvPr/>
        </p:nvSpPr>
        <p:spPr bwMode="auto">
          <a:xfrm>
            <a:off x="2855913" y="4808637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삭제</a:t>
            </a:r>
          </a:p>
        </p:txBody>
      </p:sp>
      <p:cxnSp>
        <p:nvCxnSpPr>
          <p:cNvPr id="107574" name="AutoShape 60"/>
          <p:cNvCxnSpPr>
            <a:cxnSpLocks noChangeShapeType="1"/>
            <a:stCxn id="107578" idx="2"/>
            <a:endCxn id="110" idx="1"/>
          </p:cNvCxnSpPr>
          <p:nvPr/>
        </p:nvCxnSpPr>
        <p:spPr bwMode="auto">
          <a:xfrm rot="16200000" flipH="1">
            <a:off x="-33338" y="7043838"/>
            <a:ext cx="2417763" cy="6778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07575" name="AutoShape 61"/>
          <p:cNvCxnSpPr>
            <a:cxnSpLocks noChangeShapeType="1"/>
            <a:stCxn id="107568" idx="2"/>
            <a:endCxn id="107589" idx="0"/>
          </p:cNvCxnSpPr>
          <p:nvPr/>
        </p:nvCxnSpPr>
        <p:spPr bwMode="auto">
          <a:xfrm>
            <a:off x="2025650" y="4881662"/>
            <a:ext cx="1588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7578" name="AutoShape 252"/>
          <p:cNvSpPr>
            <a:spLocks noChangeArrowheads="1"/>
          </p:cNvSpPr>
          <p:nvPr/>
        </p:nvSpPr>
        <p:spPr bwMode="auto">
          <a:xfrm>
            <a:off x="404813" y="5816700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이동정보 </a:t>
            </a:r>
            <a:r>
              <a:rPr lang="ko-KR" altLang="en-US"/>
              <a:t>저장</a:t>
            </a:r>
            <a:endParaRPr lang="en-US" altLang="ko-KR"/>
          </a:p>
        </p:txBody>
      </p:sp>
      <p:cxnSp>
        <p:nvCxnSpPr>
          <p:cNvPr id="107579" name="AutoShape 59"/>
          <p:cNvCxnSpPr>
            <a:cxnSpLocks noChangeShapeType="1"/>
            <a:stCxn id="107582" idx="2"/>
            <a:endCxn id="107578" idx="0"/>
          </p:cNvCxnSpPr>
          <p:nvPr/>
        </p:nvCxnSpPr>
        <p:spPr bwMode="auto">
          <a:xfrm flipH="1">
            <a:off x="836613" y="5597625"/>
            <a:ext cx="31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580" name="AutoShape 252"/>
          <p:cNvSpPr>
            <a:spLocks noChangeArrowheads="1"/>
          </p:cNvSpPr>
          <p:nvPr/>
        </p:nvSpPr>
        <p:spPr bwMode="auto">
          <a:xfrm>
            <a:off x="1595438" y="7836000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이동정보 </a:t>
            </a:r>
            <a:r>
              <a:rPr lang="ko-KR" altLang="en-US"/>
              <a:t>수정</a:t>
            </a:r>
          </a:p>
        </p:txBody>
      </p:sp>
      <p:sp>
        <p:nvSpPr>
          <p:cNvPr id="107581" name="AutoShape 252"/>
          <p:cNvSpPr>
            <a:spLocks noChangeArrowheads="1"/>
          </p:cNvSpPr>
          <p:nvPr/>
        </p:nvSpPr>
        <p:spPr bwMode="auto">
          <a:xfrm>
            <a:off x="2779713" y="5240437"/>
            <a:ext cx="100965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삭제할 </a:t>
            </a:r>
            <a:r>
              <a:rPr lang="ko-KR" altLang="en-US" smtClean="0"/>
              <a:t>이동정보</a:t>
            </a:r>
            <a:endParaRPr lang="ko-KR" altLang="en-US"/>
          </a:p>
          <a:p>
            <a:r>
              <a:rPr lang="ko-KR" altLang="en-US"/>
              <a:t>선택</a:t>
            </a:r>
          </a:p>
        </p:txBody>
      </p:sp>
      <p:sp>
        <p:nvSpPr>
          <p:cNvPr id="107582" name="AutoShape 252"/>
          <p:cNvSpPr>
            <a:spLocks noChangeArrowheads="1"/>
          </p:cNvSpPr>
          <p:nvPr/>
        </p:nvSpPr>
        <p:spPr bwMode="auto">
          <a:xfrm>
            <a:off x="407988" y="5240437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이동정보 </a:t>
            </a:r>
            <a:r>
              <a:rPr lang="ko-KR" altLang="en-US"/>
              <a:t>입력</a:t>
            </a:r>
            <a:endParaRPr lang="en-US" altLang="ko-KR"/>
          </a:p>
        </p:txBody>
      </p:sp>
      <p:sp>
        <p:nvSpPr>
          <p:cNvPr id="107583" name="AutoShape 252"/>
          <p:cNvSpPr>
            <a:spLocks noChangeArrowheads="1"/>
          </p:cNvSpPr>
          <p:nvPr/>
        </p:nvSpPr>
        <p:spPr bwMode="auto">
          <a:xfrm>
            <a:off x="2852738" y="5745262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이동정보 </a:t>
            </a:r>
            <a:r>
              <a:rPr lang="ko-KR" altLang="en-US"/>
              <a:t>삭제</a:t>
            </a:r>
            <a:endParaRPr lang="en-US" altLang="ko-KR"/>
          </a:p>
        </p:txBody>
      </p:sp>
      <p:cxnSp>
        <p:nvCxnSpPr>
          <p:cNvPr id="107584" name="AutoShape 64"/>
          <p:cNvCxnSpPr>
            <a:cxnSpLocks noChangeShapeType="1"/>
            <a:stCxn id="107581" idx="2"/>
            <a:endCxn id="107583" idx="0"/>
          </p:cNvCxnSpPr>
          <p:nvPr/>
        </p:nvCxnSpPr>
        <p:spPr bwMode="auto">
          <a:xfrm>
            <a:off x="3284538" y="5597625"/>
            <a:ext cx="0" cy="147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07585" name="AutoShape 65"/>
          <p:cNvCxnSpPr>
            <a:cxnSpLocks noChangeShapeType="1"/>
            <a:stCxn id="107583" idx="2"/>
            <a:endCxn id="110" idx="4"/>
          </p:cNvCxnSpPr>
          <p:nvPr/>
        </p:nvCxnSpPr>
        <p:spPr bwMode="auto">
          <a:xfrm rot="5400000">
            <a:off x="1667669" y="6974781"/>
            <a:ext cx="2489200" cy="7445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107588" name="AutoShape 68"/>
          <p:cNvCxnSpPr>
            <a:cxnSpLocks noChangeShapeType="1"/>
            <a:stCxn id="107580" idx="2"/>
            <a:endCxn id="110" idx="0"/>
          </p:cNvCxnSpPr>
          <p:nvPr/>
        </p:nvCxnSpPr>
        <p:spPr bwMode="auto">
          <a:xfrm>
            <a:off x="2027238" y="8193187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589" name="AutoShape 252"/>
          <p:cNvSpPr>
            <a:spLocks noChangeArrowheads="1"/>
          </p:cNvSpPr>
          <p:nvPr/>
        </p:nvSpPr>
        <p:spPr bwMode="auto">
          <a:xfrm>
            <a:off x="1489075" y="5240437"/>
            <a:ext cx="10763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조회할 </a:t>
            </a:r>
            <a:r>
              <a:rPr lang="ko-KR" altLang="en-US" smtClean="0"/>
              <a:t>이동정보</a:t>
            </a:r>
            <a:endParaRPr lang="ko-KR" altLang="en-US"/>
          </a:p>
          <a:p>
            <a:r>
              <a:rPr lang="ko-KR" altLang="en-US"/>
              <a:t>선택</a:t>
            </a:r>
          </a:p>
        </p:txBody>
      </p:sp>
      <p:sp>
        <p:nvSpPr>
          <p:cNvPr id="107590" name="AutoShape 48"/>
          <p:cNvSpPr>
            <a:spLocks noChangeArrowheads="1"/>
          </p:cNvSpPr>
          <p:nvPr/>
        </p:nvSpPr>
        <p:spPr bwMode="auto">
          <a:xfrm>
            <a:off x="1485900" y="6392962"/>
            <a:ext cx="1082675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이동정보 표시</a:t>
            </a:r>
          </a:p>
        </p:txBody>
      </p:sp>
      <p:cxnSp>
        <p:nvCxnSpPr>
          <p:cNvPr id="107592" name="AutoShape 72"/>
          <p:cNvCxnSpPr>
            <a:cxnSpLocks noChangeShapeType="1"/>
            <a:stCxn id="107590" idx="2"/>
            <a:endCxn id="107607" idx="0"/>
          </p:cNvCxnSpPr>
          <p:nvPr/>
        </p:nvCxnSpPr>
        <p:spPr bwMode="auto">
          <a:xfrm>
            <a:off x="2027238" y="6753325"/>
            <a:ext cx="0" cy="182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604" name="AutoShape 252"/>
          <p:cNvSpPr>
            <a:spLocks noChangeArrowheads="1"/>
          </p:cNvSpPr>
          <p:nvPr/>
        </p:nvSpPr>
        <p:spPr bwMode="auto">
          <a:xfrm>
            <a:off x="1522413" y="5816700"/>
            <a:ext cx="100965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이동정보 조회</a:t>
            </a:r>
          </a:p>
        </p:txBody>
      </p:sp>
      <p:cxnSp>
        <p:nvCxnSpPr>
          <p:cNvPr id="107605" name="AutoShape 85"/>
          <p:cNvCxnSpPr>
            <a:cxnSpLocks noChangeShapeType="1"/>
            <a:stCxn id="107589" idx="2"/>
            <a:endCxn id="107604" idx="0"/>
          </p:cNvCxnSpPr>
          <p:nvPr/>
        </p:nvCxnSpPr>
        <p:spPr bwMode="auto">
          <a:xfrm>
            <a:off x="2027238" y="5597625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07606" name="AutoShape 86"/>
          <p:cNvCxnSpPr>
            <a:cxnSpLocks noChangeShapeType="1"/>
            <a:stCxn id="107604" idx="2"/>
            <a:endCxn id="107590" idx="0"/>
          </p:cNvCxnSpPr>
          <p:nvPr/>
        </p:nvCxnSpPr>
        <p:spPr bwMode="auto">
          <a:xfrm>
            <a:off x="2027238" y="6173887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607" name="AutoShape 48"/>
          <p:cNvSpPr>
            <a:spLocks noChangeArrowheads="1"/>
          </p:cNvSpPr>
          <p:nvPr/>
        </p:nvSpPr>
        <p:spPr bwMode="auto">
          <a:xfrm>
            <a:off x="1446213" y="6935887"/>
            <a:ext cx="1162050" cy="6477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/>
              <a:t>수정이 </a:t>
            </a:r>
          </a:p>
          <a:p>
            <a:pPr marL="342900" indent="-342900"/>
            <a:r>
              <a:rPr lang="ko-KR" altLang="en-US"/>
              <a:t>필요한가</a:t>
            </a:r>
            <a:r>
              <a:rPr lang="en-US" altLang="ko-KR"/>
              <a:t>?</a:t>
            </a:r>
          </a:p>
        </p:txBody>
      </p:sp>
      <p:sp>
        <p:nvSpPr>
          <p:cNvPr id="107608" name="TextBox 20"/>
          <p:cNvSpPr txBox="1">
            <a:spLocks noChangeArrowheads="1"/>
          </p:cNvSpPr>
          <p:nvPr/>
        </p:nvSpPr>
        <p:spPr bwMode="auto">
          <a:xfrm>
            <a:off x="2301875" y="6894612"/>
            <a:ext cx="574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아니오</a:t>
            </a:r>
          </a:p>
        </p:txBody>
      </p:sp>
      <p:sp>
        <p:nvSpPr>
          <p:cNvPr id="107609" name="TextBox 20"/>
          <p:cNvSpPr txBox="1">
            <a:spLocks noChangeArrowheads="1"/>
          </p:cNvSpPr>
          <p:nvPr/>
        </p:nvSpPr>
        <p:spPr bwMode="auto">
          <a:xfrm>
            <a:off x="1725613" y="7586762"/>
            <a:ext cx="574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예</a:t>
            </a:r>
          </a:p>
        </p:txBody>
      </p:sp>
      <p:cxnSp>
        <p:nvCxnSpPr>
          <p:cNvPr id="107610" name="AutoShape 90"/>
          <p:cNvCxnSpPr>
            <a:cxnSpLocks noChangeShapeType="1"/>
            <a:stCxn id="107607" idx="2"/>
            <a:endCxn id="107580" idx="0"/>
          </p:cNvCxnSpPr>
          <p:nvPr/>
        </p:nvCxnSpPr>
        <p:spPr bwMode="auto">
          <a:xfrm>
            <a:off x="2027238" y="7583587"/>
            <a:ext cx="0" cy="252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07611" name="AutoShape 91"/>
          <p:cNvCxnSpPr>
            <a:cxnSpLocks noChangeShapeType="1"/>
            <a:stCxn id="107607" idx="3"/>
            <a:endCxn id="107604" idx="3"/>
          </p:cNvCxnSpPr>
          <p:nvPr/>
        </p:nvCxnSpPr>
        <p:spPr bwMode="auto">
          <a:xfrm flipH="1" flipV="1">
            <a:off x="2532063" y="5996087"/>
            <a:ext cx="76200" cy="1263650"/>
          </a:xfrm>
          <a:prstGeom prst="bentConnector3">
            <a:avLst>
              <a:gd name="adj1" fmla="val -212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97620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87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937507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양식장작업자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2.9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출하관리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602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672951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출하관리를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해당 수조의 출하 리스트를 검색하여 표시한다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출하정보를 등록하려면 신규입력을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선택한뒤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출하수조정보에 추가버튼을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클릭후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출하내역에 출하미수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단위중량을 입력한다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출하리스트를 조회하려면 리스트를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출하정보의 수정이 필요하면 리스트를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누른후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수정한다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출하정보를 삭제하려면 이동정보 리스트를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선택후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삭제한다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560" name="AutoShape 252"/>
          <p:cNvSpPr>
            <a:spLocks noChangeArrowheads="1"/>
          </p:cNvSpPr>
          <p:nvPr/>
        </p:nvSpPr>
        <p:spPr bwMode="auto">
          <a:xfrm>
            <a:off x="1343025" y="2360712"/>
            <a:ext cx="13684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출</a:t>
            </a:r>
            <a:r>
              <a:rPr lang="ko-KR" altLang="en-US"/>
              <a:t>하</a:t>
            </a:r>
            <a:r>
              <a:rPr lang="ko-KR" altLang="en-US" smtClean="0"/>
              <a:t>관리 </a:t>
            </a:r>
            <a:r>
              <a:rPr lang="ko-KR" altLang="en-US"/>
              <a:t>선택</a:t>
            </a:r>
            <a:endParaRPr lang="en-US" altLang="ko-KR"/>
          </a:p>
        </p:txBody>
      </p:sp>
      <p:sp>
        <p:nvSpPr>
          <p:cNvPr id="107561" name="AutoShape 252"/>
          <p:cNvSpPr>
            <a:spLocks noChangeArrowheads="1"/>
          </p:cNvSpPr>
          <p:nvPr/>
        </p:nvSpPr>
        <p:spPr bwMode="auto">
          <a:xfrm>
            <a:off x="1343025" y="3008412"/>
            <a:ext cx="13684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출하리스트 </a:t>
            </a:r>
            <a:r>
              <a:rPr lang="ko-KR" altLang="en-US"/>
              <a:t>검색</a:t>
            </a:r>
            <a:endParaRPr lang="en-US" altLang="ko-KR"/>
          </a:p>
        </p:txBody>
      </p:sp>
      <p:sp>
        <p:nvSpPr>
          <p:cNvPr id="110" name="순서도: 직접 액세스 저장소 109"/>
          <p:cNvSpPr/>
          <p:nvPr/>
        </p:nvSpPr>
        <p:spPr>
          <a:xfrm>
            <a:off x="1514475" y="8412262"/>
            <a:ext cx="1025525" cy="357188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 smtClean="0">
                <a:solidFill>
                  <a:srgbClr val="0D0D0D"/>
                </a:solidFill>
              </a:rPr>
              <a:t>출</a:t>
            </a:r>
            <a:r>
              <a:rPr lang="ko-KR" altLang="en-US">
                <a:solidFill>
                  <a:srgbClr val="0D0D0D"/>
                </a:solidFill>
              </a:rPr>
              <a:t>하</a:t>
            </a:r>
            <a:r>
              <a:rPr lang="ko-KR" altLang="en-US" smtClean="0">
                <a:solidFill>
                  <a:srgbClr val="0D0D0D"/>
                </a:solidFill>
              </a:rPr>
              <a:t> </a:t>
            </a:r>
            <a:r>
              <a:rPr lang="ko-KR" altLang="en-US">
                <a:solidFill>
                  <a:srgbClr val="0D0D0D"/>
                </a:solidFill>
              </a:rPr>
              <a:t>정보 </a:t>
            </a:r>
            <a:r>
              <a:rPr lang="en-US" altLang="ko-KR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sp>
        <p:nvSpPr>
          <p:cNvPr id="107563" name="TextBox 20"/>
          <p:cNvSpPr txBox="1">
            <a:spLocks noChangeArrowheads="1"/>
          </p:cNvSpPr>
          <p:nvPr/>
        </p:nvSpPr>
        <p:spPr bwMode="auto">
          <a:xfrm>
            <a:off x="769938" y="4808637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저장</a:t>
            </a:r>
            <a:endParaRPr lang="ko-KR" altLang="en-US"/>
          </a:p>
        </p:txBody>
      </p:sp>
      <p:cxnSp>
        <p:nvCxnSpPr>
          <p:cNvPr id="107565" name="AutoShape 53"/>
          <p:cNvCxnSpPr>
            <a:cxnSpLocks noChangeShapeType="1"/>
            <a:stCxn id="107560" idx="2"/>
            <a:endCxn id="107561" idx="0"/>
          </p:cNvCxnSpPr>
          <p:nvPr/>
        </p:nvCxnSpPr>
        <p:spPr bwMode="auto">
          <a:xfrm>
            <a:off x="2027238" y="2717900"/>
            <a:ext cx="0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7566" name="AutoShape 54"/>
          <p:cNvCxnSpPr>
            <a:cxnSpLocks noChangeShapeType="1"/>
            <a:stCxn id="107561" idx="2"/>
            <a:endCxn id="107567" idx="0"/>
          </p:cNvCxnSpPr>
          <p:nvPr/>
        </p:nvCxnSpPr>
        <p:spPr bwMode="auto">
          <a:xfrm flipH="1">
            <a:off x="2025650" y="3365600"/>
            <a:ext cx="1588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7567" name="AutoShape 48"/>
          <p:cNvSpPr>
            <a:spLocks noChangeArrowheads="1"/>
          </p:cNvSpPr>
          <p:nvPr/>
        </p:nvSpPr>
        <p:spPr bwMode="auto">
          <a:xfrm>
            <a:off x="1270000" y="3656112"/>
            <a:ext cx="1511300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출하리스트 </a:t>
            </a:r>
            <a:r>
              <a:rPr lang="ko-KR" altLang="en-US"/>
              <a:t>표시</a:t>
            </a:r>
          </a:p>
        </p:txBody>
      </p:sp>
      <p:sp>
        <p:nvSpPr>
          <p:cNvPr id="107568" name="AutoShape 55"/>
          <p:cNvSpPr>
            <a:spLocks noChangeArrowheads="1"/>
          </p:cNvSpPr>
          <p:nvPr/>
        </p:nvSpPr>
        <p:spPr bwMode="auto">
          <a:xfrm>
            <a:off x="1270000" y="4160937"/>
            <a:ext cx="1511300" cy="720725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/>
              <a:t>등록</a:t>
            </a:r>
          </a:p>
          <a:p>
            <a:pPr marL="342900" indent="-342900"/>
            <a:r>
              <a:rPr lang="ko-KR" altLang="en-US"/>
              <a:t>조회</a:t>
            </a:r>
          </a:p>
          <a:p>
            <a:pPr marL="342900" indent="-342900"/>
            <a:r>
              <a:rPr lang="ko-KR" altLang="en-US"/>
              <a:t>삭제</a:t>
            </a:r>
          </a:p>
        </p:txBody>
      </p:sp>
      <p:cxnSp>
        <p:nvCxnSpPr>
          <p:cNvPr id="107569" name="AutoShape 50"/>
          <p:cNvCxnSpPr>
            <a:cxnSpLocks noChangeShapeType="1"/>
            <a:stCxn id="107567" idx="2"/>
            <a:endCxn id="107568" idx="0"/>
          </p:cNvCxnSpPr>
          <p:nvPr/>
        </p:nvCxnSpPr>
        <p:spPr bwMode="auto">
          <a:xfrm>
            <a:off x="2025650" y="4016475"/>
            <a:ext cx="0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7570" name="AutoShape 54"/>
          <p:cNvCxnSpPr>
            <a:cxnSpLocks noChangeShapeType="1"/>
            <a:stCxn id="107568" idx="2"/>
            <a:endCxn id="107582" idx="0"/>
          </p:cNvCxnSpPr>
          <p:nvPr/>
        </p:nvCxnSpPr>
        <p:spPr bwMode="auto">
          <a:xfrm rot="5400000">
            <a:off x="1253331" y="4468119"/>
            <a:ext cx="358775" cy="11858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07571" name="AutoShape 55"/>
          <p:cNvCxnSpPr>
            <a:cxnSpLocks noChangeShapeType="1"/>
            <a:stCxn id="107568" idx="2"/>
            <a:endCxn id="107581" idx="0"/>
          </p:cNvCxnSpPr>
          <p:nvPr/>
        </p:nvCxnSpPr>
        <p:spPr bwMode="auto">
          <a:xfrm rot="16200000" flipH="1">
            <a:off x="2475706" y="4431606"/>
            <a:ext cx="358775" cy="1258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07572" name="TextBox 20"/>
          <p:cNvSpPr txBox="1">
            <a:spLocks noChangeArrowheads="1"/>
          </p:cNvSpPr>
          <p:nvPr/>
        </p:nvSpPr>
        <p:spPr bwMode="auto">
          <a:xfrm>
            <a:off x="1990725" y="4808637"/>
            <a:ext cx="500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조회</a:t>
            </a:r>
          </a:p>
        </p:txBody>
      </p:sp>
      <p:sp>
        <p:nvSpPr>
          <p:cNvPr id="107573" name="TextBox 20"/>
          <p:cNvSpPr txBox="1">
            <a:spLocks noChangeArrowheads="1"/>
          </p:cNvSpPr>
          <p:nvPr/>
        </p:nvSpPr>
        <p:spPr bwMode="auto">
          <a:xfrm>
            <a:off x="2855913" y="4808637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삭제</a:t>
            </a:r>
          </a:p>
        </p:txBody>
      </p:sp>
      <p:cxnSp>
        <p:nvCxnSpPr>
          <p:cNvPr id="107574" name="AutoShape 60"/>
          <p:cNvCxnSpPr>
            <a:cxnSpLocks noChangeShapeType="1"/>
            <a:stCxn id="107578" idx="2"/>
            <a:endCxn id="110" idx="1"/>
          </p:cNvCxnSpPr>
          <p:nvPr/>
        </p:nvCxnSpPr>
        <p:spPr bwMode="auto">
          <a:xfrm rot="16200000" flipH="1">
            <a:off x="-33338" y="7043838"/>
            <a:ext cx="2417763" cy="6778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07575" name="AutoShape 61"/>
          <p:cNvCxnSpPr>
            <a:cxnSpLocks noChangeShapeType="1"/>
            <a:stCxn id="107568" idx="2"/>
            <a:endCxn id="107589" idx="0"/>
          </p:cNvCxnSpPr>
          <p:nvPr/>
        </p:nvCxnSpPr>
        <p:spPr bwMode="auto">
          <a:xfrm>
            <a:off x="2025650" y="4881662"/>
            <a:ext cx="1588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7578" name="AutoShape 252"/>
          <p:cNvSpPr>
            <a:spLocks noChangeArrowheads="1"/>
          </p:cNvSpPr>
          <p:nvPr/>
        </p:nvSpPr>
        <p:spPr bwMode="auto">
          <a:xfrm>
            <a:off x="404813" y="5816700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출하정보 </a:t>
            </a:r>
            <a:r>
              <a:rPr lang="ko-KR" altLang="en-US"/>
              <a:t>저장</a:t>
            </a:r>
            <a:endParaRPr lang="en-US" altLang="ko-KR"/>
          </a:p>
        </p:txBody>
      </p:sp>
      <p:cxnSp>
        <p:nvCxnSpPr>
          <p:cNvPr id="107579" name="AutoShape 59"/>
          <p:cNvCxnSpPr>
            <a:cxnSpLocks noChangeShapeType="1"/>
            <a:stCxn id="107582" idx="2"/>
            <a:endCxn id="107578" idx="0"/>
          </p:cNvCxnSpPr>
          <p:nvPr/>
        </p:nvCxnSpPr>
        <p:spPr bwMode="auto">
          <a:xfrm flipH="1">
            <a:off x="836613" y="5597625"/>
            <a:ext cx="31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580" name="AutoShape 252"/>
          <p:cNvSpPr>
            <a:spLocks noChangeArrowheads="1"/>
          </p:cNvSpPr>
          <p:nvPr/>
        </p:nvSpPr>
        <p:spPr bwMode="auto">
          <a:xfrm>
            <a:off x="1595438" y="7836000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출하정보 수정</a:t>
            </a:r>
          </a:p>
        </p:txBody>
      </p:sp>
      <p:sp>
        <p:nvSpPr>
          <p:cNvPr id="107581" name="AutoShape 252"/>
          <p:cNvSpPr>
            <a:spLocks noChangeArrowheads="1"/>
          </p:cNvSpPr>
          <p:nvPr/>
        </p:nvSpPr>
        <p:spPr bwMode="auto">
          <a:xfrm>
            <a:off x="2779713" y="5240437"/>
            <a:ext cx="100965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삭제할 출하정보 </a:t>
            </a:r>
          </a:p>
          <a:p>
            <a:r>
              <a:rPr lang="ko-KR" altLang="en-US"/>
              <a:t>선택</a:t>
            </a:r>
          </a:p>
        </p:txBody>
      </p:sp>
      <p:sp>
        <p:nvSpPr>
          <p:cNvPr id="107582" name="AutoShape 252"/>
          <p:cNvSpPr>
            <a:spLocks noChangeArrowheads="1"/>
          </p:cNvSpPr>
          <p:nvPr/>
        </p:nvSpPr>
        <p:spPr bwMode="auto">
          <a:xfrm>
            <a:off x="407988" y="5240437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출하정보 </a:t>
            </a:r>
            <a:r>
              <a:rPr lang="ko-KR" altLang="en-US"/>
              <a:t>입력</a:t>
            </a:r>
            <a:endParaRPr lang="en-US" altLang="ko-KR"/>
          </a:p>
        </p:txBody>
      </p:sp>
      <p:sp>
        <p:nvSpPr>
          <p:cNvPr id="107583" name="AutoShape 252"/>
          <p:cNvSpPr>
            <a:spLocks noChangeArrowheads="1"/>
          </p:cNvSpPr>
          <p:nvPr/>
        </p:nvSpPr>
        <p:spPr bwMode="auto">
          <a:xfrm>
            <a:off x="2852738" y="5745262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출하정보 삭제</a:t>
            </a:r>
            <a:endParaRPr lang="en-US" altLang="ko-KR"/>
          </a:p>
        </p:txBody>
      </p:sp>
      <p:cxnSp>
        <p:nvCxnSpPr>
          <p:cNvPr id="107584" name="AutoShape 64"/>
          <p:cNvCxnSpPr>
            <a:cxnSpLocks noChangeShapeType="1"/>
            <a:stCxn id="107581" idx="2"/>
            <a:endCxn id="107583" idx="0"/>
          </p:cNvCxnSpPr>
          <p:nvPr/>
        </p:nvCxnSpPr>
        <p:spPr bwMode="auto">
          <a:xfrm>
            <a:off x="3284538" y="5597625"/>
            <a:ext cx="0" cy="147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07585" name="AutoShape 65"/>
          <p:cNvCxnSpPr>
            <a:cxnSpLocks noChangeShapeType="1"/>
            <a:stCxn id="107583" idx="2"/>
            <a:endCxn id="110" idx="4"/>
          </p:cNvCxnSpPr>
          <p:nvPr/>
        </p:nvCxnSpPr>
        <p:spPr bwMode="auto">
          <a:xfrm rot="5400000">
            <a:off x="1667669" y="6974781"/>
            <a:ext cx="2489200" cy="7445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107588" name="AutoShape 68"/>
          <p:cNvCxnSpPr>
            <a:cxnSpLocks noChangeShapeType="1"/>
            <a:stCxn id="107580" idx="2"/>
            <a:endCxn id="110" idx="0"/>
          </p:cNvCxnSpPr>
          <p:nvPr/>
        </p:nvCxnSpPr>
        <p:spPr bwMode="auto">
          <a:xfrm>
            <a:off x="2027238" y="8193187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589" name="AutoShape 252"/>
          <p:cNvSpPr>
            <a:spLocks noChangeArrowheads="1"/>
          </p:cNvSpPr>
          <p:nvPr/>
        </p:nvSpPr>
        <p:spPr bwMode="auto">
          <a:xfrm>
            <a:off x="1489075" y="5240437"/>
            <a:ext cx="10763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조회할 </a:t>
            </a:r>
            <a:r>
              <a:rPr lang="ko-KR" altLang="en-US" smtClean="0"/>
              <a:t>출</a:t>
            </a:r>
            <a:r>
              <a:rPr lang="ko-KR" altLang="en-US"/>
              <a:t>하</a:t>
            </a:r>
            <a:r>
              <a:rPr lang="ko-KR" altLang="en-US" smtClean="0"/>
              <a:t>정보</a:t>
            </a:r>
            <a:endParaRPr lang="ko-KR" altLang="en-US"/>
          </a:p>
          <a:p>
            <a:r>
              <a:rPr lang="ko-KR" altLang="en-US"/>
              <a:t>선택</a:t>
            </a:r>
          </a:p>
        </p:txBody>
      </p:sp>
      <p:sp>
        <p:nvSpPr>
          <p:cNvPr id="107590" name="AutoShape 48"/>
          <p:cNvSpPr>
            <a:spLocks noChangeArrowheads="1"/>
          </p:cNvSpPr>
          <p:nvPr/>
        </p:nvSpPr>
        <p:spPr bwMode="auto">
          <a:xfrm>
            <a:off x="1485900" y="6392962"/>
            <a:ext cx="1082675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출하정보 표시</a:t>
            </a:r>
          </a:p>
        </p:txBody>
      </p:sp>
      <p:cxnSp>
        <p:nvCxnSpPr>
          <p:cNvPr id="107592" name="AutoShape 72"/>
          <p:cNvCxnSpPr>
            <a:cxnSpLocks noChangeShapeType="1"/>
            <a:stCxn id="107590" idx="2"/>
            <a:endCxn id="107607" idx="0"/>
          </p:cNvCxnSpPr>
          <p:nvPr/>
        </p:nvCxnSpPr>
        <p:spPr bwMode="auto">
          <a:xfrm>
            <a:off x="2027238" y="6753325"/>
            <a:ext cx="0" cy="182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604" name="AutoShape 252"/>
          <p:cNvSpPr>
            <a:spLocks noChangeArrowheads="1"/>
          </p:cNvSpPr>
          <p:nvPr/>
        </p:nvSpPr>
        <p:spPr bwMode="auto">
          <a:xfrm>
            <a:off x="1522413" y="5816700"/>
            <a:ext cx="100965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출하정보 </a:t>
            </a:r>
            <a:r>
              <a:rPr lang="ko-KR" altLang="en-US"/>
              <a:t>조회</a:t>
            </a:r>
          </a:p>
        </p:txBody>
      </p:sp>
      <p:cxnSp>
        <p:nvCxnSpPr>
          <p:cNvPr id="107605" name="AutoShape 85"/>
          <p:cNvCxnSpPr>
            <a:cxnSpLocks noChangeShapeType="1"/>
            <a:stCxn id="107589" idx="2"/>
            <a:endCxn id="107604" idx="0"/>
          </p:cNvCxnSpPr>
          <p:nvPr/>
        </p:nvCxnSpPr>
        <p:spPr bwMode="auto">
          <a:xfrm>
            <a:off x="2027238" y="5597625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07606" name="AutoShape 86"/>
          <p:cNvCxnSpPr>
            <a:cxnSpLocks noChangeShapeType="1"/>
            <a:stCxn id="107604" idx="2"/>
            <a:endCxn id="107590" idx="0"/>
          </p:cNvCxnSpPr>
          <p:nvPr/>
        </p:nvCxnSpPr>
        <p:spPr bwMode="auto">
          <a:xfrm>
            <a:off x="2027238" y="6173887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607" name="AutoShape 48"/>
          <p:cNvSpPr>
            <a:spLocks noChangeArrowheads="1"/>
          </p:cNvSpPr>
          <p:nvPr/>
        </p:nvSpPr>
        <p:spPr bwMode="auto">
          <a:xfrm>
            <a:off x="1446213" y="6935887"/>
            <a:ext cx="1162050" cy="6477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/>
              <a:t>수정이 </a:t>
            </a:r>
          </a:p>
          <a:p>
            <a:pPr marL="342900" indent="-342900"/>
            <a:r>
              <a:rPr lang="ko-KR" altLang="en-US"/>
              <a:t>필요한가</a:t>
            </a:r>
            <a:r>
              <a:rPr lang="en-US" altLang="ko-KR"/>
              <a:t>?</a:t>
            </a:r>
          </a:p>
        </p:txBody>
      </p:sp>
      <p:sp>
        <p:nvSpPr>
          <p:cNvPr id="107608" name="TextBox 20"/>
          <p:cNvSpPr txBox="1">
            <a:spLocks noChangeArrowheads="1"/>
          </p:cNvSpPr>
          <p:nvPr/>
        </p:nvSpPr>
        <p:spPr bwMode="auto">
          <a:xfrm>
            <a:off x="2301875" y="6894612"/>
            <a:ext cx="574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아니오</a:t>
            </a:r>
          </a:p>
        </p:txBody>
      </p:sp>
      <p:sp>
        <p:nvSpPr>
          <p:cNvPr id="107609" name="TextBox 20"/>
          <p:cNvSpPr txBox="1">
            <a:spLocks noChangeArrowheads="1"/>
          </p:cNvSpPr>
          <p:nvPr/>
        </p:nvSpPr>
        <p:spPr bwMode="auto">
          <a:xfrm>
            <a:off x="1725613" y="7586762"/>
            <a:ext cx="574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예</a:t>
            </a:r>
          </a:p>
        </p:txBody>
      </p:sp>
      <p:cxnSp>
        <p:nvCxnSpPr>
          <p:cNvPr id="107610" name="AutoShape 90"/>
          <p:cNvCxnSpPr>
            <a:cxnSpLocks noChangeShapeType="1"/>
            <a:stCxn id="107607" idx="2"/>
            <a:endCxn id="107580" idx="0"/>
          </p:cNvCxnSpPr>
          <p:nvPr/>
        </p:nvCxnSpPr>
        <p:spPr bwMode="auto">
          <a:xfrm>
            <a:off x="2027238" y="7583587"/>
            <a:ext cx="0" cy="252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07611" name="AutoShape 91"/>
          <p:cNvCxnSpPr>
            <a:cxnSpLocks noChangeShapeType="1"/>
            <a:stCxn id="107607" idx="3"/>
            <a:endCxn id="107604" idx="3"/>
          </p:cNvCxnSpPr>
          <p:nvPr/>
        </p:nvCxnSpPr>
        <p:spPr bwMode="auto">
          <a:xfrm flipH="1" flipV="1">
            <a:off x="2532063" y="5996087"/>
            <a:ext cx="76200" cy="1263650"/>
          </a:xfrm>
          <a:prstGeom prst="bentConnector3">
            <a:avLst>
              <a:gd name="adj1" fmla="val -212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48645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444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323927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양식장작업자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2.10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폐사관리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401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67357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폐사관리를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해당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입하군의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폐사정보 리스트를 검색하여 표시한다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폐사 정보를 등록하려면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수조별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입하군의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폐사미수를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입력후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저장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수정을 클릭한다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폐사 정보의 수정이 필요하면 기준일자를 기준으로 폐사 정보를 입력한다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416" name="AutoShape 252"/>
          <p:cNvSpPr>
            <a:spLocks noChangeArrowheads="1"/>
          </p:cNvSpPr>
          <p:nvPr/>
        </p:nvSpPr>
        <p:spPr bwMode="auto">
          <a:xfrm>
            <a:off x="1560513" y="2576736"/>
            <a:ext cx="10763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폐사관리 선택</a:t>
            </a:r>
            <a:endParaRPr lang="en-US" altLang="ko-KR"/>
          </a:p>
        </p:txBody>
      </p:sp>
      <p:sp>
        <p:nvSpPr>
          <p:cNvPr id="110" name="순서도: 직접 액세스 저장소 109"/>
          <p:cNvSpPr/>
          <p:nvPr/>
        </p:nvSpPr>
        <p:spPr>
          <a:xfrm>
            <a:off x="1630362" y="6324005"/>
            <a:ext cx="936625" cy="357187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>
                <a:solidFill>
                  <a:srgbClr val="0D0D0D"/>
                </a:solidFill>
              </a:rPr>
              <a:t>   폐사 정보 </a:t>
            </a:r>
            <a:r>
              <a:rPr lang="en-US" altLang="ko-KR" smtClean="0">
                <a:solidFill>
                  <a:srgbClr val="0D0D0D"/>
                </a:solidFill>
              </a:rPr>
              <a:t>DB </a:t>
            </a:r>
          </a:p>
          <a:p>
            <a:r>
              <a:rPr lang="ko-KR" altLang="en-US" smtClean="0">
                <a:solidFill>
                  <a:srgbClr val="0D0D0D"/>
                </a:solidFill>
              </a:rPr>
              <a:t>저장</a:t>
            </a:r>
            <a:endParaRPr lang="ko-KR" altLang="en-US">
              <a:solidFill>
                <a:srgbClr val="0D0D0D"/>
              </a:solidFill>
            </a:endParaRPr>
          </a:p>
        </p:txBody>
      </p:sp>
      <p:cxnSp>
        <p:nvCxnSpPr>
          <p:cNvPr id="101421" name="AutoShape 53"/>
          <p:cNvCxnSpPr>
            <a:cxnSpLocks noChangeShapeType="1"/>
            <a:stCxn id="101416" idx="2"/>
          </p:cNvCxnSpPr>
          <p:nvPr/>
        </p:nvCxnSpPr>
        <p:spPr bwMode="auto">
          <a:xfrm>
            <a:off x="2098675" y="2933924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423" name="AutoShape 48"/>
          <p:cNvSpPr>
            <a:spLocks noChangeArrowheads="1"/>
          </p:cNvSpPr>
          <p:nvPr/>
        </p:nvSpPr>
        <p:spPr bwMode="auto">
          <a:xfrm>
            <a:off x="1414463" y="3152800"/>
            <a:ext cx="1366837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폐사정보 리스트 표시</a:t>
            </a:r>
          </a:p>
        </p:txBody>
      </p:sp>
      <p:sp>
        <p:nvSpPr>
          <p:cNvPr id="101424" name="AutoShape 55"/>
          <p:cNvSpPr>
            <a:spLocks noChangeArrowheads="1"/>
          </p:cNvSpPr>
          <p:nvPr/>
        </p:nvSpPr>
        <p:spPr bwMode="auto">
          <a:xfrm>
            <a:off x="1485900" y="3738588"/>
            <a:ext cx="1222375" cy="574675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en-US" altLang="ko-KR"/>
              <a:t> </a:t>
            </a:r>
            <a:endParaRPr lang="ko-KR" altLang="en-US"/>
          </a:p>
          <a:p>
            <a:pPr marL="342900" indent="-342900"/>
            <a:r>
              <a:rPr lang="en-US" altLang="ko-KR"/>
              <a:t> </a:t>
            </a:r>
            <a:r>
              <a:rPr lang="ko-KR" altLang="en-US" smtClean="0"/>
              <a:t>등록</a:t>
            </a:r>
            <a:endParaRPr lang="en-US" altLang="ko-KR" smtClean="0"/>
          </a:p>
          <a:p>
            <a:pPr marL="342900" indent="-342900"/>
            <a:r>
              <a:rPr lang="ko-KR" altLang="en-US" smtClean="0"/>
              <a:t>수정</a:t>
            </a:r>
            <a:endParaRPr lang="en-US" altLang="ko-KR" smtClean="0"/>
          </a:p>
          <a:p>
            <a:pPr marL="342900" indent="-342900"/>
            <a:endParaRPr lang="ko-KR" altLang="en-US"/>
          </a:p>
        </p:txBody>
      </p:sp>
      <p:cxnSp>
        <p:nvCxnSpPr>
          <p:cNvPr id="101425" name="AutoShape 50"/>
          <p:cNvCxnSpPr>
            <a:cxnSpLocks noChangeShapeType="1"/>
            <a:stCxn id="101423" idx="2"/>
            <a:endCxn id="101424" idx="0"/>
          </p:cNvCxnSpPr>
          <p:nvPr/>
        </p:nvCxnSpPr>
        <p:spPr bwMode="auto">
          <a:xfrm flipH="1">
            <a:off x="2097088" y="3513163"/>
            <a:ext cx="1587" cy="225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435" name="AutoShape 252"/>
          <p:cNvSpPr>
            <a:spLocks noChangeArrowheads="1"/>
          </p:cNvSpPr>
          <p:nvPr/>
        </p:nvSpPr>
        <p:spPr bwMode="auto">
          <a:xfrm>
            <a:off x="1662112" y="5457056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폐사정보 </a:t>
            </a:r>
            <a:endParaRPr lang="en-US" altLang="ko-KR" smtClean="0"/>
          </a:p>
          <a:p>
            <a:r>
              <a:rPr lang="ko-KR" altLang="en-US" smtClean="0"/>
              <a:t>저장</a:t>
            </a:r>
            <a:r>
              <a:rPr lang="en-US" altLang="ko-KR" smtClean="0"/>
              <a:t>/</a:t>
            </a:r>
            <a:r>
              <a:rPr lang="ko-KR" altLang="en-US" smtClean="0"/>
              <a:t>수정</a:t>
            </a:r>
            <a:endParaRPr lang="en-US" altLang="ko-KR"/>
          </a:p>
        </p:txBody>
      </p:sp>
      <p:cxnSp>
        <p:nvCxnSpPr>
          <p:cNvPr id="101436" name="AutoShape 60"/>
          <p:cNvCxnSpPr>
            <a:cxnSpLocks noChangeShapeType="1"/>
            <a:stCxn id="101439" idx="2"/>
            <a:endCxn id="101435" idx="0"/>
          </p:cNvCxnSpPr>
          <p:nvPr/>
        </p:nvCxnSpPr>
        <p:spPr bwMode="auto">
          <a:xfrm flipH="1">
            <a:off x="2093912" y="4958483"/>
            <a:ext cx="3175" cy="4985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1439" name="AutoShape 252"/>
          <p:cNvSpPr>
            <a:spLocks noChangeArrowheads="1"/>
          </p:cNvSpPr>
          <p:nvPr/>
        </p:nvSpPr>
        <p:spPr bwMode="auto">
          <a:xfrm>
            <a:off x="1665287" y="4601295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폐사 정보 입력</a:t>
            </a:r>
            <a:endParaRPr lang="en-US" altLang="ko-KR"/>
          </a:p>
        </p:txBody>
      </p:sp>
      <p:cxnSp>
        <p:nvCxnSpPr>
          <p:cNvPr id="45" name="직선 화살표 연결선 44"/>
          <p:cNvCxnSpPr>
            <a:stCxn id="101435" idx="2"/>
            <a:endCxn id="110" idx="0"/>
          </p:cNvCxnSpPr>
          <p:nvPr/>
        </p:nvCxnSpPr>
        <p:spPr>
          <a:xfrm>
            <a:off x="2093912" y="5814244"/>
            <a:ext cx="4763" cy="5097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stCxn id="101424" idx="2"/>
            <a:endCxn id="101439" idx="0"/>
          </p:cNvCxnSpPr>
          <p:nvPr/>
        </p:nvCxnSpPr>
        <p:spPr>
          <a:xfrm flipH="1">
            <a:off x="2097087" y="4313263"/>
            <a:ext cx="1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589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87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994974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양식장작업자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2.11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폐사어반출처리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602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210520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1)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폐사어반출처리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폐사어반출리스트를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월별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일자별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검색한다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폐사어반출리스트를를 등록하려면 신규입력을 선택한뒤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수거일자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반출량 등 입력을후 저장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수정버튼을 누른다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폐사어반출리스트를 조회한다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폐사어반출정보 수정이 필요하면 리스트를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누른후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수정한다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폐사어반출정보를 삭제하려면 이동정보 리스트를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선택후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삭제한다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560" name="AutoShape 252"/>
          <p:cNvSpPr>
            <a:spLocks noChangeArrowheads="1"/>
          </p:cNvSpPr>
          <p:nvPr/>
        </p:nvSpPr>
        <p:spPr bwMode="auto">
          <a:xfrm>
            <a:off x="1343025" y="2360712"/>
            <a:ext cx="13684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폐사어반출처리</a:t>
            </a:r>
            <a:r>
              <a:rPr lang="ko-KR" altLang="en-US" smtClean="0"/>
              <a:t> </a:t>
            </a:r>
            <a:r>
              <a:rPr lang="ko-KR" altLang="en-US"/>
              <a:t>선택</a:t>
            </a:r>
            <a:endParaRPr lang="en-US" altLang="ko-KR"/>
          </a:p>
        </p:txBody>
      </p:sp>
      <p:sp>
        <p:nvSpPr>
          <p:cNvPr id="107561" name="AutoShape 252"/>
          <p:cNvSpPr>
            <a:spLocks noChangeArrowheads="1"/>
          </p:cNvSpPr>
          <p:nvPr/>
        </p:nvSpPr>
        <p:spPr bwMode="auto">
          <a:xfrm>
            <a:off x="1343025" y="3008412"/>
            <a:ext cx="13684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폐사어반출리스트검</a:t>
            </a:r>
            <a:r>
              <a:rPr lang="ko-KR" altLang="en-US" err="1"/>
              <a:t>색</a:t>
            </a:r>
            <a:endParaRPr lang="en-US" altLang="ko-KR"/>
          </a:p>
        </p:txBody>
      </p:sp>
      <p:sp>
        <p:nvSpPr>
          <p:cNvPr id="110" name="순서도: 직접 액세스 저장소 109"/>
          <p:cNvSpPr/>
          <p:nvPr/>
        </p:nvSpPr>
        <p:spPr>
          <a:xfrm>
            <a:off x="1514475" y="8412262"/>
            <a:ext cx="1025525" cy="357188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 err="1" smtClean="0">
                <a:solidFill>
                  <a:srgbClr val="0D0D0D"/>
                </a:solidFill>
              </a:rPr>
              <a:t>폐사어반출정보</a:t>
            </a:r>
            <a:r>
              <a:rPr lang="ko-KR" altLang="en-US" smtClean="0">
                <a:solidFill>
                  <a:srgbClr val="0D0D0D"/>
                </a:solidFill>
              </a:rPr>
              <a:t> </a:t>
            </a:r>
            <a:r>
              <a:rPr lang="en-US" altLang="ko-KR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sp>
        <p:nvSpPr>
          <p:cNvPr id="107563" name="TextBox 20"/>
          <p:cNvSpPr txBox="1">
            <a:spLocks noChangeArrowheads="1"/>
          </p:cNvSpPr>
          <p:nvPr/>
        </p:nvSpPr>
        <p:spPr bwMode="auto">
          <a:xfrm>
            <a:off x="769938" y="4808637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저장</a:t>
            </a:r>
            <a:endParaRPr lang="ko-KR" altLang="en-US"/>
          </a:p>
        </p:txBody>
      </p:sp>
      <p:cxnSp>
        <p:nvCxnSpPr>
          <p:cNvPr id="107565" name="AutoShape 53"/>
          <p:cNvCxnSpPr>
            <a:cxnSpLocks noChangeShapeType="1"/>
            <a:stCxn id="107560" idx="2"/>
            <a:endCxn id="107561" idx="0"/>
          </p:cNvCxnSpPr>
          <p:nvPr/>
        </p:nvCxnSpPr>
        <p:spPr bwMode="auto">
          <a:xfrm>
            <a:off x="2027238" y="2717900"/>
            <a:ext cx="0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7566" name="AutoShape 54"/>
          <p:cNvCxnSpPr>
            <a:cxnSpLocks noChangeShapeType="1"/>
            <a:stCxn id="107561" idx="2"/>
            <a:endCxn id="107567" idx="0"/>
          </p:cNvCxnSpPr>
          <p:nvPr/>
        </p:nvCxnSpPr>
        <p:spPr bwMode="auto">
          <a:xfrm flipH="1">
            <a:off x="2025650" y="3365600"/>
            <a:ext cx="1588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7567" name="AutoShape 48"/>
          <p:cNvSpPr>
            <a:spLocks noChangeArrowheads="1"/>
          </p:cNvSpPr>
          <p:nvPr/>
        </p:nvSpPr>
        <p:spPr bwMode="auto">
          <a:xfrm>
            <a:off x="1270000" y="3656112"/>
            <a:ext cx="1511300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폐사어반출리스트표시</a:t>
            </a:r>
            <a:endParaRPr lang="ko-KR" altLang="en-US"/>
          </a:p>
        </p:txBody>
      </p:sp>
      <p:sp>
        <p:nvSpPr>
          <p:cNvPr id="107568" name="AutoShape 55"/>
          <p:cNvSpPr>
            <a:spLocks noChangeArrowheads="1"/>
          </p:cNvSpPr>
          <p:nvPr/>
        </p:nvSpPr>
        <p:spPr bwMode="auto">
          <a:xfrm>
            <a:off x="1270000" y="4160937"/>
            <a:ext cx="1511300" cy="720725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 smtClean="0"/>
              <a:t>저</a:t>
            </a:r>
            <a:r>
              <a:rPr lang="ko-KR" altLang="en-US"/>
              <a:t>장</a:t>
            </a:r>
          </a:p>
          <a:p>
            <a:pPr marL="342900" indent="-342900"/>
            <a:r>
              <a:rPr lang="ko-KR" altLang="en-US"/>
              <a:t>조회</a:t>
            </a:r>
          </a:p>
          <a:p>
            <a:pPr marL="342900" indent="-342900"/>
            <a:r>
              <a:rPr lang="ko-KR" altLang="en-US"/>
              <a:t>삭제</a:t>
            </a:r>
          </a:p>
        </p:txBody>
      </p:sp>
      <p:cxnSp>
        <p:nvCxnSpPr>
          <p:cNvPr id="107569" name="AutoShape 50"/>
          <p:cNvCxnSpPr>
            <a:cxnSpLocks noChangeShapeType="1"/>
            <a:stCxn id="107567" idx="2"/>
            <a:endCxn id="107568" idx="0"/>
          </p:cNvCxnSpPr>
          <p:nvPr/>
        </p:nvCxnSpPr>
        <p:spPr bwMode="auto">
          <a:xfrm>
            <a:off x="2025650" y="4016475"/>
            <a:ext cx="0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7570" name="AutoShape 54"/>
          <p:cNvCxnSpPr>
            <a:cxnSpLocks noChangeShapeType="1"/>
            <a:stCxn id="107568" idx="2"/>
            <a:endCxn id="107582" idx="0"/>
          </p:cNvCxnSpPr>
          <p:nvPr/>
        </p:nvCxnSpPr>
        <p:spPr bwMode="auto">
          <a:xfrm rot="5400000">
            <a:off x="1253331" y="4468119"/>
            <a:ext cx="358775" cy="11858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07571" name="AutoShape 55"/>
          <p:cNvCxnSpPr>
            <a:cxnSpLocks noChangeShapeType="1"/>
            <a:stCxn id="107568" idx="2"/>
            <a:endCxn id="107581" idx="0"/>
          </p:cNvCxnSpPr>
          <p:nvPr/>
        </p:nvCxnSpPr>
        <p:spPr bwMode="auto">
          <a:xfrm rot="16200000" flipH="1">
            <a:off x="2475706" y="4431606"/>
            <a:ext cx="358775" cy="1258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07572" name="TextBox 20"/>
          <p:cNvSpPr txBox="1">
            <a:spLocks noChangeArrowheads="1"/>
          </p:cNvSpPr>
          <p:nvPr/>
        </p:nvSpPr>
        <p:spPr bwMode="auto">
          <a:xfrm>
            <a:off x="1990725" y="4808637"/>
            <a:ext cx="500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조회</a:t>
            </a:r>
          </a:p>
        </p:txBody>
      </p:sp>
      <p:sp>
        <p:nvSpPr>
          <p:cNvPr id="107573" name="TextBox 20"/>
          <p:cNvSpPr txBox="1">
            <a:spLocks noChangeArrowheads="1"/>
          </p:cNvSpPr>
          <p:nvPr/>
        </p:nvSpPr>
        <p:spPr bwMode="auto">
          <a:xfrm>
            <a:off x="2855913" y="4808637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삭제</a:t>
            </a:r>
          </a:p>
        </p:txBody>
      </p:sp>
      <p:cxnSp>
        <p:nvCxnSpPr>
          <p:cNvPr id="107574" name="AutoShape 60"/>
          <p:cNvCxnSpPr>
            <a:cxnSpLocks noChangeShapeType="1"/>
            <a:stCxn id="107578" idx="2"/>
            <a:endCxn id="110" idx="1"/>
          </p:cNvCxnSpPr>
          <p:nvPr/>
        </p:nvCxnSpPr>
        <p:spPr bwMode="auto">
          <a:xfrm rot="16200000" flipH="1">
            <a:off x="-33338" y="7043838"/>
            <a:ext cx="2417763" cy="6778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07575" name="AutoShape 61"/>
          <p:cNvCxnSpPr>
            <a:cxnSpLocks noChangeShapeType="1"/>
            <a:stCxn id="107568" idx="2"/>
            <a:endCxn id="107589" idx="0"/>
          </p:cNvCxnSpPr>
          <p:nvPr/>
        </p:nvCxnSpPr>
        <p:spPr bwMode="auto">
          <a:xfrm>
            <a:off x="2025650" y="4881662"/>
            <a:ext cx="1588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7578" name="AutoShape 252"/>
          <p:cNvSpPr>
            <a:spLocks noChangeArrowheads="1"/>
          </p:cNvSpPr>
          <p:nvPr/>
        </p:nvSpPr>
        <p:spPr bwMode="auto">
          <a:xfrm>
            <a:off x="404813" y="5816700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/>
              <a:t>폐사어</a:t>
            </a:r>
            <a:endParaRPr lang="en-US" altLang="ko-KR"/>
          </a:p>
          <a:p>
            <a:r>
              <a:rPr lang="ko-KR" altLang="en-US" smtClean="0"/>
              <a:t>반출정보저장</a:t>
            </a:r>
            <a:endParaRPr lang="en-US" altLang="ko-KR"/>
          </a:p>
        </p:txBody>
      </p:sp>
      <p:cxnSp>
        <p:nvCxnSpPr>
          <p:cNvPr id="107579" name="AutoShape 59"/>
          <p:cNvCxnSpPr>
            <a:cxnSpLocks noChangeShapeType="1"/>
            <a:stCxn id="107582" idx="2"/>
            <a:endCxn id="107578" idx="0"/>
          </p:cNvCxnSpPr>
          <p:nvPr/>
        </p:nvCxnSpPr>
        <p:spPr bwMode="auto">
          <a:xfrm flipH="1">
            <a:off x="836613" y="5597625"/>
            <a:ext cx="31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580" name="AutoShape 252"/>
          <p:cNvSpPr>
            <a:spLocks noChangeArrowheads="1"/>
          </p:cNvSpPr>
          <p:nvPr/>
        </p:nvSpPr>
        <p:spPr bwMode="auto">
          <a:xfrm>
            <a:off x="1595438" y="7836000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폐사어반출정보</a:t>
            </a:r>
            <a:r>
              <a:rPr lang="ko-KR" altLang="en-US" smtClean="0"/>
              <a:t> </a:t>
            </a:r>
            <a:r>
              <a:rPr lang="ko-KR" altLang="en-US"/>
              <a:t>수정</a:t>
            </a:r>
          </a:p>
        </p:txBody>
      </p:sp>
      <p:sp>
        <p:nvSpPr>
          <p:cNvPr id="107581" name="AutoShape 252"/>
          <p:cNvSpPr>
            <a:spLocks noChangeArrowheads="1"/>
          </p:cNvSpPr>
          <p:nvPr/>
        </p:nvSpPr>
        <p:spPr bwMode="auto">
          <a:xfrm>
            <a:off x="2779713" y="5240437"/>
            <a:ext cx="100965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삭제할폐사어</a:t>
            </a:r>
            <a:endParaRPr lang="en-US" altLang="ko-KR" smtClean="0"/>
          </a:p>
          <a:p>
            <a:r>
              <a:rPr lang="ko-KR" altLang="en-US" smtClean="0"/>
              <a:t>반출정보선택</a:t>
            </a:r>
            <a:endParaRPr lang="ko-KR" altLang="en-US"/>
          </a:p>
        </p:txBody>
      </p:sp>
      <p:sp>
        <p:nvSpPr>
          <p:cNvPr id="107582" name="AutoShape 252"/>
          <p:cNvSpPr>
            <a:spLocks noChangeArrowheads="1"/>
          </p:cNvSpPr>
          <p:nvPr/>
        </p:nvSpPr>
        <p:spPr bwMode="auto">
          <a:xfrm>
            <a:off x="407988" y="5240437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폐사어발출정보</a:t>
            </a:r>
            <a:endParaRPr lang="en-US" altLang="ko-KR" smtClean="0"/>
          </a:p>
          <a:p>
            <a:r>
              <a:rPr lang="ko-KR" altLang="en-US" smtClean="0"/>
              <a:t>입력</a:t>
            </a:r>
            <a:endParaRPr lang="en-US" altLang="ko-KR"/>
          </a:p>
        </p:txBody>
      </p:sp>
      <p:sp>
        <p:nvSpPr>
          <p:cNvPr id="107583" name="AutoShape 252"/>
          <p:cNvSpPr>
            <a:spLocks noChangeArrowheads="1"/>
          </p:cNvSpPr>
          <p:nvPr/>
        </p:nvSpPr>
        <p:spPr bwMode="auto">
          <a:xfrm>
            <a:off x="2852738" y="5745262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폐사어반출삭제</a:t>
            </a:r>
            <a:endParaRPr lang="en-US" altLang="ko-KR"/>
          </a:p>
        </p:txBody>
      </p:sp>
      <p:cxnSp>
        <p:nvCxnSpPr>
          <p:cNvPr id="107584" name="AutoShape 64"/>
          <p:cNvCxnSpPr>
            <a:cxnSpLocks noChangeShapeType="1"/>
            <a:stCxn id="107581" idx="2"/>
            <a:endCxn id="107583" idx="0"/>
          </p:cNvCxnSpPr>
          <p:nvPr/>
        </p:nvCxnSpPr>
        <p:spPr bwMode="auto">
          <a:xfrm>
            <a:off x="3284538" y="5597625"/>
            <a:ext cx="0" cy="147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07585" name="AutoShape 65"/>
          <p:cNvCxnSpPr>
            <a:cxnSpLocks noChangeShapeType="1"/>
            <a:stCxn id="107583" idx="2"/>
            <a:endCxn id="110" idx="4"/>
          </p:cNvCxnSpPr>
          <p:nvPr/>
        </p:nvCxnSpPr>
        <p:spPr bwMode="auto">
          <a:xfrm rot="5400000">
            <a:off x="1667669" y="6974781"/>
            <a:ext cx="2489200" cy="7445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107588" name="AutoShape 68"/>
          <p:cNvCxnSpPr>
            <a:cxnSpLocks noChangeShapeType="1"/>
            <a:stCxn id="107580" idx="2"/>
            <a:endCxn id="110" idx="0"/>
          </p:cNvCxnSpPr>
          <p:nvPr/>
        </p:nvCxnSpPr>
        <p:spPr bwMode="auto">
          <a:xfrm>
            <a:off x="2027238" y="8193187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589" name="AutoShape 252"/>
          <p:cNvSpPr>
            <a:spLocks noChangeArrowheads="1"/>
          </p:cNvSpPr>
          <p:nvPr/>
        </p:nvSpPr>
        <p:spPr bwMode="auto">
          <a:xfrm>
            <a:off x="1489075" y="5240437"/>
            <a:ext cx="10763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조회할폐사어</a:t>
            </a:r>
            <a:endParaRPr lang="en-US" altLang="ko-KR" smtClean="0"/>
          </a:p>
          <a:p>
            <a:r>
              <a:rPr lang="ko-KR" altLang="en-US" smtClean="0"/>
              <a:t>반출정보선택</a:t>
            </a:r>
            <a:endParaRPr lang="ko-KR" altLang="en-US"/>
          </a:p>
        </p:txBody>
      </p:sp>
      <p:sp>
        <p:nvSpPr>
          <p:cNvPr id="107590" name="AutoShape 48"/>
          <p:cNvSpPr>
            <a:spLocks noChangeArrowheads="1"/>
          </p:cNvSpPr>
          <p:nvPr/>
        </p:nvSpPr>
        <p:spPr bwMode="auto">
          <a:xfrm>
            <a:off x="1485900" y="6392962"/>
            <a:ext cx="1082675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/>
              <a:t>폐사어</a:t>
            </a:r>
            <a:endParaRPr lang="en-US" altLang="ko-KR"/>
          </a:p>
          <a:p>
            <a:r>
              <a:rPr lang="ko-KR" altLang="en-US" smtClean="0"/>
              <a:t>반출정</a:t>
            </a:r>
            <a:r>
              <a:rPr lang="ko-KR" altLang="en-US"/>
              <a:t>보</a:t>
            </a:r>
            <a:r>
              <a:rPr lang="ko-KR" altLang="en-US" smtClean="0"/>
              <a:t>표시</a:t>
            </a:r>
            <a:endParaRPr lang="ko-KR" altLang="en-US"/>
          </a:p>
        </p:txBody>
      </p:sp>
      <p:cxnSp>
        <p:nvCxnSpPr>
          <p:cNvPr id="107592" name="AutoShape 72"/>
          <p:cNvCxnSpPr>
            <a:cxnSpLocks noChangeShapeType="1"/>
            <a:stCxn id="107590" idx="2"/>
            <a:endCxn id="107607" idx="0"/>
          </p:cNvCxnSpPr>
          <p:nvPr/>
        </p:nvCxnSpPr>
        <p:spPr bwMode="auto">
          <a:xfrm>
            <a:off x="2027238" y="6753325"/>
            <a:ext cx="0" cy="182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604" name="AutoShape 252"/>
          <p:cNvSpPr>
            <a:spLocks noChangeArrowheads="1"/>
          </p:cNvSpPr>
          <p:nvPr/>
        </p:nvSpPr>
        <p:spPr bwMode="auto">
          <a:xfrm>
            <a:off x="1522413" y="5816700"/>
            <a:ext cx="100965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폐사어반출조회</a:t>
            </a:r>
            <a:endParaRPr lang="ko-KR" altLang="en-US"/>
          </a:p>
        </p:txBody>
      </p:sp>
      <p:cxnSp>
        <p:nvCxnSpPr>
          <p:cNvPr id="107605" name="AutoShape 85"/>
          <p:cNvCxnSpPr>
            <a:cxnSpLocks noChangeShapeType="1"/>
            <a:stCxn id="107589" idx="2"/>
            <a:endCxn id="107604" idx="0"/>
          </p:cNvCxnSpPr>
          <p:nvPr/>
        </p:nvCxnSpPr>
        <p:spPr bwMode="auto">
          <a:xfrm>
            <a:off x="2027238" y="5597625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07606" name="AutoShape 86"/>
          <p:cNvCxnSpPr>
            <a:cxnSpLocks noChangeShapeType="1"/>
            <a:stCxn id="107604" idx="2"/>
            <a:endCxn id="107590" idx="0"/>
          </p:cNvCxnSpPr>
          <p:nvPr/>
        </p:nvCxnSpPr>
        <p:spPr bwMode="auto">
          <a:xfrm>
            <a:off x="2027238" y="6173887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607" name="AutoShape 48"/>
          <p:cNvSpPr>
            <a:spLocks noChangeArrowheads="1"/>
          </p:cNvSpPr>
          <p:nvPr/>
        </p:nvSpPr>
        <p:spPr bwMode="auto">
          <a:xfrm>
            <a:off x="1446213" y="6935887"/>
            <a:ext cx="1162050" cy="6477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/>
              <a:t>수정이 </a:t>
            </a:r>
          </a:p>
          <a:p>
            <a:pPr marL="342900" indent="-342900"/>
            <a:r>
              <a:rPr lang="ko-KR" altLang="en-US"/>
              <a:t>필요한가</a:t>
            </a:r>
            <a:r>
              <a:rPr lang="en-US" altLang="ko-KR"/>
              <a:t>?</a:t>
            </a:r>
          </a:p>
        </p:txBody>
      </p:sp>
      <p:sp>
        <p:nvSpPr>
          <p:cNvPr id="107608" name="TextBox 20"/>
          <p:cNvSpPr txBox="1">
            <a:spLocks noChangeArrowheads="1"/>
          </p:cNvSpPr>
          <p:nvPr/>
        </p:nvSpPr>
        <p:spPr bwMode="auto">
          <a:xfrm>
            <a:off x="2301875" y="6894612"/>
            <a:ext cx="574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아니오</a:t>
            </a:r>
          </a:p>
        </p:txBody>
      </p:sp>
      <p:sp>
        <p:nvSpPr>
          <p:cNvPr id="107609" name="TextBox 20"/>
          <p:cNvSpPr txBox="1">
            <a:spLocks noChangeArrowheads="1"/>
          </p:cNvSpPr>
          <p:nvPr/>
        </p:nvSpPr>
        <p:spPr bwMode="auto">
          <a:xfrm>
            <a:off x="1725613" y="7586762"/>
            <a:ext cx="574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예</a:t>
            </a:r>
          </a:p>
        </p:txBody>
      </p:sp>
      <p:cxnSp>
        <p:nvCxnSpPr>
          <p:cNvPr id="107610" name="AutoShape 90"/>
          <p:cNvCxnSpPr>
            <a:cxnSpLocks noChangeShapeType="1"/>
            <a:stCxn id="107607" idx="2"/>
            <a:endCxn id="107580" idx="0"/>
          </p:cNvCxnSpPr>
          <p:nvPr/>
        </p:nvCxnSpPr>
        <p:spPr bwMode="auto">
          <a:xfrm>
            <a:off x="2027238" y="7583587"/>
            <a:ext cx="0" cy="252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07611" name="AutoShape 91"/>
          <p:cNvCxnSpPr>
            <a:cxnSpLocks noChangeShapeType="1"/>
            <a:stCxn id="107607" idx="3"/>
            <a:endCxn id="107604" idx="3"/>
          </p:cNvCxnSpPr>
          <p:nvPr/>
        </p:nvCxnSpPr>
        <p:spPr bwMode="auto">
          <a:xfrm flipH="1" flipV="1">
            <a:off x="2532063" y="5996087"/>
            <a:ext cx="76200" cy="1263650"/>
          </a:xfrm>
          <a:prstGeom prst="bentConnector3">
            <a:avLst>
              <a:gd name="adj1" fmla="val -212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97233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87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862813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양식장작업자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3.1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약품구매관리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602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51844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약품구매정보선택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약품정보를 등록하려면 신규입력을 선택한뒤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구매일자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용법등 입력을후 저장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수정버튼을 누른다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약품구매정보를 조회하려면 월별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일자별선택을한후 검색버튼을 누른다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약품구매정보 수정이 필요하면 리스트를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누른후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수정한다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약품구매정보를 삭제하려면 약품별리스트를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선택후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삭제한다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560" name="AutoShape 252"/>
          <p:cNvSpPr>
            <a:spLocks noChangeArrowheads="1"/>
          </p:cNvSpPr>
          <p:nvPr/>
        </p:nvSpPr>
        <p:spPr bwMode="auto">
          <a:xfrm>
            <a:off x="1343025" y="2360712"/>
            <a:ext cx="13684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약품구매관리 </a:t>
            </a:r>
            <a:r>
              <a:rPr lang="ko-KR" altLang="en-US"/>
              <a:t>선택</a:t>
            </a:r>
            <a:endParaRPr lang="en-US" altLang="ko-KR"/>
          </a:p>
        </p:txBody>
      </p:sp>
      <p:sp>
        <p:nvSpPr>
          <p:cNvPr id="110" name="순서도: 직접 액세스 저장소 109"/>
          <p:cNvSpPr/>
          <p:nvPr/>
        </p:nvSpPr>
        <p:spPr>
          <a:xfrm>
            <a:off x="1514475" y="7764934"/>
            <a:ext cx="1025525" cy="357188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 smtClean="0">
                <a:solidFill>
                  <a:srgbClr val="0D0D0D"/>
                </a:solidFill>
              </a:rPr>
              <a:t>약품구매정보 </a:t>
            </a:r>
            <a:r>
              <a:rPr lang="en-US" altLang="ko-KR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sp>
        <p:nvSpPr>
          <p:cNvPr id="107563" name="TextBox 20"/>
          <p:cNvSpPr txBox="1">
            <a:spLocks noChangeArrowheads="1"/>
          </p:cNvSpPr>
          <p:nvPr/>
        </p:nvSpPr>
        <p:spPr bwMode="auto">
          <a:xfrm>
            <a:off x="769938" y="4161309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저장</a:t>
            </a:r>
            <a:endParaRPr lang="ko-KR" altLang="en-US"/>
          </a:p>
        </p:txBody>
      </p:sp>
      <p:cxnSp>
        <p:nvCxnSpPr>
          <p:cNvPr id="107565" name="AutoShape 53"/>
          <p:cNvCxnSpPr>
            <a:cxnSpLocks noChangeShapeType="1"/>
            <a:stCxn id="107560" idx="2"/>
          </p:cNvCxnSpPr>
          <p:nvPr/>
        </p:nvCxnSpPr>
        <p:spPr bwMode="auto">
          <a:xfrm>
            <a:off x="2027238" y="2717900"/>
            <a:ext cx="0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7567" name="AutoShape 48"/>
          <p:cNvSpPr>
            <a:spLocks noChangeArrowheads="1"/>
          </p:cNvSpPr>
          <p:nvPr/>
        </p:nvSpPr>
        <p:spPr bwMode="auto">
          <a:xfrm>
            <a:off x="1270000" y="3008784"/>
            <a:ext cx="1511300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약품구매정보리스트표시</a:t>
            </a:r>
            <a:endParaRPr lang="ko-KR" altLang="en-US"/>
          </a:p>
        </p:txBody>
      </p:sp>
      <p:sp>
        <p:nvSpPr>
          <p:cNvPr id="107568" name="AutoShape 55"/>
          <p:cNvSpPr>
            <a:spLocks noChangeArrowheads="1"/>
          </p:cNvSpPr>
          <p:nvPr/>
        </p:nvSpPr>
        <p:spPr bwMode="auto">
          <a:xfrm>
            <a:off x="1270000" y="3513609"/>
            <a:ext cx="1511300" cy="720725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 smtClean="0"/>
              <a:t>저</a:t>
            </a:r>
            <a:r>
              <a:rPr lang="ko-KR" altLang="en-US"/>
              <a:t>장</a:t>
            </a:r>
          </a:p>
          <a:p>
            <a:pPr marL="342900" indent="-342900"/>
            <a:r>
              <a:rPr lang="ko-KR" altLang="en-US"/>
              <a:t>조회</a:t>
            </a:r>
          </a:p>
          <a:p>
            <a:pPr marL="342900" indent="-342900"/>
            <a:r>
              <a:rPr lang="ko-KR" altLang="en-US"/>
              <a:t>삭제</a:t>
            </a:r>
          </a:p>
        </p:txBody>
      </p:sp>
      <p:cxnSp>
        <p:nvCxnSpPr>
          <p:cNvPr id="107569" name="AutoShape 50"/>
          <p:cNvCxnSpPr>
            <a:cxnSpLocks noChangeShapeType="1"/>
            <a:stCxn id="107567" idx="2"/>
            <a:endCxn id="107568" idx="0"/>
          </p:cNvCxnSpPr>
          <p:nvPr/>
        </p:nvCxnSpPr>
        <p:spPr bwMode="auto">
          <a:xfrm>
            <a:off x="2025650" y="3369147"/>
            <a:ext cx="0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7570" name="AutoShape 54"/>
          <p:cNvCxnSpPr>
            <a:cxnSpLocks noChangeShapeType="1"/>
            <a:stCxn id="107568" idx="2"/>
            <a:endCxn id="107582" idx="0"/>
          </p:cNvCxnSpPr>
          <p:nvPr/>
        </p:nvCxnSpPr>
        <p:spPr bwMode="auto">
          <a:xfrm rot="5400000">
            <a:off x="1253331" y="3820791"/>
            <a:ext cx="358775" cy="11858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07571" name="AutoShape 55"/>
          <p:cNvCxnSpPr>
            <a:cxnSpLocks noChangeShapeType="1"/>
            <a:stCxn id="107568" idx="2"/>
            <a:endCxn id="107581" idx="0"/>
          </p:cNvCxnSpPr>
          <p:nvPr/>
        </p:nvCxnSpPr>
        <p:spPr bwMode="auto">
          <a:xfrm rot="16200000" flipH="1">
            <a:off x="2475706" y="3784278"/>
            <a:ext cx="358775" cy="1258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07572" name="TextBox 20"/>
          <p:cNvSpPr txBox="1">
            <a:spLocks noChangeArrowheads="1"/>
          </p:cNvSpPr>
          <p:nvPr/>
        </p:nvSpPr>
        <p:spPr bwMode="auto">
          <a:xfrm>
            <a:off x="1990725" y="4161309"/>
            <a:ext cx="500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조회</a:t>
            </a:r>
          </a:p>
        </p:txBody>
      </p:sp>
      <p:sp>
        <p:nvSpPr>
          <p:cNvPr id="107573" name="TextBox 20"/>
          <p:cNvSpPr txBox="1">
            <a:spLocks noChangeArrowheads="1"/>
          </p:cNvSpPr>
          <p:nvPr/>
        </p:nvSpPr>
        <p:spPr bwMode="auto">
          <a:xfrm>
            <a:off x="2855913" y="4161309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삭제</a:t>
            </a:r>
          </a:p>
        </p:txBody>
      </p:sp>
      <p:cxnSp>
        <p:nvCxnSpPr>
          <p:cNvPr id="107574" name="AutoShape 60"/>
          <p:cNvCxnSpPr>
            <a:cxnSpLocks noChangeShapeType="1"/>
            <a:stCxn id="107578" idx="2"/>
            <a:endCxn id="110" idx="1"/>
          </p:cNvCxnSpPr>
          <p:nvPr/>
        </p:nvCxnSpPr>
        <p:spPr bwMode="auto">
          <a:xfrm rot="16200000" flipH="1">
            <a:off x="-33338" y="6396510"/>
            <a:ext cx="2417763" cy="6778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07575" name="AutoShape 61"/>
          <p:cNvCxnSpPr>
            <a:cxnSpLocks noChangeShapeType="1"/>
            <a:stCxn id="107568" idx="2"/>
            <a:endCxn id="107589" idx="0"/>
          </p:cNvCxnSpPr>
          <p:nvPr/>
        </p:nvCxnSpPr>
        <p:spPr bwMode="auto">
          <a:xfrm>
            <a:off x="2025650" y="4234334"/>
            <a:ext cx="1588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7578" name="AutoShape 252"/>
          <p:cNvSpPr>
            <a:spLocks noChangeArrowheads="1"/>
          </p:cNvSpPr>
          <p:nvPr/>
        </p:nvSpPr>
        <p:spPr bwMode="auto">
          <a:xfrm>
            <a:off x="404813" y="5169372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약품구매정보</a:t>
            </a:r>
            <a:endParaRPr lang="en-US" altLang="ko-KR" smtClean="0"/>
          </a:p>
          <a:p>
            <a:r>
              <a:rPr lang="ko-KR" altLang="en-US" smtClean="0"/>
              <a:t>저</a:t>
            </a:r>
            <a:r>
              <a:rPr lang="ko-KR" altLang="en-US"/>
              <a:t>장</a:t>
            </a:r>
            <a:endParaRPr lang="en-US" altLang="ko-KR"/>
          </a:p>
        </p:txBody>
      </p:sp>
      <p:cxnSp>
        <p:nvCxnSpPr>
          <p:cNvPr id="107579" name="AutoShape 59"/>
          <p:cNvCxnSpPr>
            <a:cxnSpLocks noChangeShapeType="1"/>
            <a:stCxn id="107582" idx="2"/>
            <a:endCxn id="107578" idx="0"/>
          </p:cNvCxnSpPr>
          <p:nvPr/>
        </p:nvCxnSpPr>
        <p:spPr bwMode="auto">
          <a:xfrm flipH="1">
            <a:off x="836613" y="4950297"/>
            <a:ext cx="31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580" name="AutoShape 252"/>
          <p:cNvSpPr>
            <a:spLocks noChangeArrowheads="1"/>
          </p:cNvSpPr>
          <p:nvPr/>
        </p:nvSpPr>
        <p:spPr bwMode="auto">
          <a:xfrm>
            <a:off x="1595438" y="7188672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약품구매정보수정</a:t>
            </a:r>
            <a:endParaRPr lang="ko-KR" altLang="en-US"/>
          </a:p>
        </p:txBody>
      </p:sp>
      <p:sp>
        <p:nvSpPr>
          <p:cNvPr id="107581" name="AutoShape 252"/>
          <p:cNvSpPr>
            <a:spLocks noChangeArrowheads="1"/>
          </p:cNvSpPr>
          <p:nvPr/>
        </p:nvSpPr>
        <p:spPr bwMode="auto">
          <a:xfrm>
            <a:off x="2779713" y="4593109"/>
            <a:ext cx="100965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약품구매정보</a:t>
            </a:r>
            <a:endParaRPr lang="en-US" altLang="ko-KR" smtClean="0"/>
          </a:p>
          <a:p>
            <a:r>
              <a:rPr lang="ko-KR" altLang="en-US" smtClean="0"/>
              <a:t>선</a:t>
            </a:r>
            <a:r>
              <a:rPr lang="ko-KR" altLang="en-US"/>
              <a:t>택</a:t>
            </a:r>
          </a:p>
        </p:txBody>
      </p:sp>
      <p:sp>
        <p:nvSpPr>
          <p:cNvPr id="107582" name="AutoShape 252"/>
          <p:cNvSpPr>
            <a:spLocks noChangeArrowheads="1"/>
          </p:cNvSpPr>
          <p:nvPr/>
        </p:nvSpPr>
        <p:spPr bwMode="auto">
          <a:xfrm>
            <a:off x="407988" y="4593109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약품구매정보</a:t>
            </a:r>
            <a:endParaRPr lang="en-US" altLang="ko-KR" smtClean="0"/>
          </a:p>
          <a:p>
            <a:r>
              <a:rPr lang="ko-KR" altLang="en-US" smtClean="0"/>
              <a:t>입력</a:t>
            </a:r>
            <a:endParaRPr lang="en-US" altLang="ko-KR"/>
          </a:p>
        </p:txBody>
      </p:sp>
      <p:sp>
        <p:nvSpPr>
          <p:cNvPr id="107583" name="AutoShape 252"/>
          <p:cNvSpPr>
            <a:spLocks noChangeArrowheads="1"/>
          </p:cNvSpPr>
          <p:nvPr/>
        </p:nvSpPr>
        <p:spPr bwMode="auto">
          <a:xfrm>
            <a:off x="2852738" y="5097934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약품구매정보삭제</a:t>
            </a:r>
            <a:endParaRPr lang="en-US" altLang="ko-KR"/>
          </a:p>
        </p:txBody>
      </p:sp>
      <p:cxnSp>
        <p:nvCxnSpPr>
          <p:cNvPr id="107584" name="AutoShape 64"/>
          <p:cNvCxnSpPr>
            <a:cxnSpLocks noChangeShapeType="1"/>
            <a:stCxn id="107581" idx="2"/>
            <a:endCxn id="107583" idx="0"/>
          </p:cNvCxnSpPr>
          <p:nvPr/>
        </p:nvCxnSpPr>
        <p:spPr bwMode="auto">
          <a:xfrm>
            <a:off x="3284538" y="4950297"/>
            <a:ext cx="0" cy="147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07585" name="AutoShape 65"/>
          <p:cNvCxnSpPr>
            <a:cxnSpLocks noChangeShapeType="1"/>
            <a:stCxn id="107583" idx="2"/>
            <a:endCxn id="110" idx="4"/>
          </p:cNvCxnSpPr>
          <p:nvPr/>
        </p:nvCxnSpPr>
        <p:spPr bwMode="auto">
          <a:xfrm rot="5400000">
            <a:off x="1667669" y="6327453"/>
            <a:ext cx="2489200" cy="7445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107588" name="AutoShape 68"/>
          <p:cNvCxnSpPr>
            <a:cxnSpLocks noChangeShapeType="1"/>
            <a:stCxn id="107580" idx="2"/>
            <a:endCxn id="110" idx="0"/>
          </p:cNvCxnSpPr>
          <p:nvPr/>
        </p:nvCxnSpPr>
        <p:spPr bwMode="auto">
          <a:xfrm>
            <a:off x="2027238" y="7545859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589" name="AutoShape 252"/>
          <p:cNvSpPr>
            <a:spLocks noChangeArrowheads="1"/>
          </p:cNvSpPr>
          <p:nvPr/>
        </p:nvSpPr>
        <p:spPr bwMode="auto">
          <a:xfrm>
            <a:off x="1489075" y="4593109"/>
            <a:ext cx="10763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약품구매정보</a:t>
            </a:r>
            <a:endParaRPr lang="en-US" altLang="ko-KR" smtClean="0"/>
          </a:p>
          <a:p>
            <a:r>
              <a:rPr lang="ko-KR" altLang="en-US" smtClean="0"/>
              <a:t>정보선택</a:t>
            </a:r>
            <a:endParaRPr lang="ko-KR" altLang="en-US"/>
          </a:p>
        </p:txBody>
      </p:sp>
      <p:sp>
        <p:nvSpPr>
          <p:cNvPr id="107590" name="AutoShape 48"/>
          <p:cNvSpPr>
            <a:spLocks noChangeArrowheads="1"/>
          </p:cNvSpPr>
          <p:nvPr/>
        </p:nvSpPr>
        <p:spPr bwMode="auto">
          <a:xfrm>
            <a:off x="1485900" y="5745634"/>
            <a:ext cx="1082675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약품구매정보표시</a:t>
            </a:r>
            <a:endParaRPr lang="ko-KR" altLang="en-US"/>
          </a:p>
        </p:txBody>
      </p:sp>
      <p:cxnSp>
        <p:nvCxnSpPr>
          <p:cNvPr id="107592" name="AutoShape 72"/>
          <p:cNvCxnSpPr>
            <a:cxnSpLocks noChangeShapeType="1"/>
            <a:stCxn id="107590" idx="2"/>
            <a:endCxn id="107607" idx="0"/>
          </p:cNvCxnSpPr>
          <p:nvPr/>
        </p:nvCxnSpPr>
        <p:spPr bwMode="auto">
          <a:xfrm>
            <a:off x="2027238" y="6105997"/>
            <a:ext cx="0" cy="182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604" name="AutoShape 252"/>
          <p:cNvSpPr>
            <a:spLocks noChangeArrowheads="1"/>
          </p:cNvSpPr>
          <p:nvPr/>
        </p:nvSpPr>
        <p:spPr bwMode="auto">
          <a:xfrm>
            <a:off x="1522413" y="5169372"/>
            <a:ext cx="100965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약품구매정보조회</a:t>
            </a:r>
            <a:endParaRPr lang="ko-KR" altLang="en-US"/>
          </a:p>
        </p:txBody>
      </p:sp>
      <p:cxnSp>
        <p:nvCxnSpPr>
          <p:cNvPr id="107605" name="AutoShape 85"/>
          <p:cNvCxnSpPr>
            <a:cxnSpLocks noChangeShapeType="1"/>
            <a:stCxn id="107589" idx="2"/>
            <a:endCxn id="107604" idx="0"/>
          </p:cNvCxnSpPr>
          <p:nvPr/>
        </p:nvCxnSpPr>
        <p:spPr bwMode="auto">
          <a:xfrm>
            <a:off x="2027238" y="4950297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07606" name="AutoShape 86"/>
          <p:cNvCxnSpPr>
            <a:cxnSpLocks noChangeShapeType="1"/>
            <a:stCxn id="107604" idx="2"/>
            <a:endCxn id="107590" idx="0"/>
          </p:cNvCxnSpPr>
          <p:nvPr/>
        </p:nvCxnSpPr>
        <p:spPr bwMode="auto">
          <a:xfrm>
            <a:off x="2027238" y="5526559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607" name="AutoShape 48"/>
          <p:cNvSpPr>
            <a:spLocks noChangeArrowheads="1"/>
          </p:cNvSpPr>
          <p:nvPr/>
        </p:nvSpPr>
        <p:spPr bwMode="auto">
          <a:xfrm>
            <a:off x="1446213" y="6288559"/>
            <a:ext cx="1162050" cy="6477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/>
              <a:t>수정이 </a:t>
            </a:r>
          </a:p>
          <a:p>
            <a:pPr marL="342900" indent="-342900"/>
            <a:r>
              <a:rPr lang="ko-KR" altLang="en-US"/>
              <a:t>필요한가</a:t>
            </a:r>
            <a:r>
              <a:rPr lang="en-US" altLang="ko-KR"/>
              <a:t>?</a:t>
            </a:r>
          </a:p>
        </p:txBody>
      </p:sp>
      <p:sp>
        <p:nvSpPr>
          <p:cNvPr id="107608" name="TextBox 20"/>
          <p:cNvSpPr txBox="1">
            <a:spLocks noChangeArrowheads="1"/>
          </p:cNvSpPr>
          <p:nvPr/>
        </p:nvSpPr>
        <p:spPr bwMode="auto">
          <a:xfrm>
            <a:off x="2301875" y="6247284"/>
            <a:ext cx="574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아니오</a:t>
            </a:r>
          </a:p>
        </p:txBody>
      </p:sp>
      <p:sp>
        <p:nvSpPr>
          <p:cNvPr id="107609" name="TextBox 20"/>
          <p:cNvSpPr txBox="1">
            <a:spLocks noChangeArrowheads="1"/>
          </p:cNvSpPr>
          <p:nvPr/>
        </p:nvSpPr>
        <p:spPr bwMode="auto">
          <a:xfrm>
            <a:off x="1725613" y="6939434"/>
            <a:ext cx="574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예</a:t>
            </a:r>
          </a:p>
        </p:txBody>
      </p:sp>
      <p:cxnSp>
        <p:nvCxnSpPr>
          <p:cNvPr id="107610" name="AutoShape 90"/>
          <p:cNvCxnSpPr>
            <a:cxnSpLocks noChangeShapeType="1"/>
            <a:stCxn id="107607" idx="2"/>
            <a:endCxn id="107580" idx="0"/>
          </p:cNvCxnSpPr>
          <p:nvPr/>
        </p:nvCxnSpPr>
        <p:spPr bwMode="auto">
          <a:xfrm>
            <a:off x="2027238" y="6936259"/>
            <a:ext cx="0" cy="252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07611" name="AutoShape 91"/>
          <p:cNvCxnSpPr>
            <a:cxnSpLocks noChangeShapeType="1"/>
            <a:stCxn id="107607" idx="3"/>
            <a:endCxn id="107604" idx="3"/>
          </p:cNvCxnSpPr>
          <p:nvPr/>
        </p:nvCxnSpPr>
        <p:spPr bwMode="auto">
          <a:xfrm flipH="1" flipV="1">
            <a:off x="2532063" y="5348759"/>
            <a:ext cx="76200" cy="1263650"/>
          </a:xfrm>
          <a:prstGeom prst="bentConnector3">
            <a:avLst>
              <a:gd name="adj1" fmla="val -212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65873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87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771687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양식장작업자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3.2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사료구매관리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602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82690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사료구매정보선택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</a:t>
                      </a:r>
                      <a:r>
                        <a:rPr lang="ko-KR" altLang="en-US" sz="1000" smtClean="0"/>
                        <a:t>사료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정보를 등록하려면 신규입력을 선택한뒤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구매일자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사료명등 입력을후 저장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수정버튼을 누른다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사료구매정보를 조회하려면 월별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일자별선택을한후 검색버튼을 누른다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사료구매정보 수정이 필요하면 리스트를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누른후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수정한다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사료구매정보를 삭제하려면 약품별리스트를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선택후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삭제한다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560" name="AutoShape 252"/>
          <p:cNvSpPr>
            <a:spLocks noChangeArrowheads="1"/>
          </p:cNvSpPr>
          <p:nvPr/>
        </p:nvSpPr>
        <p:spPr bwMode="auto">
          <a:xfrm>
            <a:off x="1343025" y="2360712"/>
            <a:ext cx="13684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사료구매관리 </a:t>
            </a:r>
            <a:r>
              <a:rPr lang="ko-KR" altLang="en-US"/>
              <a:t>선택</a:t>
            </a:r>
            <a:endParaRPr lang="en-US" altLang="ko-KR"/>
          </a:p>
        </p:txBody>
      </p:sp>
      <p:sp>
        <p:nvSpPr>
          <p:cNvPr id="110" name="순서도: 직접 액세스 저장소 109"/>
          <p:cNvSpPr/>
          <p:nvPr/>
        </p:nvSpPr>
        <p:spPr>
          <a:xfrm>
            <a:off x="1514475" y="7764934"/>
            <a:ext cx="1025525" cy="357188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 smtClean="0">
                <a:solidFill>
                  <a:srgbClr val="0D0D0D"/>
                </a:solidFill>
              </a:rPr>
              <a:t>사료구매정보</a:t>
            </a:r>
            <a:r>
              <a:rPr lang="en-US" altLang="ko-KR" smtClean="0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sp>
        <p:nvSpPr>
          <p:cNvPr id="107563" name="TextBox 20"/>
          <p:cNvSpPr txBox="1">
            <a:spLocks noChangeArrowheads="1"/>
          </p:cNvSpPr>
          <p:nvPr/>
        </p:nvSpPr>
        <p:spPr bwMode="auto">
          <a:xfrm>
            <a:off x="769938" y="4161309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저장</a:t>
            </a:r>
            <a:endParaRPr lang="ko-KR" altLang="en-US"/>
          </a:p>
        </p:txBody>
      </p:sp>
      <p:cxnSp>
        <p:nvCxnSpPr>
          <p:cNvPr id="107565" name="AutoShape 53"/>
          <p:cNvCxnSpPr>
            <a:cxnSpLocks noChangeShapeType="1"/>
            <a:stCxn id="107560" idx="2"/>
          </p:cNvCxnSpPr>
          <p:nvPr/>
        </p:nvCxnSpPr>
        <p:spPr bwMode="auto">
          <a:xfrm>
            <a:off x="2027238" y="2717900"/>
            <a:ext cx="0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7567" name="AutoShape 48"/>
          <p:cNvSpPr>
            <a:spLocks noChangeArrowheads="1"/>
          </p:cNvSpPr>
          <p:nvPr/>
        </p:nvSpPr>
        <p:spPr bwMode="auto">
          <a:xfrm>
            <a:off x="1270000" y="3008784"/>
            <a:ext cx="1511300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사</a:t>
            </a:r>
            <a:r>
              <a:rPr lang="ko-KR" altLang="en-US"/>
              <a:t>료</a:t>
            </a:r>
            <a:r>
              <a:rPr lang="ko-KR" altLang="en-US" smtClean="0"/>
              <a:t>구매정보리스트표시</a:t>
            </a:r>
            <a:endParaRPr lang="ko-KR" altLang="en-US"/>
          </a:p>
        </p:txBody>
      </p:sp>
      <p:sp>
        <p:nvSpPr>
          <p:cNvPr id="107568" name="AutoShape 55"/>
          <p:cNvSpPr>
            <a:spLocks noChangeArrowheads="1"/>
          </p:cNvSpPr>
          <p:nvPr/>
        </p:nvSpPr>
        <p:spPr bwMode="auto">
          <a:xfrm>
            <a:off x="1270000" y="3513609"/>
            <a:ext cx="1511300" cy="720725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 smtClean="0"/>
              <a:t>저</a:t>
            </a:r>
            <a:r>
              <a:rPr lang="ko-KR" altLang="en-US"/>
              <a:t>장</a:t>
            </a:r>
          </a:p>
          <a:p>
            <a:pPr marL="342900" indent="-342900"/>
            <a:r>
              <a:rPr lang="ko-KR" altLang="en-US"/>
              <a:t>조회</a:t>
            </a:r>
          </a:p>
          <a:p>
            <a:pPr marL="342900" indent="-342900"/>
            <a:r>
              <a:rPr lang="ko-KR" altLang="en-US"/>
              <a:t>삭제</a:t>
            </a:r>
          </a:p>
        </p:txBody>
      </p:sp>
      <p:cxnSp>
        <p:nvCxnSpPr>
          <p:cNvPr id="107569" name="AutoShape 50"/>
          <p:cNvCxnSpPr>
            <a:cxnSpLocks noChangeShapeType="1"/>
            <a:stCxn id="107567" idx="2"/>
            <a:endCxn id="107568" idx="0"/>
          </p:cNvCxnSpPr>
          <p:nvPr/>
        </p:nvCxnSpPr>
        <p:spPr bwMode="auto">
          <a:xfrm>
            <a:off x="2025650" y="3369147"/>
            <a:ext cx="0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7570" name="AutoShape 54"/>
          <p:cNvCxnSpPr>
            <a:cxnSpLocks noChangeShapeType="1"/>
            <a:stCxn id="107568" idx="2"/>
            <a:endCxn id="107582" idx="0"/>
          </p:cNvCxnSpPr>
          <p:nvPr/>
        </p:nvCxnSpPr>
        <p:spPr bwMode="auto">
          <a:xfrm rot="5400000">
            <a:off x="1253331" y="3820791"/>
            <a:ext cx="358775" cy="11858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07571" name="AutoShape 55"/>
          <p:cNvCxnSpPr>
            <a:cxnSpLocks noChangeShapeType="1"/>
            <a:stCxn id="107568" idx="2"/>
            <a:endCxn id="107581" idx="0"/>
          </p:cNvCxnSpPr>
          <p:nvPr/>
        </p:nvCxnSpPr>
        <p:spPr bwMode="auto">
          <a:xfrm rot="16200000" flipH="1">
            <a:off x="2475706" y="3784278"/>
            <a:ext cx="358775" cy="1258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07572" name="TextBox 20"/>
          <p:cNvSpPr txBox="1">
            <a:spLocks noChangeArrowheads="1"/>
          </p:cNvSpPr>
          <p:nvPr/>
        </p:nvSpPr>
        <p:spPr bwMode="auto">
          <a:xfrm>
            <a:off x="1990725" y="4161309"/>
            <a:ext cx="500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조회</a:t>
            </a:r>
          </a:p>
        </p:txBody>
      </p:sp>
      <p:sp>
        <p:nvSpPr>
          <p:cNvPr id="107573" name="TextBox 20"/>
          <p:cNvSpPr txBox="1">
            <a:spLocks noChangeArrowheads="1"/>
          </p:cNvSpPr>
          <p:nvPr/>
        </p:nvSpPr>
        <p:spPr bwMode="auto">
          <a:xfrm>
            <a:off x="2855913" y="4161309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삭제</a:t>
            </a:r>
          </a:p>
        </p:txBody>
      </p:sp>
      <p:cxnSp>
        <p:nvCxnSpPr>
          <p:cNvPr id="107574" name="AutoShape 60"/>
          <p:cNvCxnSpPr>
            <a:cxnSpLocks noChangeShapeType="1"/>
            <a:stCxn id="107578" idx="2"/>
            <a:endCxn id="110" idx="1"/>
          </p:cNvCxnSpPr>
          <p:nvPr/>
        </p:nvCxnSpPr>
        <p:spPr bwMode="auto">
          <a:xfrm rot="16200000" flipH="1">
            <a:off x="-33338" y="6396510"/>
            <a:ext cx="2417763" cy="6778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07575" name="AutoShape 61"/>
          <p:cNvCxnSpPr>
            <a:cxnSpLocks noChangeShapeType="1"/>
            <a:stCxn id="107568" idx="2"/>
            <a:endCxn id="107589" idx="0"/>
          </p:cNvCxnSpPr>
          <p:nvPr/>
        </p:nvCxnSpPr>
        <p:spPr bwMode="auto">
          <a:xfrm>
            <a:off x="2025650" y="4234334"/>
            <a:ext cx="1588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7578" name="AutoShape 252"/>
          <p:cNvSpPr>
            <a:spLocks noChangeArrowheads="1"/>
          </p:cNvSpPr>
          <p:nvPr/>
        </p:nvSpPr>
        <p:spPr bwMode="auto">
          <a:xfrm>
            <a:off x="404813" y="5169372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사료구매정보</a:t>
            </a:r>
            <a:endParaRPr lang="en-US" altLang="ko-KR" smtClean="0"/>
          </a:p>
          <a:p>
            <a:r>
              <a:rPr lang="ko-KR" altLang="en-US" smtClean="0"/>
              <a:t>저</a:t>
            </a:r>
            <a:r>
              <a:rPr lang="ko-KR" altLang="en-US"/>
              <a:t>장</a:t>
            </a:r>
            <a:endParaRPr lang="en-US" altLang="ko-KR"/>
          </a:p>
        </p:txBody>
      </p:sp>
      <p:cxnSp>
        <p:nvCxnSpPr>
          <p:cNvPr id="107579" name="AutoShape 59"/>
          <p:cNvCxnSpPr>
            <a:cxnSpLocks noChangeShapeType="1"/>
            <a:stCxn id="107582" idx="2"/>
            <a:endCxn id="107578" idx="0"/>
          </p:cNvCxnSpPr>
          <p:nvPr/>
        </p:nvCxnSpPr>
        <p:spPr bwMode="auto">
          <a:xfrm flipH="1">
            <a:off x="836613" y="4950297"/>
            <a:ext cx="31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580" name="AutoShape 252"/>
          <p:cNvSpPr>
            <a:spLocks noChangeArrowheads="1"/>
          </p:cNvSpPr>
          <p:nvPr/>
        </p:nvSpPr>
        <p:spPr bwMode="auto">
          <a:xfrm>
            <a:off x="1595438" y="7188672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사료구매정보수정</a:t>
            </a:r>
          </a:p>
        </p:txBody>
      </p:sp>
      <p:sp>
        <p:nvSpPr>
          <p:cNvPr id="107581" name="AutoShape 252"/>
          <p:cNvSpPr>
            <a:spLocks noChangeArrowheads="1"/>
          </p:cNvSpPr>
          <p:nvPr/>
        </p:nvSpPr>
        <p:spPr bwMode="auto">
          <a:xfrm>
            <a:off x="2779713" y="4593109"/>
            <a:ext cx="100965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사료구매정보</a:t>
            </a:r>
            <a:endParaRPr lang="en-US" altLang="ko-KR" smtClean="0"/>
          </a:p>
          <a:p>
            <a:r>
              <a:rPr lang="ko-KR" altLang="en-US" smtClean="0"/>
              <a:t>선</a:t>
            </a:r>
            <a:r>
              <a:rPr lang="ko-KR" altLang="en-US"/>
              <a:t>택</a:t>
            </a:r>
          </a:p>
        </p:txBody>
      </p:sp>
      <p:sp>
        <p:nvSpPr>
          <p:cNvPr id="107582" name="AutoShape 252"/>
          <p:cNvSpPr>
            <a:spLocks noChangeArrowheads="1"/>
          </p:cNvSpPr>
          <p:nvPr/>
        </p:nvSpPr>
        <p:spPr bwMode="auto">
          <a:xfrm>
            <a:off x="407988" y="4593109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사료구매정보</a:t>
            </a:r>
            <a:endParaRPr lang="en-US" altLang="ko-KR" smtClean="0"/>
          </a:p>
          <a:p>
            <a:r>
              <a:rPr lang="ko-KR" altLang="en-US" smtClean="0"/>
              <a:t>입력</a:t>
            </a:r>
            <a:endParaRPr lang="en-US" altLang="ko-KR"/>
          </a:p>
        </p:txBody>
      </p:sp>
      <p:sp>
        <p:nvSpPr>
          <p:cNvPr id="107583" name="AutoShape 252"/>
          <p:cNvSpPr>
            <a:spLocks noChangeArrowheads="1"/>
          </p:cNvSpPr>
          <p:nvPr/>
        </p:nvSpPr>
        <p:spPr bwMode="auto">
          <a:xfrm>
            <a:off x="2852738" y="5097934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사료구매정보삭제</a:t>
            </a:r>
            <a:endParaRPr lang="en-US" altLang="ko-KR"/>
          </a:p>
        </p:txBody>
      </p:sp>
      <p:cxnSp>
        <p:nvCxnSpPr>
          <p:cNvPr id="107584" name="AutoShape 64"/>
          <p:cNvCxnSpPr>
            <a:cxnSpLocks noChangeShapeType="1"/>
            <a:stCxn id="107581" idx="2"/>
            <a:endCxn id="107583" idx="0"/>
          </p:cNvCxnSpPr>
          <p:nvPr/>
        </p:nvCxnSpPr>
        <p:spPr bwMode="auto">
          <a:xfrm>
            <a:off x="3284538" y="4950297"/>
            <a:ext cx="0" cy="147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07585" name="AutoShape 65"/>
          <p:cNvCxnSpPr>
            <a:cxnSpLocks noChangeShapeType="1"/>
            <a:stCxn id="107583" idx="2"/>
            <a:endCxn id="110" idx="4"/>
          </p:cNvCxnSpPr>
          <p:nvPr/>
        </p:nvCxnSpPr>
        <p:spPr bwMode="auto">
          <a:xfrm rot="5400000">
            <a:off x="1667669" y="6327453"/>
            <a:ext cx="2489200" cy="7445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107588" name="AutoShape 68"/>
          <p:cNvCxnSpPr>
            <a:cxnSpLocks noChangeShapeType="1"/>
            <a:stCxn id="107580" idx="2"/>
            <a:endCxn id="110" idx="0"/>
          </p:cNvCxnSpPr>
          <p:nvPr/>
        </p:nvCxnSpPr>
        <p:spPr bwMode="auto">
          <a:xfrm>
            <a:off x="2027238" y="7545859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589" name="AutoShape 252"/>
          <p:cNvSpPr>
            <a:spLocks noChangeArrowheads="1"/>
          </p:cNvSpPr>
          <p:nvPr/>
        </p:nvSpPr>
        <p:spPr bwMode="auto">
          <a:xfrm>
            <a:off x="1489075" y="4593109"/>
            <a:ext cx="10763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사</a:t>
            </a:r>
            <a:r>
              <a:rPr lang="ko-KR" altLang="en-US"/>
              <a:t>료</a:t>
            </a:r>
            <a:r>
              <a:rPr lang="ko-KR" altLang="en-US" smtClean="0"/>
              <a:t>구매정보</a:t>
            </a:r>
            <a:endParaRPr lang="en-US" altLang="ko-KR" smtClean="0"/>
          </a:p>
          <a:p>
            <a:r>
              <a:rPr lang="ko-KR" altLang="en-US" smtClean="0"/>
              <a:t>정보선택</a:t>
            </a:r>
            <a:endParaRPr lang="ko-KR" altLang="en-US"/>
          </a:p>
        </p:txBody>
      </p:sp>
      <p:sp>
        <p:nvSpPr>
          <p:cNvPr id="107590" name="AutoShape 48"/>
          <p:cNvSpPr>
            <a:spLocks noChangeArrowheads="1"/>
          </p:cNvSpPr>
          <p:nvPr/>
        </p:nvSpPr>
        <p:spPr bwMode="auto">
          <a:xfrm>
            <a:off x="1485900" y="5745634"/>
            <a:ext cx="1082675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사료구매정보표시</a:t>
            </a:r>
          </a:p>
        </p:txBody>
      </p:sp>
      <p:cxnSp>
        <p:nvCxnSpPr>
          <p:cNvPr id="107592" name="AutoShape 72"/>
          <p:cNvCxnSpPr>
            <a:cxnSpLocks noChangeShapeType="1"/>
            <a:stCxn id="107590" idx="2"/>
            <a:endCxn id="107607" idx="0"/>
          </p:cNvCxnSpPr>
          <p:nvPr/>
        </p:nvCxnSpPr>
        <p:spPr bwMode="auto">
          <a:xfrm>
            <a:off x="2027238" y="6105997"/>
            <a:ext cx="0" cy="182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604" name="AutoShape 252"/>
          <p:cNvSpPr>
            <a:spLocks noChangeArrowheads="1"/>
          </p:cNvSpPr>
          <p:nvPr/>
        </p:nvSpPr>
        <p:spPr bwMode="auto">
          <a:xfrm>
            <a:off x="1522413" y="5169372"/>
            <a:ext cx="100965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사료구매정보조회</a:t>
            </a:r>
          </a:p>
        </p:txBody>
      </p:sp>
      <p:cxnSp>
        <p:nvCxnSpPr>
          <p:cNvPr id="107605" name="AutoShape 85"/>
          <p:cNvCxnSpPr>
            <a:cxnSpLocks noChangeShapeType="1"/>
            <a:stCxn id="107589" idx="2"/>
            <a:endCxn id="107604" idx="0"/>
          </p:cNvCxnSpPr>
          <p:nvPr/>
        </p:nvCxnSpPr>
        <p:spPr bwMode="auto">
          <a:xfrm>
            <a:off x="2027238" y="4950297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07606" name="AutoShape 86"/>
          <p:cNvCxnSpPr>
            <a:cxnSpLocks noChangeShapeType="1"/>
            <a:stCxn id="107604" idx="2"/>
            <a:endCxn id="107590" idx="0"/>
          </p:cNvCxnSpPr>
          <p:nvPr/>
        </p:nvCxnSpPr>
        <p:spPr bwMode="auto">
          <a:xfrm>
            <a:off x="2027238" y="5526559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607" name="AutoShape 48"/>
          <p:cNvSpPr>
            <a:spLocks noChangeArrowheads="1"/>
          </p:cNvSpPr>
          <p:nvPr/>
        </p:nvSpPr>
        <p:spPr bwMode="auto">
          <a:xfrm>
            <a:off x="1446213" y="6288559"/>
            <a:ext cx="1162050" cy="6477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/>
              <a:t>수정이 </a:t>
            </a:r>
          </a:p>
          <a:p>
            <a:pPr marL="342900" indent="-342900"/>
            <a:r>
              <a:rPr lang="ko-KR" altLang="en-US"/>
              <a:t>필요한가</a:t>
            </a:r>
            <a:r>
              <a:rPr lang="en-US" altLang="ko-KR"/>
              <a:t>?</a:t>
            </a:r>
          </a:p>
        </p:txBody>
      </p:sp>
      <p:sp>
        <p:nvSpPr>
          <p:cNvPr id="107608" name="TextBox 20"/>
          <p:cNvSpPr txBox="1">
            <a:spLocks noChangeArrowheads="1"/>
          </p:cNvSpPr>
          <p:nvPr/>
        </p:nvSpPr>
        <p:spPr bwMode="auto">
          <a:xfrm>
            <a:off x="2301875" y="6247284"/>
            <a:ext cx="574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아니오</a:t>
            </a:r>
          </a:p>
        </p:txBody>
      </p:sp>
      <p:sp>
        <p:nvSpPr>
          <p:cNvPr id="107609" name="TextBox 20"/>
          <p:cNvSpPr txBox="1">
            <a:spLocks noChangeArrowheads="1"/>
          </p:cNvSpPr>
          <p:nvPr/>
        </p:nvSpPr>
        <p:spPr bwMode="auto">
          <a:xfrm>
            <a:off x="1725613" y="6939434"/>
            <a:ext cx="574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예</a:t>
            </a:r>
          </a:p>
        </p:txBody>
      </p:sp>
      <p:cxnSp>
        <p:nvCxnSpPr>
          <p:cNvPr id="107610" name="AutoShape 90"/>
          <p:cNvCxnSpPr>
            <a:cxnSpLocks noChangeShapeType="1"/>
            <a:stCxn id="107607" idx="2"/>
            <a:endCxn id="107580" idx="0"/>
          </p:cNvCxnSpPr>
          <p:nvPr/>
        </p:nvCxnSpPr>
        <p:spPr bwMode="auto">
          <a:xfrm>
            <a:off x="2027238" y="6936259"/>
            <a:ext cx="0" cy="252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07611" name="AutoShape 91"/>
          <p:cNvCxnSpPr>
            <a:cxnSpLocks noChangeShapeType="1"/>
            <a:stCxn id="107607" idx="3"/>
            <a:endCxn id="107604" idx="3"/>
          </p:cNvCxnSpPr>
          <p:nvPr/>
        </p:nvCxnSpPr>
        <p:spPr bwMode="auto">
          <a:xfrm flipH="1" flipV="1">
            <a:off x="2532063" y="5348759"/>
            <a:ext cx="76200" cy="1263650"/>
          </a:xfrm>
          <a:prstGeom prst="bentConnector3">
            <a:avLst>
              <a:gd name="adj1" fmla="val -212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66963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444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921317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양식장작업자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3.3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기초사료재고현황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401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49043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기초사료재고현황을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생사료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배합사료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영양제재고 현황리스트를 보여준다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기준일자별로 조회를하면 기준일자의 생사료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배합사료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영양제재고현황을 보여준다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416" name="AutoShape 252"/>
          <p:cNvSpPr>
            <a:spLocks noChangeArrowheads="1"/>
          </p:cNvSpPr>
          <p:nvPr/>
        </p:nvSpPr>
        <p:spPr bwMode="auto">
          <a:xfrm>
            <a:off x="1560513" y="2576736"/>
            <a:ext cx="10763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기초사료재고현황선택</a:t>
            </a:r>
            <a:endParaRPr lang="en-US" altLang="ko-KR"/>
          </a:p>
        </p:txBody>
      </p:sp>
      <p:cxnSp>
        <p:nvCxnSpPr>
          <p:cNvPr id="101421" name="AutoShape 53"/>
          <p:cNvCxnSpPr>
            <a:cxnSpLocks noChangeShapeType="1"/>
            <a:stCxn id="101416" idx="2"/>
          </p:cNvCxnSpPr>
          <p:nvPr/>
        </p:nvCxnSpPr>
        <p:spPr bwMode="auto">
          <a:xfrm>
            <a:off x="2098675" y="2933924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423" name="AutoShape 48"/>
          <p:cNvSpPr>
            <a:spLocks noChangeArrowheads="1"/>
          </p:cNvSpPr>
          <p:nvPr/>
        </p:nvSpPr>
        <p:spPr bwMode="auto">
          <a:xfrm>
            <a:off x="1268761" y="3152800"/>
            <a:ext cx="1656184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생사료</a:t>
            </a:r>
            <a:r>
              <a:rPr lang="en-US" altLang="ko-KR" smtClean="0"/>
              <a:t>,</a:t>
            </a:r>
            <a:r>
              <a:rPr lang="ko-KR" altLang="en-US" smtClean="0"/>
              <a:t>배합사료</a:t>
            </a:r>
            <a:r>
              <a:rPr lang="en-US" altLang="ko-KR" smtClean="0"/>
              <a:t>,</a:t>
            </a:r>
            <a:r>
              <a:rPr lang="ko-KR" altLang="en-US" smtClean="0"/>
              <a:t>영양제재고</a:t>
            </a:r>
            <a:endParaRPr lang="en-US" altLang="ko-KR" smtClean="0"/>
          </a:p>
          <a:p>
            <a:r>
              <a:rPr lang="ko-KR" altLang="en-US" smtClean="0"/>
              <a:t>현황리스트표시</a:t>
            </a:r>
            <a:endParaRPr lang="ko-KR" altLang="en-US"/>
          </a:p>
        </p:txBody>
      </p:sp>
      <p:sp>
        <p:nvSpPr>
          <p:cNvPr id="101424" name="AutoShape 55"/>
          <p:cNvSpPr>
            <a:spLocks noChangeArrowheads="1"/>
          </p:cNvSpPr>
          <p:nvPr/>
        </p:nvSpPr>
        <p:spPr bwMode="auto">
          <a:xfrm>
            <a:off x="1485900" y="3738588"/>
            <a:ext cx="1222375" cy="574675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 smtClean="0"/>
              <a:t>조</a:t>
            </a:r>
            <a:r>
              <a:rPr lang="ko-KR" altLang="en-US"/>
              <a:t>회</a:t>
            </a:r>
          </a:p>
        </p:txBody>
      </p:sp>
      <p:cxnSp>
        <p:nvCxnSpPr>
          <p:cNvPr id="101425" name="AutoShape 50"/>
          <p:cNvCxnSpPr>
            <a:cxnSpLocks noChangeShapeType="1"/>
            <a:stCxn id="101423" idx="2"/>
            <a:endCxn id="101424" idx="0"/>
          </p:cNvCxnSpPr>
          <p:nvPr/>
        </p:nvCxnSpPr>
        <p:spPr bwMode="auto">
          <a:xfrm>
            <a:off x="2096853" y="3513163"/>
            <a:ext cx="235" cy="225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435" name="AutoShape 252"/>
          <p:cNvSpPr>
            <a:spLocks noChangeArrowheads="1"/>
          </p:cNvSpPr>
          <p:nvPr/>
        </p:nvSpPr>
        <p:spPr bwMode="auto">
          <a:xfrm>
            <a:off x="1268761" y="5385048"/>
            <a:ext cx="1656183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mtClean="0"/>
          </a:p>
          <a:p>
            <a:r>
              <a:rPr lang="ko-KR" altLang="en-US" smtClean="0"/>
              <a:t>생사료</a:t>
            </a:r>
            <a:r>
              <a:rPr lang="en-US" altLang="ko-KR"/>
              <a:t>,</a:t>
            </a:r>
            <a:r>
              <a:rPr lang="ko-KR" altLang="en-US"/>
              <a:t>배합사료</a:t>
            </a:r>
            <a:r>
              <a:rPr lang="en-US" altLang="ko-KR"/>
              <a:t>,</a:t>
            </a:r>
            <a:r>
              <a:rPr lang="ko-KR" altLang="en-US"/>
              <a:t>영양제재고</a:t>
            </a:r>
            <a:endParaRPr lang="en-US" altLang="ko-KR"/>
          </a:p>
          <a:p>
            <a:r>
              <a:rPr lang="ko-KR" altLang="en-US"/>
              <a:t>현황리스트표시</a:t>
            </a:r>
          </a:p>
          <a:p>
            <a:endParaRPr lang="en-US" altLang="ko-KR"/>
          </a:p>
        </p:txBody>
      </p:sp>
      <p:cxnSp>
        <p:nvCxnSpPr>
          <p:cNvPr id="101436" name="AutoShape 60"/>
          <p:cNvCxnSpPr>
            <a:cxnSpLocks noChangeShapeType="1"/>
            <a:stCxn id="101439" idx="2"/>
            <a:endCxn id="101435" idx="0"/>
          </p:cNvCxnSpPr>
          <p:nvPr/>
        </p:nvCxnSpPr>
        <p:spPr bwMode="auto">
          <a:xfrm flipH="1">
            <a:off x="2096853" y="4886475"/>
            <a:ext cx="234" cy="4985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1439" name="AutoShape 252"/>
          <p:cNvSpPr>
            <a:spLocks noChangeArrowheads="1"/>
          </p:cNvSpPr>
          <p:nvPr/>
        </p:nvSpPr>
        <p:spPr bwMode="auto">
          <a:xfrm>
            <a:off x="1665287" y="4529287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mtClean="0"/>
          </a:p>
          <a:p>
            <a:r>
              <a:rPr lang="ko-KR" altLang="en-US" smtClean="0"/>
              <a:t>기준일자별</a:t>
            </a:r>
            <a:endParaRPr lang="en-US" altLang="ko-KR" smtClean="0"/>
          </a:p>
          <a:p>
            <a:r>
              <a:rPr lang="ko-KR" altLang="en-US" smtClean="0"/>
              <a:t> 현황조회</a:t>
            </a:r>
            <a:endParaRPr lang="en-US" altLang="ko-KR" smtClean="0"/>
          </a:p>
          <a:p>
            <a:endParaRPr lang="en-US" altLang="ko-KR"/>
          </a:p>
        </p:txBody>
      </p:sp>
      <p:cxnSp>
        <p:nvCxnSpPr>
          <p:cNvPr id="5" name="직선 화살표 연결선 4"/>
          <p:cNvCxnSpPr>
            <a:stCxn id="101424" idx="2"/>
            <a:endCxn id="101439" idx="0"/>
          </p:cNvCxnSpPr>
          <p:nvPr/>
        </p:nvCxnSpPr>
        <p:spPr>
          <a:xfrm flipH="1">
            <a:off x="2097087" y="4313263"/>
            <a:ext cx="1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623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444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186916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양식장작업자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3.4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혼합사료재고현황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401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289687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혼합사료재고현황을선택한다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혼합사료 재고현황을 리스트로 보여준다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기준일자별로 조회를하면 기준일자 기준으로 혼합사료재고현황을 보여준다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416" name="AutoShape 252"/>
          <p:cNvSpPr>
            <a:spLocks noChangeArrowheads="1"/>
          </p:cNvSpPr>
          <p:nvPr/>
        </p:nvSpPr>
        <p:spPr bwMode="auto">
          <a:xfrm>
            <a:off x="1560513" y="2576736"/>
            <a:ext cx="10763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혼</a:t>
            </a:r>
            <a:r>
              <a:rPr lang="ko-KR" altLang="en-US" smtClean="0"/>
              <a:t>합사료재고현황선택</a:t>
            </a:r>
            <a:endParaRPr lang="en-US" altLang="ko-KR"/>
          </a:p>
        </p:txBody>
      </p:sp>
      <p:cxnSp>
        <p:nvCxnSpPr>
          <p:cNvPr id="101421" name="AutoShape 53"/>
          <p:cNvCxnSpPr>
            <a:cxnSpLocks noChangeShapeType="1"/>
            <a:stCxn id="101416" idx="2"/>
          </p:cNvCxnSpPr>
          <p:nvPr/>
        </p:nvCxnSpPr>
        <p:spPr bwMode="auto">
          <a:xfrm>
            <a:off x="2098675" y="2933924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423" name="AutoShape 48"/>
          <p:cNvSpPr>
            <a:spLocks noChangeArrowheads="1"/>
          </p:cNvSpPr>
          <p:nvPr/>
        </p:nvSpPr>
        <p:spPr bwMode="auto">
          <a:xfrm>
            <a:off x="1268761" y="3152800"/>
            <a:ext cx="1656184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혼합사료재고현황</a:t>
            </a:r>
            <a:endParaRPr lang="en-US" altLang="ko-KR" smtClean="0"/>
          </a:p>
          <a:p>
            <a:r>
              <a:rPr lang="ko-KR" altLang="en-US" smtClean="0"/>
              <a:t>리스트표시</a:t>
            </a:r>
            <a:endParaRPr lang="ko-KR" altLang="en-US"/>
          </a:p>
        </p:txBody>
      </p:sp>
      <p:sp>
        <p:nvSpPr>
          <p:cNvPr id="101424" name="AutoShape 55"/>
          <p:cNvSpPr>
            <a:spLocks noChangeArrowheads="1"/>
          </p:cNvSpPr>
          <p:nvPr/>
        </p:nvSpPr>
        <p:spPr bwMode="auto">
          <a:xfrm>
            <a:off x="1485900" y="3738588"/>
            <a:ext cx="1222375" cy="574675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 smtClean="0"/>
              <a:t>조</a:t>
            </a:r>
            <a:r>
              <a:rPr lang="ko-KR" altLang="en-US"/>
              <a:t>회</a:t>
            </a:r>
          </a:p>
        </p:txBody>
      </p:sp>
      <p:cxnSp>
        <p:nvCxnSpPr>
          <p:cNvPr id="101425" name="AutoShape 50"/>
          <p:cNvCxnSpPr>
            <a:cxnSpLocks noChangeShapeType="1"/>
            <a:stCxn id="101423" idx="2"/>
            <a:endCxn id="101424" idx="0"/>
          </p:cNvCxnSpPr>
          <p:nvPr/>
        </p:nvCxnSpPr>
        <p:spPr bwMode="auto">
          <a:xfrm>
            <a:off x="2096853" y="3513163"/>
            <a:ext cx="235" cy="225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435" name="AutoShape 252"/>
          <p:cNvSpPr>
            <a:spLocks noChangeArrowheads="1"/>
          </p:cNvSpPr>
          <p:nvPr/>
        </p:nvSpPr>
        <p:spPr bwMode="auto">
          <a:xfrm>
            <a:off x="1268761" y="5385048"/>
            <a:ext cx="1656183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혼합사료재고현황</a:t>
            </a:r>
            <a:endParaRPr lang="en-US" altLang="ko-KR" smtClean="0"/>
          </a:p>
          <a:p>
            <a:r>
              <a:rPr lang="ko-KR" altLang="en-US" smtClean="0"/>
              <a:t>리스트표</a:t>
            </a:r>
            <a:r>
              <a:rPr lang="ko-KR" altLang="en-US"/>
              <a:t>시</a:t>
            </a:r>
            <a:endParaRPr lang="en-US" altLang="ko-KR" smtClean="0"/>
          </a:p>
        </p:txBody>
      </p:sp>
      <p:cxnSp>
        <p:nvCxnSpPr>
          <p:cNvPr id="101436" name="AutoShape 60"/>
          <p:cNvCxnSpPr>
            <a:cxnSpLocks noChangeShapeType="1"/>
            <a:stCxn id="101439" idx="2"/>
            <a:endCxn id="101435" idx="0"/>
          </p:cNvCxnSpPr>
          <p:nvPr/>
        </p:nvCxnSpPr>
        <p:spPr bwMode="auto">
          <a:xfrm flipH="1">
            <a:off x="2096853" y="4886475"/>
            <a:ext cx="234" cy="4985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1439" name="AutoShape 252"/>
          <p:cNvSpPr>
            <a:spLocks noChangeArrowheads="1"/>
          </p:cNvSpPr>
          <p:nvPr/>
        </p:nvSpPr>
        <p:spPr bwMode="auto">
          <a:xfrm>
            <a:off x="1665287" y="4529287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mtClean="0"/>
          </a:p>
          <a:p>
            <a:r>
              <a:rPr lang="ko-KR" altLang="en-US" smtClean="0"/>
              <a:t>기준일자별</a:t>
            </a:r>
            <a:endParaRPr lang="en-US" altLang="ko-KR" smtClean="0"/>
          </a:p>
          <a:p>
            <a:r>
              <a:rPr lang="ko-KR" altLang="en-US" smtClean="0"/>
              <a:t> 현황조회</a:t>
            </a:r>
            <a:endParaRPr lang="en-US" altLang="ko-KR" smtClean="0"/>
          </a:p>
          <a:p>
            <a:endParaRPr lang="en-US" altLang="ko-KR"/>
          </a:p>
        </p:txBody>
      </p:sp>
      <p:cxnSp>
        <p:nvCxnSpPr>
          <p:cNvPr id="5" name="직선 화살표 연결선 4"/>
          <p:cNvCxnSpPr>
            <a:stCxn id="101424" idx="2"/>
            <a:endCxn id="101439" idx="0"/>
          </p:cNvCxnSpPr>
          <p:nvPr/>
        </p:nvCxnSpPr>
        <p:spPr>
          <a:xfrm flipH="1">
            <a:off x="2097087" y="4313263"/>
            <a:ext cx="1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412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444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133349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양식장작업자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3.5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약품재고현황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401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947871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약품재고현황을선택한다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약품재고현황을 리스트로 보여준다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기준일자별로 조회를하면 기준일자 기준으로 혼합사료재고현황을 보여준다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약품별리스트의 약품명에 따른 구매내역을 보고싶으면 약품리스트를 클릭을하면 약품별재고현황리스트에 상세내역을 확인할수 있다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416" name="AutoShape 252"/>
          <p:cNvSpPr>
            <a:spLocks noChangeArrowheads="1"/>
          </p:cNvSpPr>
          <p:nvPr/>
        </p:nvSpPr>
        <p:spPr bwMode="auto">
          <a:xfrm>
            <a:off x="1560513" y="2576736"/>
            <a:ext cx="10763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약품재고현황선택</a:t>
            </a:r>
            <a:endParaRPr lang="en-US" altLang="ko-KR"/>
          </a:p>
        </p:txBody>
      </p:sp>
      <p:cxnSp>
        <p:nvCxnSpPr>
          <p:cNvPr id="101421" name="AutoShape 53"/>
          <p:cNvCxnSpPr>
            <a:cxnSpLocks noChangeShapeType="1"/>
            <a:stCxn id="101416" idx="2"/>
          </p:cNvCxnSpPr>
          <p:nvPr/>
        </p:nvCxnSpPr>
        <p:spPr bwMode="auto">
          <a:xfrm>
            <a:off x="2098675" y="2933924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423" name="AutoShape 48"/>
          <p:cNvSpPr>
            <a:spLocks noChangeArrowheads="1"/>
          </p:cNvSpPr>
          <p:nvPr/>
        </p:nvSpPr>
        <p:spPr bwMode="auto">
          <a:xfrm>
            <a:off x="1268761" y="3152800"/>
            <a:ext cx="1656184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약품재고현황</a:t>
            </a:r>
            <a:endParaRPr lang="en-US" altLang="ko-KR" smtClean="0"/>
          </a:p>
          <a:p>
            <a:r>
              <a:rPr lang="ko-KR" altLang="en-US" smtClean="0"/>
              <a:t>리스트표시</a:t>
            </a:r>
            <a:endParaRPr lang="ko-KR" altLang="en-US"/>
          </a:p>
        </p:txBody>
      </p:sp>
      <p:sp>
        <p:nvSpPr>
          <p:cNvPr id="101424" name="AutoShape 55"/>
          <p:cNvSpPr>
            <a:spLocks noChangeArrowheads="1"/>
          </p:cNvSpPr>
          <p:nvPr/>
        </p:nvSpPr>
        <p:spPr bwMode="auto">
          <a:xfrm>
            <a:off x="1485900" y="3738588"/>
            <a:ext cx="1222375" cy="574675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endParaRPr lang="en-US" altLang="ko-KR" smtClean="0"/>
          </a:p>
          <a:p>
            <a:pPr marL="342900" indent="-342900"/>
            <a:r>
              <a:rPr lang="ko-KR" altLang="en-US" smtClean="0"/>
              <a:t>저장</a:t>
            </a:r>
            <a:endParaRPr lang="en-US" altLang="ko-KR" smtClean="0"/>
          </a:p>
          <a:p>
            <a:pPr marL="342900" indent="-342900"/>
            <a:r>
              <a:rPr lang="ko-KR" altLang="en-US" smtClean="0"/>
              <a:t>조회</a:t>
            </a:r>
            <a:endParaRPr lang="en-US" altLang="ko-KR" smtClean="0"/>
          </a:p>
          <a:p>
            <a:pPr marL="342900" indent="-342900"/>
            <a:endParaRPr lang="ko-KR" altLang="en-US"/>
          </a:p>
        </p:txBody>
      </p:sp>
      <p:cxnSp>
        <p:nvCxnSpPr>
          <p:cNvPr id="101425" name="AutoShape 50"/>
          <p:cNvCxnSpPr>
            <a:cxnSpLocks noChangeShapeType="1"/>
            <a:stCxn id="101423" idx="2"/>
            <a:endCxn id="101424" idx="0"/>
          </p:cNvCxnSpPr>
          <p:nvPr/>
        </p:nvCxnSpPr>
        <p:spPr bwMode="auto">
          <a:xfrm>
            <a:off x="2096853" y="3513163"/>
            <a:ext cx="235" cy="225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435" name="AutoShape 252"/>
          <p:cNvSpPr>
            <a:spLocks noChangeArrowheads="1"/>
          </p:cNvSpPr>
          <p:nvPr/>
        </p:nvSpPr>
        <p:spPr bwMode="auto">
          <a:xfrm>
            <a:off x="1340768" y="5385048"/>
            <a:ext cx="1512168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약품재고현황</a:t>
            </a:r>
            <a:endParaRPr lang="en-US" altLang="ko-KR" smtClean="0"/>
          </a:p>
          <a:p>
            <a:r>
              <a:rPr lang="ko-KR" altLang="en-US" smtClean="0"/>
              <a:t>리스트표</a:t>
            </a:r>
            <a:r>
              <a:rPr lang="ko-KR" altLang="en-US"/>
              <a:t>시</a:t>
            </a:r>
            <a:endParaRPr lang="en-US" altLang="ko-KR" smtClean="0"/>
          </a:p>
        </p:txBody>
      </p:sp>
      <p:cxnSp>
        <p:nvCxnSpPr>
          <p:cNvPr id="101436" name="AutoShape 60"/>
          <p:cNvCxnSpPr>
            <a:cxnSpLocks noChangeShapeType="1"/>
            <a:stCxn id="101439" idx="2"/>
            <a:endCxn id="101435" idx="0"/>
          </p:cNvCxnSpPr>
          <p:nvPr/>
        </p:nvCxnSpPr>
        <p:spPr bwMode="auto">
          <a:xfrm flipH="1">
            <a:off x="2096852" y="4886475"/>
            <a:ext cx="235" cy="4985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1439" name="AutoShape 252"/>
          <p:cNvSpPr>
            <a:spLocks noChangeArrowheads="1"/>
          </p:cNvSpPr>
          <p:nvPr/>
        </p:nvSpPr>
        <p:spPr bwMode="auto">
          <a:xfrm>
            <a:off x="1665287" y="4529287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mtClean="0"/>
          </a:p>
          <a:p>
            <a:r>
              <a:rPr lang="ko-KR" altLang="en-US" smtClean="0"/>
              <a:t>기준일자별</a:t>
            </a:r>
            <a:endParaRPr lang="en-US" altLang="ko-KR" smtClean="0"/>
          </a:p>
          <a:p>
            <a:r>
              <a:rPr lang="ko-KR" altLang="en-US" smtClean="0"/>
              <a:t> 현황조회</a:t>
            </a:r>
            <a:endParaRPr lang="en-US" altLang="ko-KR" smtClean="0"/>
          </a:p>
          <a:p>
            <a:endParaRPr lang="en-US" altLang="ko-KR"/>
          </a:p>
        </p:txBody>
      </p:sp>
      <p:cxnSp>
        <p:nvCxnSpPr>
          <p:cNvPr id="5" name="직선 화살표 연결선 4"/>
          <p:cNvCxnSpPr>
            <a:stCxn id="101424" idx="2"/>
            <a:endCxn id="101439" idx="0"/>
          </p:cNvCxnSpPr>
          <p:nvPr/>
        </p:nvCxnSpPr>
        <p:spPr>
          <a:xfrm flipH="1">
            <a:off x="2097087" y="4313263"/>
            <a:ext cx="1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915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444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916546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양식장작업자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3.6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사료재고월마감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401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731099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사료재고월마감을선택한다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기초사료재고현황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혼합사료재고현황 리스트로 보여준다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마감처리를 하려면 기초사료재고현황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혼합사료재고현황을 확인후 마감처리를 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.(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마감처리가 된 달은 마감월에 빨간색으로 월이 표시된다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기준일자별로 조회를하면 기준일자 기준으로 혼합사료재고현황을 보여준다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마감을 삭제를 하려면 마감처리가된 달을 검색후 마감삭제 버튼을 클릭한다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416" name="AutoShape 252"/>
          <p:cNvSpPr>
            <a:spLocks noChangeArrowheads="1"/>
          </p:cNvSpPr>
          <p:nvPr/>
        </p:nvSpPr>
        <p:spPr bwMode="auto">
          <a:xfrm>
            <a:off x="1560513" y="2576736"/>
            <a:ext cx="10763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사료재고월마감선택</a:t>
            </a:r>
            <a:endParaRPr lang="en-US" altLang="ko-KR"/>
          </a:p>
        </p:txBody>
      </p:sp>
      <p:cxnSp>
        <p:nvCxnSpPr>
          <p:cNvPr id="101421" name="AutoShape 53"/>
          <p:cNvCxnSpPr>
            <a:cxnSpLocks noChangeShapeType="1"/>
            <a:stCxn id="101416" idx="2"/>
          </p:cNvCxnSpPr>
          <p:nvPr/>
        </p:nvCxnSpPr>
        <p:spPr bwMode="auto">
          <a:xfrm>
            <a:off x="2098675" y="2933924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423" name="AutoShape 48"/>
          <p:cNvSpPr>
            <a:spLocks noChangeArrowheads="1"/>
          </p:cNvSpPr>
          <p:nvPr/>
        </p:nvSpPr>
        <p:spPr bwMode="auto">
          <a:xfrm>
            <a:off x="1268761" y="3152800"/>
            <a:ext cx="1656184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기초사료재고현황</a:t>
            </a:r>
            <a:r>
              <a:rPr lang="en-US" altLang="ko-KR" smtClean="0"/>
              <a:t>,</a:t>
            </a:r>
            <a:r>
              <a:rPr lang="ko-KR" altLang="en-US" smtClean="0"/>
              <a:t>혼합사료재고현황</a:t>
            </a:r>
            <a:endParaRPr lang="en-US" altLang="ko-KR" smtClean="0"/>
          </a:p>
          <a:p>
            <a:r>
              <a:rPr lang="ko-KR" altLang="en-US" smtClean="0"/>
              <a:t>리스트표시</a:t>
            </a:r>
            <a:endParaRPr lang="ko-KR" altLang="en-US"/>
          </a:p>
        </p:txBody>
      </p:sp>
      <p:sp>
        <p:nvSpPr>
          <p:cNvPr id="101424" name="AutoShape 55"/>
          <p:cNvSpPr>
            <a:spLocks noChangeArrowheads="1"/>
          </p:cNvSpPr>
          <p:nvPr/>
        </p:nvSpPr>
        <p:spPr bwMode="auto">
          <a:xfrm>
            <a:off x="1485900" y="3738588"/>
            <a:ext cx="1222375" cy="574675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 smtClean="0"/>
              <a:t>저장</a:t>
            </a:r>
            <a:endParaRPr lang="en-US" altLang="ko-KR" smtClean="0"/>
          </a:p>
          <a:p>
            <a:pPr marL="342900" indent="-342900"/>
            <a:r>
              <a:rPr lang="ko-KR" altLang="en-US" smtClean="0"/>
              <a:t>조회</a:t>
            </a:r>
            <a:endParaRPr lang="en-US" altLang="ko-KR" smtClean="0"/>
          </a:p>
          <a:p>
            <a:pPr marL="342900" indent="-342900"/>
            <a:r>
              <a:rPr lang="ko-KR" altLang="en-US" smtClean="0"/>
              <a:t>삭</a:t>
            </a:r>
            <a:r>
              <a:rPr lang="ko-KR" altLang="en-US"/>
              <a:t>제</a:t>
            </a:r>
          </a:p>
        </p:txBody>
      </p:sp>
      <p:cxnSp>
        <p:nvCxnSpPr>
          <p:cNvPr id="101425" name="AutoShape 50"/>
          <p:cNvCxnSpPr>
            <a:cxnSpLocks noChangeShapeType="1"/>
            <a:stCxn id="101423" idx="2"/>
            <a:endCxn id="101424" idx="0"/>
          </p:cNvCxnSpPr>
          <p:nvPr/>
        </p:nvCxnSpPr>
        <p:spPr bwMode="auto">
          <a:xfrm>
            <a:off x="2096853" y="3513163"/>
            <a:ext cx="235" cy="225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435" name="AutoShape 252"/>
          <p:cNvSpPr>
            <a:spLocks noChangeArrowheads="1"/>
          </p:cNvSpPr>
          <p:nvPr/>
        </p:nvSpPr>
        <p:spPr bwMode="auto">
          <a:xfrm>
            <a:off x="1268761" y="5385048"/>
            <a:ext cx="1656183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기초사료재고현황</a:t>
            </a:r>
            <a:r>
              <a:rPr lang="en-US" altLang="ko-KR"/>
              <a:t>,</a:t>
            </a:r>
            <a:r>
              <a:rPr lang="ko-KR" altLang="en-US"/>
              <a:t>혼합사료재고현황</a:t>
            </a:r>
            <a:endParaRPr lang="en-US" altLang="ko-KR"/>
          </a:p>
          <a:p>
            <a:r>
              <a:rPr lang="ko-KR" altLang="en-US"/>
              <a:t>리스트표시</a:t>
            </a:r>
          </a:p>
        </p:txBody>
      </p:sp>
      <p:cxnSp>
        <p:nvCxnSpPr>
          <p:cNvPr id="101436" name="AutoShape 60"/>
          <p:cNvCxnSpPr>
            <a:cxnSpLocks noChangeShapeType="1"/>
            <a:stCxn id="101439" idx="2"/>
            <a:endCxn id="101435" idx="0"/>
          </p:cNvCxnSpPr>
          <p:nvPr/>
        </p:nvCxnSpPr>
        <p:spPr bwMode="auto">
          <a:xfrm flipH="1">
            <a:off x="2096853" y="4886475"/>
            <a:ext cx="234" cy="4985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1439" name="AutoShape 252"/>
          <p:cNvSpPr>
            <a:spLocks noChangeArrowheads="1"/>
          </p:cNvSpPr>
          <p:nvPr/>
        </p:nvSpPr>
        <p:spPr bwMode="auto">
          <a:xfrm>
            <a:off x="1665287" y="4529287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마감년월 선택</a:t>
            </a:r>
            <a:endParaRPr lang="en-US" altLang="ko-KR" smtClean="0"/>
          </a:p>
        </p:txBody>
      </p:sp>
      <p:cxnSp>
        <p:nvCxnSpPr>
          <p:cNvPr id="5" name="직선 화살표 연결선 4"/>
          <p:cNvCxnSpPr>
            <a:stCxn id="101424" idx="2"/>
            <a:endCxn id="101439" idx="0"/>
          </p:cNvCxnSpPr>
          <p:nvPr/>
        </p:nvCxnSpPr>
        <p:spPr>
          <a:xfrm flipH="1">
            <a:off x="2097087" y="4313263"/>
            <a:ext cx="1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직접 액세스 저장소 12"/>
          <p:cNvSpPr/>
          <p:nvPr/>
        </p:nvSpPr>
        <p:spPr>
          <a:xfrm>
            <a:off x="1591518" y="6615363"/>
            <a:ext cx="1025525" cy="357188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 smtClean="0">
                <a:solidFill>
                  <a:srgbClr val="0D0D0D"/>
                </a:solidFill>
              </a:rPr>
              <a:t>사료마감</a:t>
            </a:r>
            <a:r>
              <a:rPr lang="en-US" altLang="ko-KR" smtClean="0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cxnSp>
        <p:nvCxnSpPr>
          <p:cNvPr id="14" name="AutoShape 54"/>
          <p:cNvCxnSpPr>
            <a:cxnSpLocks noChangeShapeType="1"/>
          </p:cNvCxnSpPr>
          <p:nvPr/>
        </p:nvCxnSpPr>
        <p:spPr bwMode="auto">
          <a:xfrm rot="5400000">
            <a:off x="1376573" y="3830316"/>
            <a:ext cx="269553" cy="11858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5" name="AutoShape 60"/>
          <p:cNvCxnSpPr>
            <a:cxnSpLocks noChangeShapeType="1"/>
            <a:stCxn id="16" idx="2"/>
            <a:endCxn id="13" idx="1"/>
          </p:cNvCxnSpPr>
          <p:nvPr/>
        </p:nvCxnSpPr>
        <p:spPr bwMode="auto">
          <a:xfrm rot="16200000" flipH="1">
            <a:off x="1037742" y="6240180"/>
            <a:ext cx="358203" cy="749349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6" name="AutoShape 252"/>
          <p:cNvSpPr>
            <a:spLocks noChangeArrowheads="1"/>
          </p:cNvSpPr>
          <p:nvPr/>
        </p:nvSpPr>
        <p:spPr bwMode="auto">
          <a:xfrm>
            <a:off x="410369" y="6078567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기초사료마감처리</a:t>
            </a:r>
            <a:endParaRPr lang="en-US" altLang="ko-KR"/>
          </a:p>
        </p:txBody>
      </p:sp>
      <p:sp>
        <p:nvSpPr>
          <p:cNvPr id="17" name="AutoShape 252"/>
          <p:cNvSpPr>
            <a:spLocks noChangeArrowheads="1"/>
          </p:cNvSpPr>
          <p:nvPr/>
        </p:nvSpPr>
        <p:spPr bwMode="auto">
          <a:xfrm>
            <a:off x="407988" y="4593109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재고현황확인</a:t>
            </a:r>
            <a:endParaRPr lang="en-US" altLang="ko-KR"/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769938" y="4161309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저장</a:t>
            </a:r>
            <a:endParaRPr lang="ko-KR" altLang="en-US"/>
          </a:p>
        </p:txBody>
      </p:sp>
      <p:cxnSp>
        <p:nvCxnSpPr>
          <p:cNvPr id="19" name="AutoShape 59"/>
          <p:cNvCxnSpPr>
            <a:cxnSpLocks noChangeShapeType="1"/>
            <a:endCxn id="16" idx="0"/>
          </p:cNvCxnSpPr>
          <p:nvPr/>
        </p:nvCxnSpPr>
        <p:spPr bwMode="auto">
          <a:xfrm>
            <a:off x="839789" y="4950297"/>
            <a:ext cx="2380" cy="112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25" name="AutoShape 54"/>
          <p:cNvCxnSpPr>
            <a:cxnSpLocks noChangeShapeType="1"/>
          </p:cNvCxnSpPr>
          <p:nvPr/>
        </p:nvCxnSpPr>
        <p:spPr bwMode="auto">
          <a:xfrm rot="16200000" flipH="1">
            <a:off x="2556830" y="3830317"/>
            <a:ext cx="269553" cy="11858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7" name="AutoShape 252"/>
          <p:cNvSpPr>
            <a:spLocks noChangeArrowheads="1"/>
          </p:cNvSpPr>
          <p:nvPr/>
        </p:nvSpPr>
        <p:spPr bwMode="auto">
          <a:xfrm>
            <a:off x="2855119" y="6078567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기초사료마감삭제</a:t>
            </a:r>
            <a:endParaRPr lang="en-US" altLang="ko-KR"/>
          </a:p>
        </p:txBody>
      </p:sp>
      <p:sp>
        <p:nvSpPr>
          <p:cNvPr id="28" name="AutoShape 252"/>
          <p:cNvSpPr>
            <a:spLocks noChangeArrowheads="1"/>
          </p:cNvSpPr>
          <p:nvPr/>
        </p:nvSpPr>
        <p:spPr bwMode="auto">
          <a:xfrm>
            <a:off x="2852738" y="4593109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재고현황확인</a:t>
            </a:r>
            <a:endParaRPr lang="en-US" altLang="ko-KR"/>
          </a:p>
        </p:txBody>
      </p:sp>
      <p:cxnSp>
        <p:nvCxnSpPr>
          <p:cNvPr id="29" name="AutoShape 59"/>
          <p:cNvCxnSpPr>
            <a:cxnSpLocks noChangeShapeType="1"/>
            <a:endCxn id="27" idx="0"/>
          </p:cNvCxnSpPr>
          <p:nvPr/>
        </p:nvCxnSpPr>
        <p:spPr bwMode="auto">
          <a:xfrm>
            <a:off x="3284539" y="4950297"/>
            <a:ext cx="2380" cy="112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33" name="AutoShape 60"/>
          <p:cNvCxnSpPr>
            <a:cxnSpLocks noChangeShapeType="1"/>
          </p:cNvCxnSpPr>
          <p:nvPr/>
        </p:nvCxnSpPr>
        <p:spPr bwMode="auto">
          <a:xfrm rot="5400000">
            <a:off x="2803216" y="6269595"/>
            <a:ext cx="358203" cy="749349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77587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2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743161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1.1.1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 기본정보 관리</a:t>
                      </a: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40" name="Group 244"/>
          <p:cNvGraphicFramePr>
            <a:graphicFrameLocks noGrp="1"/>
          </p:cNvGraphicFramePr>
          <p:nvPr/>
        </p:nvGraphicFramePr>
        <p:xfrm>
          <a:off x="260350" y="1473200"/>
          <a:ext cx="6335713" cy="788028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 름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1)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양식장관리자가 시스템에 로그인한다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 정보 관리를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양식장의 정보를 검색하여 표시한다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양식장정보를 등록하려면 등록을 선택한뒤 정보를 입력한다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양식장정보를 조회하려면 조회를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확인한 양식장정보가 수정이 필요하면 양식장정보를 수정한다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9" name="AutoShape 40"/>
          <p:cNvSpPr>
            <a:spLocks noChangeArrowheads="1"/>
          </p:cNvSpPr>
          <p:nvPr/>
        </p:nvSpPr>
        <p:spPr bwMode="auto">
          <a:xfrm>
            <a:off x="1484313" y="2024063"/>
            <a:ext cx="1008062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시스템 로그인</a:t>
            </a:r>
          </a:p>
        </p:txBody>
      </p:sp>
      <p:sp>
        <p:nvSpPr>
          <p:cNvPr id="4310" name="AutoShape 41"/>
          <p:cNvSpPr>
            <a:spLocks noChangeArrowheads="1"/>
          </p:cNvSpPr>
          <p:nvPr/>
        </p:nvSpPr>
        <p:spPr bwMode="auto">
          <a:xfrm>
            <a:off x="1338263" y="2673350"/>
            <a:ext cx="1298575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양식장 정보 관리 선택</a:t>
            </a:r>
          </a:p>
        </p:txBody>
      </p:sp>
      <p:sp>
        <p:nvSpPr>
          <p:cNvPr id="4311" name="AutoShape 42"/>
          <p:cNvSpPr>
            <a:spLocks noChangeArrowheads="1"/>
          </p:cNvSpPr>
          <p:nvPr/>
        </p:nvSpPr>
        <p:spPr bwMode="auto">
          <a:xfrm>
            <a:off x="1339850" y="4832350"/>
            <a:ext cx="1295400" cy="6477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/>
              <a:t>등록</a:t>
            </a:r>
          </a:p>
          <a:p>
            <a:pPr marL="342900" indent="-342900"/>
            <a:r>
              <a:rPr lang="ko-KR" altLang="en-US"/>
              <a:t>조회</a:t>
            </a:r>
          </a:p>
        </p:txBody>
      </p:sp>
      <p:sp>
        <p:nvSpPr>
          <p:cNvPr id="4312" name="AutoShape 44"/>
          <p:cNvSpPr>
            <a:spLocks noChangeArrowheads="1"/>
          </p:cNvSpPr>
          <p:nvPr/>
        </p:nvSpPr>
        <p:spPr bwMode="auto">
          <a:xfrm>
            <a:off x="1339850" y="3370263"/>
            <a:ext cx="1295400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양식장 정보 검색</a:t>
            </a:r>
          </a:p>
        </p:txBody>
      </p:sp>
      <p:cxnSp>
        <p:nvCxnSpPr>
          <p:cNvPr id="4313" name="AutoShape 45"/>
          <p:cNvCxnSpPr>
            <a:cxnSpLocks noChangeShapeType="1"/>
            <a:stCxn id="4309" idx="2"/>
            <a:endCxn id="4310" idx="0"/>
          </p:cNvCxnSpPr>
          <p:nvPr/>
        </p:nvCxnSpPr>
        <p:spPr bwMode="auto">
          <a:xfrm flipH="1">
            <a:off x="1987550" y="2382838"/>
            <a:ext cx="1588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314" name="AutoShape 47"/>
          <p:cNvCxnSpPr>
            <a:cxnSpLocks noChangeShapeType="1"/>
            <a:stCxn id="4310" idx="2"/>
            <a:endCxn id="4312" idx="0"/>
          </p:cNvCxnSpPr>
          <p:nvPr/>
        </p:nvCxnSpPr>
        <p:spPr bwMode="auto">
          <a:xfrm>
            <a:off x="1987550" y="3032125"/>
            <a:ext cx="0" cy="338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315" name="AutoShape 51"/>
          <p:cNvCxnSpPr>
            <a:cxnSpLocks noChangeShapeType="1"/>
            <a:stCxn id="4312" idx="2"/>
            <a:endCxn id="4324" idx="0"/>
          </p:cNvCxnSpPr>
          <p:nvPr/>
        </p:nvCxnSpPr>
        <p:spPr bwMode="auto">
          <a:xfrm>
            <a:off x="1987550" y="3729038"/>
            <a:ext cx="0" cy="38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316" name="AutoShape 52"/>
          <p:cNvCxnSpPr>
            <a:cxnSpLocks noChangeShapeType="1"/>
            <a:stCxn id="4324" idx="2"/>
            <a:endCxn id="4311" idx="0"/>
          </p:cNvCxnSpPr>
          <p:nvPr/>
        </p:nvCxnSpPr>
        <p:spPr bwMode="auto">
          <a:xfrm>
            <a:off x="1987550" y="4473575"/>
            <a:ext cx="0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" name="순서도: 직접 액세스 저장소 18"/>
          <p:cNvSpPr/>
          <p:nvPr/>
        </p:nvSpPr>
        <p:spPr>
          <a:xfrm>
            <a:off x="1484313" y="8267700"/>
            <a:ext cx="1008062" cy="357188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ko-KR" altLang="en-US">
                <a:solidFill>
                  <a:srgbClr val="0D0D0D"/>
                </a:solidFill>
              </a:rPr>
              <a:t>   양식장 정보 </a:t>
            </a:r>
            <a:r>
              <a:rPr lang="en-US" altLang="ko-KR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sp>
        <p:nvSpPr>
          <p:cNvPr id="4324" name="AutoShape 60"/>
          <p:cNvSpPr>
            <a:spLocks noChangeArrowheads="1"/>
          </p:cNvSpPr>
          <p:nvPr/>
        </p:nvSpPr>
        <p:spPr bwMode="auto">
          <a:xfrm>
            <a:off x="1339850" y="4113213"/>
            <a:ext cx="1295400" cy="360362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양식장정보 표시</a:t>
            </a:r>
          </a:p>
        </p:txBody>
      </p:sp>
      <p:sp>
        <p:nvSpPr>
          <p:cNvPr id="4325" name="AutoShape 53"/>
          <p:cNvSpPr>
            <a:spLocks noChangeArrowheads="1"/>
          </p:cNvSpPr>
          <p:nvPr/>
        </p:nvSpPr>
        <p:spPr bwMode="auto">
          <a:xfrm>
            <a:off x="333375" y="5961063"/>
            <a:ext cx="1079500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양식장 정보 </a:t>
            </a:r>
          </a:p>
          <a:p>
            <a:r>
              <a:rPr lang="ko-KR" altLang="en-US"/>
              <a:t>입력</a:t>
            </a:r>
          </a:p>
        </p:txBody>
      </p:sp>
      <p:sp>
        <p:nvSpPr>
          <p:cNvPr id="4326" name="TextBox 20"/>
          <p:cNvSpPr txBox="1">
            <a:spLocks noChangeArrowheads="1"/>
          </p:cNvSpPr>
          <p:nvPr/>
        </p:nvSpPr>
        <p:spPr bwMode="auto">
          <a:xfrm>
            <a:off x="2713038" y="5457825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조회</a:t>
            </a:r>
          </a:p>
        </p:txBody>
      </p:sp>
      <p:cxnSp>
        <p:nvCxnSpPr>
          <p:cNvPr id="4328" name="AutoShape 111"/>
          <p:cNvCxnSpPr>
            <a:cxnSpLocks noChangeShapeType="1"/>
            <a:stCxn id="4311" idx="2"/>
            <a:endCxn id="4325" idx="0"/>
          </p:cNvCxnSpPr>
          <p:nvPr/>
        </p:nvCxnSpPr>
        <p:spPr bwMode="auto">
          <a:xfrm rot="5400000">
            <a:off x="1189831" y="5163344"/>
            <a:ext cx="481013" cy="1114425"/>
          </a:xfrm>
          <a:prstGeom prst="bentConnector3">
            <a:avLst>
              <a:gd name="adj1" fmla="val 4983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4329" name="AutoShape 112"/>
          <p:cNvCxnSpPr>
            <a:cxnSpLocks noChangeShapeType="1"/>
            <a:stCxn id="4311" idx="2"/>
            <a:endCxn id="4342" idx="0"/>
          </p:cNvCxnSpPr>
          <p:nvPr/>
        </p:nvCxnSpPr>
        <p:spPr bwMode="auto">
          <a:xfrm rot="16200000" flipH="1">
            <a:off x="2197893" y="5269707"/>
            <a:ext cx="481013" cy="901700"/>
          </a:xfrm>
          <a:prstGeom prst="bentConnector3">
            <a:avLst>
              <a:gd name="adj1" fmla="val 4983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4330" name="TextBox 20"/>
          <p:cNvSpPr txBox="1">
            <a:spLocks noChangeArrowheads="1"/>
          </p:cNvSpPr>
          <p:nvPr/>
        </p:nvSpPr>
        <p:spPr bwMode="auto">
          <a:xfrm>
            <a:off x="765175" y="5457825"/>
            <a:ext cx="500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등록</a:t>
            </a:r>
          </a:p>
        </p:txBody>
      </p:sp>
      <p:cxnSp>
        <p:nvCxnSpPr>
          <p:cNvPr id="4331" name="AutoShape 114"/>
          <p:cNvCxnSpPr>
            <a:cxnSpLocks noChangeShapeType="1"/>
            <a:stCxn id="4338" idx="2"/>
            <a:endCxn id="19" idx="1"/>
          </p:cNvCxnSpPr>
          <p:nvPr/>
        </p:nvCxnSpPr>
        <p:spPr bwMode="auto">
          <a:xfrm rot="16200000" flipH="1">
            <a:off x="511969" y="7474744"/>
            <a:ext cx="1333500" cy="6111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4333" name="AutoShape 53"/>
          <p:cNvSpPr>
            <a:spLocks noChangeArrowheads="1"/>
          </p:cNvSpPr>
          <p:nvPr/>
        </p:nvSpPr>
        <p:spPr bwMode="auto">
          <a:xfrm>
            <a:off x="2381250" y="7546975"/>
            <a:ext cx="1009650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양식장 정보</a:t>
            </a:r>
          </a:p>
          <a:p>
            <a:r>
              <a:rPr lang="ko-KR" altLang="en-US"/>
              <a:t>수정</a:t>
            </a:r>
          </a:p>
        </p:txBody>
      </p:sp>
      <p:cxnSp>
        <p:nvCxnSpPr>
          <p:cNvPr id="4337" name="AutoShape 241"/>
          <p:cNvCxnSpPr>
            <a:cxnSpLocks noChangeShapeType="1"/>
            <a:stCxn id="4333" idx="2"/>
            <a:endCxn id="19" idx="4"/>
          </p:cNvCxnSpPr>
          <p:nvPr/>
        </p:nvCxnSpPr>
        <p:spPr bwMode="auto">
          <a:xfrm rot="5400000">
            <a:off x="2418556" y="7979569"/>
            <a:ext cx="541338" cy="393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  <p:sp>
        <p:nvSpPr>
          <p:cNvPr id="4338" name="AutoShape 53"/>
          <p:cNvSpPr>
            <a:spLocks noChangeArrowheads="1"/>
          </p:cNvSpPr>
          <p:nvPr/>
        </p:nvSpPr>
        <p:spPr bwMode="auto">
          <a:xfrm>
            <a:off x="333375" y="6754813"/>
            <a:ext cx="1079500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양식장 정보 </a:t>
            </a:r>
          </a:p>
          <a:p>
            <a:r>
              <a:rPr lang="ko-KR" altLang="en-US"/>
              <a:t>저장</a:t>
            </a:r>
          </a:p>
        </p:txBody>
      </p:sp>
      <p:cxnSp>
        <p:nvCxnSpPr>
          <p:cNvPr id="4339" name="AutoShape 243"/>
          <p:cNvCxnSpPr>
            <a:cxnSpLocks noChangeShapeType="1"/>
            <a:stCxn id="4325" idx="2"/>
            <a:endCxn id="4338" idx="0"/>
          </p:cNvCxnSpPr>
          <p:nvPr/>
        </p:nvCxnSpPr>
        <p:spPr bwMode="auto">
          <a:xfrm>
            <a:off x="873125" y="6319838"/>
            <a:ext cx="0" cy="434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4341" name="AutoShape 42"/>
          <p:cNvSpPr>
            <a:spLocks noChangeArrowheads="1"/>
          </p:cNvSpPr>
          <p:nvPr/>
        </p:nvSpPr>
        <p:spPr bwMode="auto">
          <a:xfrm>
            <a:off x="2239963" y="6537325"/>
            <a:ext cx="1295400" cy="6477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/>
              <a:t>수정이</a:t>
            </a:r>
          </a:p>
          <a:p>
            <a:pPr marL="342900" indent="-342900"/>
            <a:r>
              <a:rPr lang="ko-KR" altLang="en-US"/>
              <a:t>필요한가</a:t>
            </a:r>
            <a:r>
              <a:rPr lang="en-US" altLang="ko-KR"/>
              <a:t>?</a:t>
            </a:r>
          </a:p>
        </p:txBody>
      </p:sp>
      <p:sp>
        <p:nvSpPr>
          <p:cNvPr id="4342" name="AutoShape 53"/>
          <p:cNvSpPr>
            <a:spLocks noChangeArrowheads="1"/>
          </p:cNvSpPr>
          <p:nvPr/>
        </p:nvSpPr>
        <p:spPr bwMode="auto">
          <a:xfrm>
            <a:off x="2349500" y="5961063"/>
            <a:ext cx="1079500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양식장 정보 </a:t>
            </a:r>
          </a:p>
          <a:p>
            <a:r>
              <a:rPr lang="ko-KR" altLang="en-US"/>
              <a:t>조회</a:t>
            </a:r>
          </a:p>
        </p:txBody>
      </p:sp>
      <p:cxnSp>
        <p:nvCxnSpPr>
          <p:cNvPr id="4343" name="AutoShape 247"/>
          <p:cNvCxnSpPr>
            <a:cxnSpLocks noChangeShapeType="1"/>
            <a:stCxn id="4342" idx="2"/>
            <a:endCxn id="4341" idx="0"/>
          </p:cNvCxnSpPr>
          <p:nvPr/>
        </p:nvCxnSpPr>
        <p:spPr bwMode="auto">
          <a:xfrm flipH="1">
            <a:off x="2887663" y="6319838"/>
            <a:ext cx="1587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4344" name="AutoShape 248"/>
          <p:cNvCxnSpPr>
            <a:cxnSpLocks noChangeShapeType="1"/>
            <a:stCxn id="4341" idx="2"/>
            <a:endCxn id="4333" idx="0"/>
          </p:cNvCxnSpPr>
          <p:nvPr/>
        </p:nvCxnSpPr>
        <p:spPr bwMode="auto">
          <a:xfrm flipH="1">
            <a:off x="2886075" y="7185025"/>
            <a:ext cx="1588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4345" name="AutoShape 249"/>
          <p:cNvCxnSpPr>
            <a:cxnSpLocks noChangeShapeType="1"/>
            <a:stCxn id="4341" idx="1"/>
            <a:endCxn id="4342" idx="1"/>
          </p:cNvCxnSpPr>
          <p:nvPr/>
        </p:nvCxnSpPr>
        <p:spPr bwMode="auto">
          <a:xfrm rot="10800000" flipH="1">
            <a:off x="2239963" y="6140450"/>
            <a:ext cx="109537" cy="720725"/>
          </a:xfrm>
          <a:prstGeom prst="bentConnector3">
            <a:avLst>
              <a:gd name="adj1" fmla="val -25217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  <p:sp>
        <p:nvSpPr>
          <p:cNvPr id="4346" name="TextBox 20"/>
          <p:cNvSpPr txBox="1">
            <a:spLocks noChangeArrowheads="1"/>
          </p:cNvSpPr>
          <p:nvPr/>
        </p:nvSpPr>
        <p:spPr bwMode="auto">
          <a:xfrm>
            <a:off x="2565400" y="7185025"/>
            <a:ext cx="5000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예</a:t>
            </a:r>
          </a:p>
        </p:txBody>
      </p:sp>
      <p:sp>
        <p:nvSpPr>
          <p:cNvPr id="4347" name="TextBox 20"/>
          <p:cNvSpPr txBox="1">
            <a:spLocks noChangeArrowheads="1"/>
          </p:cNvSpPr>
          <p:nvPr/>
        </p:nvSpPr>
        <p:spPr bwMode="auto">
          <a:xfrm>
            <a:off x="1916113" y="6608763"/>
            <a:ext cx="647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아니오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444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2889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양식장작업자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3.7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약품재고월마감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401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977132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약품재고월마감을선택한다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약품재고현황리스트로 보여준다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마감처리를 하려면 약품재고현황을 확인후 마감처리를 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.(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마감처리가 된 달은 마감월에 빨간색으로 월이 표시된다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기준일자별로 조회를하면 기준일자 기준으로 약품재고재고현황을 보여준다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마감을 삭제를 하려면 마감처리가된 달을 검색후 마감삭제 버튼을 클릭한다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416" name="AutoShape 252"/>
          <p:cNvSpPr>
            <a:spLocks noChangeArrowheads="1"/>
          </p:cNvSpPr>
          <p:nvPr/>
        </p:nvSpPr>
        <p:spPr bwMode="auto">
          <a:xfrm>
            <a:off x="1560513" y="2576736"/>
            <a:ext cx="10763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약품재고월마감선택</a:t>
            </a:r>
            <a:endParaRPr lang="en-US" altLang="ko-KR"/>
          </a:p>
        </p:txBody>
      </p:sp>
      <p:cxnSp>
        <p:nvCxnSpPr>
          <p:cNvPr id="101421" name="AutoShape 53"/>
          <p:cNvCxnSpPr>
            <a:cxnSpLocks noChangeShapeType="1"/>
            <a:stCxn id="101416" idx="2"/>
          </p:cNvCxnSpPr>
          <p:nvPr/>
        </p:nvCxnSpPr>
        <p:spPr bwMode="auto">
          <a:xfrm>
            <a:off x="2098675" y="2933924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423" name="AutoShape 48"/>
          <p:cNvSpPr>
            <a:spLocks noChangeArrowheads="1"/>
          </p:cNvSpPr>
          <p:nvPr/>
        </p:nvSpPr>
        <p:spPr bwMode="auto">
          <a:xfrm>
            <a:off x="1268761" y="3152800"/>
            <a:ext cx="1656184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약품재고현황리스트표시</a:t>
            </a:r>
            <a:endParaRPr lang="ko-KR" altLang="en-US"/>
          </a:p>
        </p:txBody>
      </p:sp>
      <p:sp>
        <p:nvSpPr>
          <p:cNvPr id="101424" name="AutoShape 55"/>
          <p:cNvSpPr>
            <a:spLocks noChangeArrowheads="1"/>
          </p:cNvSpPr>
          <p:nvPr/>
        </p:nvSpPr>
        <p:spPr bwMode="auto">
          <a:xfrm>
            <a:off x="1485900" y="3738588"/>
            <a:ext cx="1222375" cy="574675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 smtClean="0"/>
              <a:t>저장</a:t>
            </a:r>
            <a:endParaRPr lang="en-US" altLang="ko-KR" smtClean="0"/>
          </a:p>
          <a:p>
            <a:pPr marL="342900" indent="-342900"/>
            <a:r>
              <a:rPr lang="ko-KR" altLang="en-US" smtClean="0"/>
              <a:t>조회</a:t>
            </a:r>
            <a:endParaRPr lang="en-US" altLang="ko-KR" smtClean="0"/>
          </a:p>
          <a:p>
            <a:pPr marL="342900" indent="-342900"/>
            <a:r>
              <a:rPr lang="ko-KR" altLang="en-US" smtClean="0"/>
              <a:t>삭</a:t>
            </a:r>
            <a:r>
              <a:rPr lang="ko-KR" altLang="en-US"/>
              <a:t>제</a:t>
            </a:r>
          </a:p>
        </p:txBody>
      </p:sp>
      <p:cxnSp>
        <p:nvCxnSpPr>
          <p:cNvPr id="101425" name="AutoShape 50"/>
          <p:cNvCxnSpPr>
            <a:cxnSpLocks noChangeShapeType="1"/>
            <a:stCxn id="101423" idx="2"/>
            <a:endCxn id="101424" idx="0"/>
          </p:cNvCxnSpPr>
          <p:nvPr/>
        </p:nvCxnSpPr>
        <p:spPr bwMode="auto">
          <a:xfrm>
            <a:off x="2096853" y="3513163"/>
            <a:ext cx="235" cy="225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435" name="AutoShape 252"/>
          <p:cNvSpPr>
            <a:spLocks noChangeArrowheads="1"/>
          </p:cNvSpPr>
          <p:nvPr/>
        </p:nvSpPr>
        <p:spPr bwMode="auto">
          <a:xfrm>
            <a:off x="1268761" y="5385048"/>
            <a:ext cx="1656183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약품재고현황리스트표시</a:t>
            </a:r>
            <a:endParaRPr lang="ko-KR" altLang="en-US"/>
          </a:p>
        </p:txBody>
      </p:sp>
      <p:cxnSp>
        <p:nvCxnSpPr>
          <p:cNvPr id="101436" name="AutoShape 60"/>
          <p:cNvCxnSpPr>
            <a:cxnSpLocks noChangeShapeType="1"/>
            <a:stCxn id="101439" idx="2"/>
            <a:endCxn id="101435" idx="0"/>
          </p:cNvCxnSpPr>
          <p:nvPr/>
        </p:nvCxnSpPr>
        <p:spPr bwMode="auto">
          <a:xfrm flipH="1">
            <a:off x="2096853" y="4886475"/>
            <a:ext cx="234" cy="4985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1439" name="AutoShape 252"/>
          <p:cNvSpPr>
            <a:spLocks noChangeArrowheads="1"/>
          </p:cNvSpPr>
          <p:nvPr/>
        </p:nvSpPr>
        <p:spPr bwMode="auto">
          <a:xfrm>
            <a:off x="1665287" y="4529287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마감년월 선택</a:t>
            </a:r>
            <a:endParaRPr lang="en-US" altLang="ko-KR" smtClean="0"/>
          </a:p>
        </p:txBody>
      </p:sp>
      <p:cxnSp>
        <p:nvCxnSpPr>
          <p:cNvPr id="5" name="직선 화살표 연결선 4"/>
          <p:cNvCxnSpPr>
            <a:stCxn id="101424" idx="2"/>
            <a:endCxn id="101439" idx="0"/>
          </p:cNvCxnSpPr>
          <p:nvPr/>
        </p:nvCxnSpPr>
        <p:spPr>
          <a:xfrm flipH="1">
            <a:off x="2097087" y="4313263"/>
            <a:ext cx="1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직접 액세스 저장소 12"/>
          <p:cNvSpPr/>
          <p:nvPr/>
        </p:nvSpPr>
        <p:spPr>
          <a:xfrm>
            <a:off x="1591518" y="6615363"/>
            <a:ext cx="1025525" cy="357188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 smtClean="0">
                <a:solidFill>
                  <a:srgbClr val="0D0D0D"/>
                </a:solidFill>
              </a:rPr>
              <a:t>약품재고마감</a:t>
            </a:r>
            <a:r>
              <a:rPr lang="en-US" altLang="ko-KR" smtClean="0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cxnSp>
        <p:nvCxnSpPr>
          <p:cNvPr id="14" name="AutoShape 54"/>
          <p:cNvCxnSpPr>
            <a:cxnSpLocks noChangeShapeType="1"/>
          </p:cNvCxnSpPr>
          <p:nvPr/>
        </p:nvCxnSpPr>
        <p:spPr bwMode="auto">
          <a:xfrm rot="5400000">
            <a:off x="1376573" y="3830316"/>
            <a:ext cx="269553" cy="11858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5" name="AutoShape 60"/>
          <p:cNvCxnSpPr>
            <a:cxnSpLocks noChangeShapeType="1"/>
            <a:stCxn id="16" idx="2"/>
            <a:endCxn id="13" idx="1"/>
          </p:cNvCxnSpPr>
          <p:nvPr/>
        </p:nvCxnSpPr>
        <p:spPr bwMode="auto">
          <a:xfrm rot="16200000" flipH="1">
            <a:off x="1037742" y="6240180"/>
            <a:ext cx="358203" cy="749349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6" name="AutoShape 252"/>
          <p:cNvSpPr>
            <a:spLocks noChangeArrowheads="1"/>
          </p:cNvSpPr>
          <p:nvPr/>
        </p:nvSpPr>
        <p:spPr bwMode="auto">
          <a:xfrm>
            <a:off x="410369" y="6078567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약품재고마감처리</a:t>
            </a:r>
            <a:endParaRPr lang="en-US" altLang="ko-KR"/>
          </a:p>
        </p:txBody>
      </p:sp>
      <p:sp>
        <p:nvSpPr>
          <p:cNvPr id="17" name="AutoShape 252"/>
          <p:cNvSpPr>
            <a:spLocks noChangeArrowheads="1"/>
          </p:cNvSpPr>
          <p:nvPr/>
        </p:nvSpPr>
        <p:spPr bwMode="auto">
          <a:xfrm>
            <a:off x="407988" y="4593109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재고현황확인</a:t>
            </a:r>
            <a:endParaRPr lang="en-US" altLang="ko-KR"/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769938" y="4161309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저장</a:t>
            </a:r>
            <a:endParaRPr lang="ko-KR" altLang="en-US"/>
          </a:p>
        </p:txBody>
      </p:sp>
      <p:cxnSp>
        <p:nvCxnSpPr>
          <p:cNvPr id="19" name="AutoShape 59"/>
          <p:cNvCxnSpPr>
            <a:cxnSpLocks noChangeShapeType="1"/>
            <a:endCxn id="16" idx="0"/>
          </p:cNvCxnSpPr>
          <p:nvPr/>
        </p:nvCxnSpPr>
        <p:spPr bwMode="auto">
          <a:xfrm>
            <a:off x="839789" y="4950297"/>
            <a:ext cx="2380" cy="112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25" name="AutoShape 54"/>
          <p:cNvCxnSpPr>
            <a:cxnSpLocks noChangeShapeType="1"/>
          </p:cNvCxnSpPr>
          <p:nvPr/>
        </p:nvCxnSpPr>
        <p:spPr bwMode="auto">
          <a:xfrm rot="16200000" flipH="1">
            <a:off x="2556830" y="3830317"/>
            <a:ext cx="269553" cy="11858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7" name="AutoShape 252"/>
          <p:cNvSpPr>
            <a:spLocks noChangeArrowheads="1"/>
          </p:cNvSpPr>
          <p:nvPr/>
        </p:nvSpPr>
        <p:spPr bwMode="auto">
          <a:xfrm>
            <a:off x="2855119" y="6078567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약품재고마감삭제</a:t>
            </a:r>
            <a:endParaRPr lang="en-US" altLang="ko-KR"/>
          </a:p>
        </p:txBody>
      </p:sp>
      <p:sp>
        <p:nvSpPr>
          <p:cNvPr id="28" name="AutoShape 252"/>
          <p:cNvSpPr>
            <a:spLocks noChangeArrowheads="1"/>
          </p:cNvSpPr>
          <p:nvPr/>
        </p:nvSpPr>
        <p:spPr bwMode="auto">
          <a:xfrm>
            <a:off x="2852738" y="4593109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재고현황확인</a:t>
            </a:r>
            <a:endParaRPr lang="en-US" altLang="ko-KR"/>
          </a:p>
        </p:txBody>
      </p:sp>
      <p:cxnSp>
        <p:nvCxnSpPr>
          <p:cNvPr id="29" name="AutoShape 59"/>
          <p:cNvCxnSpPr>
            <a:cxnSpLocks noChangeShapeType="1"/>
            <a:endCxn id="27" idx="0"/>
          </p:cNvCxnSpPr>
          <p:nvPr/>
        </p:nvCxnSpPr>
        <p:spPr bwMode="auto">
          <a:xfrm>
            <a:off x="3284539" y="4950297"/>
            <a:ext cx="2380" cy="112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33" name="AutoShape 60"/>
          <p:cNvCxnSpPr>
            <a:cxnSpLocks noChangeShapeType="1"/>
          </p:cNvCxnSpPr>
          <p:nvPr/>
        </p:nvCxnSpPr>
        <p:spPr bwMode="auto">
          <a:xfrm rot="5400000">
            <a:off x="2803216" y="6269595"/>
            <a:ext cx="358203" cy="749349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64442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444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404805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양식장작업자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3.8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수조별개체수마감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401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302395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수조별개체수마감선택한다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수조별개체수현황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입하군별개체수현황리스트를 확인한다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마감처리를 하려면 수조별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입하군별개체수현황을 확인후 마감처리를 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.(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마감처리가 된 달은 마감월에 빨간색으로 월이 표시된다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기준일자별로 조회를하면 기준일자 기준으로 수조별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입하군별개체수현황을 보여준다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마감을 삭제를 하려면 마감처리가된 달을 검색후 마감삭제 버튼을 클릭한다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416" name="AutoShape 252"/>
          <p:cNvSpPr>
            <a:spLocks noChangeArrowheads="1"/>
          </p:cNvSpPr>
          <p:nvPr/>
        </p:nvSpPr>
        <p:spPr bwMode="auto">
          <a:xfrm>
            <a:off x="1560513" y="2576736"/>
            <a:ext cx="10763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수조별개체수마감선택</a:t>
            </a:r>
            <a:endParaRPr lang="en-US" altLang="ko-KR"/>
          </a:p>
        </p:txBody>
      </p:sp>
      <p:cxnSp>
        <p:nvCxnSpPr>
          <p:cNvPr id="101421" name="AutoShape 53"/>
          <p:cNvCxnSpPr>
            <a:cxnSpLocks noChangeShapeType="1"/>
            <a:stCxn id="101416" idx="2"/>
          </p:cNvCxnSpPr>
          <p:nvPr/>
        </p:nvCxnSpPr>
        <p:spPr bwMode="auto">
          <a:xfrm>
            <a:off x="2098675" y="2933924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423" name="AutoShape 48"/>
          <p:cNvSpPr>
            <a:spLocks noChangeArrowheads="1"/>
          </p:cNvSpPr>
          <p:nvPr/>
        </p:nvSpPr>
        <p:spPr bwMode="auto">
          <a:xfrm>
            <a:off x="1268761" y="3152800"/>
            <a:ext cx="1656184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수조별개체수현황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입하군별개체수현황표시</a:t>
            </a:r>
            <a:endParaRPr lang="ko-KR" altLang="en-US"/>
          </a:p>
        </p:txBody>
      </p:sp>
      <p:sp>
        <p:nvSpPr>
          <p:cNvPr id="101424" name="AutoShape 55"/>
          <p:cNvSpPr>
            <a:spLocks noChangeArrowheads="1"/>
          </p:cNvSpPr>
          <p:nvPr/>
        </p:nvSpPr>
        <p:spPr bwMode="auto">
          <a:xfrm>
            <a:off x="1485900" y="3738588"/>
            <a:ext cx="1222375" cy="574675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 smtClean="0"/>
              <a:t>저장</a:t>
            </a:r>
            <a:endParaRPr lang="en-US" altLang="ko-KR" smtClean="0"/>
          </a:p>
          <a:p>
            <a:pPr marL="342900" indent="-342900"/>
            <a:r>
              <a:rPr lang="ko-KR" altLang="en-US" smtClean="0"/>
              <a:t>조회</a:t>
            </a:r>
            <a:endParaRPr lang="en-US" altLang="ko-KR" smtClean="0"/>
          </a:p>
          <a:p>
            <a:pPr marL="342900" indent="-342900"/>
            <a:r>
              <a:rPr lang="ko-KR" altLang="en-US" smtClean="0"/>
              <a:t>삭</a:t>
            </a:r>
            <a:r>
              <a:rPr lang="ko-KR" altLang="en-US"/>
              <a:t>제</a:t>
            </a:r>
          </a:p>
        </p:txBody>
      </p:sp>
      <p:cxnSp>
        <p:nvCxnSpPr>
          <p:cNvPr id="101425" name="AutoShape 50"/>
          <p:cNvCxnSpPr>
            <a:cxnSpLocks noChangeShapeType="1"/>
            <a:stCxn id="101423" idx="2"/>
            <a:endCxn id="101424" idx="0"/>
          </p:cNvCxnSpPr>
          <p:nvPr/>
        </p:nvCxnSpPr>
        <p:spPr bwMode="auto">
          <a:xfrm>
            <a:off x="2096853" y="3513163"/>
            <a:ext cx="235" cy="225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435" name="AutoShape 252"/>
          <p:cNvSpPr>
            <a:spLocks noChangeArrowheads="1"/>
          </p:cNvSpPr>
          <p:nvPr/>
        </p:nvSpPr>
        <p:spPr bwMode="auto">
          <a:xfrm>
            <a:off x="1268761" y="5385048"/>
            <a:ext cx="1656183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수조별개체수</a:t>
            </a:r>
            <a:r>
              <a:rPr lang="en-US" altLang="ko-KR" smtClean="0"/>
              <a:t>,</a:t>
            </a:r>
            <a:r>
              <a:rPr lang="ko-KR" altLang="en-US" smtClean="0"/>
              <a:t>입하군별개체수현황</a:t>
            </a:r>
            <a:endParaRPr lang="en-US" altLang="ko-KR" smtClean="0"/>
          </a:p>
          <a:p>
            <a:r>
              <a:rPr lang="ko-KR" altLang="en-US" smtClean="0"/>
              <a:t>확</a:t>
            </a:r>
            <a:r>
              <a:rPr lang="ko-KR" altLang="en-US"/>
              <a:t>인</a:t>
            </a:r>
          </a:p>
        </p:txBody>
      </p:sp>
      <p:cxnSp>
        <p:nvCxnSpPr>
          <p:cNvPr id="101436" name="AutoShape 60"/>
          <p:cNvCxnSpPr>
            <a:cxnSpLocks noChangeShapeType="1"/>
            <a:stCxn id="101439" idx="2"/>
            <a:endCxn id="101435" idx="0"/>
          </p:cNvCxnSpPr>
          <p:nvPr/>
        </p:nvCxnSpPr>
        <p:spPr bwMode="auto">
          <a:xfrm flipH="1">
            <a:off x="2096853" y="4886475"/>
            <a:ext cx="234" cy="4985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1439" name="AutoShape 252"/>
          <p:cNvSpPr>
            <a:spLocks noChangeArrowheads="1"/>
          </p:cNvSpPr>
          <p:nvPr/>
        </p:nvSpPr>
        <p:spPr bwMode="auto">
          <a:xfrm>
            <a:off x="1665287" y="4529287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마감년월 선택</a:t>
            </a:r>
            <a:endParaRPr lang="en-US" altLang="ko-KR" smtClean="0"/>
          </a:p>
        </p:txBody>
      </p:sp>
      <p:cxnSp>
        <p:nvCxnSpPr>
          <p:cNvPr id="5" name="직선 화살표 연결선 4"/>
          <p:cNvCxnSpPr>
            <a:stCxn id="101424" idx="2"/>
            <a:endCxn id="101439" idx="0"/>
          </p:cNvCxnSpPr>
          <p:nvPr/>
        </p:nvCxnSpPr>
        <p:spPr>
          <a:xfrm flipH="1">
            <a:off x="2097087" y="4313263"/>
            <a:ext cx="1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직접 액세스 저장소 12"/>
          <p:cNvSpPr/>
          <p:nvPr/>
        </p:nvSpPr>
        <p:spPr>
          <a:xfrm>
            <a:off x="1591518" y="6615363"/>
            <a:ext cx="1025525" cy="357188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 smtClean="0">
                <a:solidFill>
                  <a:srgbClr val="0D0D0D"/>
                </a:solidFill>
              </a:rPr>
              <a:t>수조별개체수마</a:t>
            </a:r>
            <a:r>
              <a:rPr lang="ko-KR" altLang="en-US">
                <a:solidFill>
                  <a:srgbClr val="0D0D0D"/>
                </a:solidFill>
              </a:rPr>
              <a:t>감</a:t>
            </a:r>
            <a:r>
              <a:rPr lang="en-US" altLang="ko-KR" smtClean="0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cxnSp>
        <p:nvCxnSpPr>
          <p:cNvPr id="14" name="AutoShape 54"/>
          <p:cNvCxnSpPr>
            <a:cxnSpLocks noChangeShapeType="1"/>
          </p:cNvCxnSpPr>
          <p:nvPr/>
        </p:nvCxnSpPr>
        <p:spPr bwMode="auto">
          <a:xfrm rot="5400000">
            <a:off x="1376573" y="3830316"/>
            <a:ext cx="269553" cy="11858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5" name="AutoShape 60"/>
          <p:cNvCxnSpPr>
            <a:cxnSpLocks noChangeShapeType="1"/>
            <a:stCxn id="16" idx="2"/>
            <a:endCxn id="13" idx="1"/>
          </p:cNvCxnSpPr>
          <p:nvPr/>
        </p:nvCxnSpPr>
        <p:spPr bwMode="auto">
          <a:xfrm rot="16200000" flipH="1">
            <a:off x="1037742" y="6240180"/>
            <a:ext cx="358203" cy="749349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6" name="AutoShape 252"/>
          <p:cNvSpPr>
            <a:spLocks noChangeArrowheads="1"/>
          </p:cNvSpPr>
          <p:nvPr/>
        </p:nvSpPr>
        <p:spPr bwMode="auto">
          <a:xfrm>
            <a:off x="410369" y="6078567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수조별개체수</a:t>
            </a:r>
            <a:endParaRPr lang="en-US" altLang="ko-KR" smtClean="0"/>
          </a:p>
          <a:p>
            <a:r>
              <a:rPr lang="ko-KR" altLang="en-US" smtClean="0"/>
              <a:t>마감저장</a:t>
            </a:r>
            <a:endParaRPr lang="en-US" altLang="ko-KR"/>
          </a:p>
        </p:txBody>
      </p:sp>
      <p:sp>
        <p:nvSpPr>
          <p:cNvPr id="17" name="AutoShape 252"/>
          <p:cNvSpPr>
            <a:spLocks noChangeArrowheads="1"/>
          </p:cNvSpPr>
          <p:nvPr/>
        </p:nvSpPr>
        <p:spPr bwMode="auto">
          <a:xfrm>
            <a:off x="407988" y="4593109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개체수현황확인</a:t>
            </a:r>
            <a:endParaRPr lang="en-US" altLang="ko-KR"/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769938" y="4161309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저장</a:t>
            </a:r>
            <a:endParaRPr lang="ko-KR" altLang="en-US"/>
          </a:p>
        </p:txBody>
      </p:sp>
      <p:cxnSp>
        <p:nvCxnSpPr>
          <p:cNvPr id="19" name="AutoShape 59"/>
          <p:cNvCxnSpPr>
            <a:cxnSpLocks noChangeShapeType="1"/>
            <a:endCxn id="16" idx="0"/>
          </p:cNvCxnSpPr>
          <p:nvPr/>
        </p:nvCxnSpPr>
        <p:spPr bwMode="auto">
          <a:xfrm>
            <a:off x="839789" y="4950297"/>
            <a:ext cx="2380" cy="112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25" name="AutoShape 54"/>
          <p:cNvCxnSpPr>
            <a:cxnSpLocks noChangeShapeType="1"/>
          </p:cNvCxnSpPr>
          <p:nvPr/>
        </p:nvCxnSpPr>
        <p:spPr bwMode="auto">
          <a:xfrm rot="16200000" flipH="1">
            <a:off x="2556830" y="3830317"/>
            <a:ext cx="269553" cy="11858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7" name="AutoShape 252"/>
          <p:cNvSpPr>
            <a:spLocks noChangeArrowheads="1"/>
          </p:cNvSpPr>
          <p:nvPr/>
        </p:nvSpPr>
        <p:spPr bwMode="auto">
          <a:xfrm>
            <a:off x="2855119" y="6078567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수조별개체수</a:t>
            </a:r>
            <a:endParaRPr lang="en-US" altLang="ko-KR" smtClean="0"/>
          </a:p>
          <a:p>
            <a:r>
              <a:rPr lang="ko-KR" altLang="en-US" smtClean="0"/>
              <a:t>마감삭제</a:t>
            </a:r>
            <a:endParaRPr lang="en-US" altLang="ko-KR"/>
          </a:p>
        </p:txBody>
      </p:sp>
      <p:sp>
        <p:nvSpPr>
          <p:cNvPr id="28" name="AutoShape 252"/>
          <p:cNvSpPr>
            <a:spLocks noChangeArrowheads="1"/>
          </p:cNvSpPr>
          <p:nvPr/>
        </p:nvSpPr>
        <p:spPr bwMode="auto">
          <a:xfrm>
            <a:off x="2852738" y="4593109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개체수현황확인</a:t>
            </a:r>
            <a:endParaRPr lang="en-US" altLang="ko-KR"/>
          </a:p>
        </p:txBody>
      </p:sp>
      <p:cxnSp>
        <p:nvCxnSpPr>
          <p:cNvPr id="29" name="AutoShape 59"/>
          <p:cNvCxnSpPr>
            <a:cxnSpLocks noChangeShapeType="1"/>
            <a:endCxn id="27" idx="0"/>
          </p:cNvCxnSpPr>
          <p:nvPr/>
        </p:nvCxnSpPr>
        <p:spPr bwMode="auto">
          <a:xfrm>
            <a:off x="3284539" y="4950297"/>
            <a:ext cx="2380" cy="112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33" name="AutoShape 60"/>
          <p:cNvCxnSpPr>
            <a:cxnSpLocks noChangeShapeType="1"/>
          </p:cNvCxnSpPr>
          <p:nvPr/>
        </p:nvCxnSpPr>
        <p:spPr bwMode="auto">
          <a:xfrm rot="5400000">
            <a:off x="2803216" y="6269595"/>
            <a:ext cx="358203" cy="749349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089068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444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08408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양식장작업자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4.1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치어입식금액등록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401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066449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치어입식금액등록을선택한다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입하군별금액등록리스트확인한다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구입단가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구입금액을 입력한다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.(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미등록건만 보기에는 미등록건보기에 체크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전부보고싶으면 미등록건 보기에 체크해제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기준일자별로 조회를하면 기준일자 기준으로 입하군별 금액을 등록할 수 있다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입하군명에따른 입식일자에 리셋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삭제를 누르면 리셋은 입력전 값으로 돌아가고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삭제는 구입단가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구입금액이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셋팅이 되어진다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416" name="AutoShape 252"/>
          <p:cNvSpPr>
            <a:spLocks noChangeArrowheads="1"/>
          </p:cNvSpPr>
          <p:nvPr/>
        </p:nvSpPr>
        <p:spPr bwMode="auto">
          <a:xfrm>
            <a:off x="1560513" y="2576736"/>
            <a:ext cx="10763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치어입식금액등록선택</a:t>
            </a:r>
            <a:endParaRPr lang="en-US" altLang="ko-KR"/>
          </a:p>
        </p:txBody>
      </p:sp>
      <p:cxnSp>
        <p:nvCxnSpPr>
          <p:cNvPr id="101421" name="AutoShape 53"/>
          <p:cNvCxnSpPr>
            <a:cxnSpLocks noChangeShapeType="1"/>
            <a:stCxn id="101416" idx="2"/>
          </p:cNvCxnSpPr>
          <p:nvPr/>
        </p:nvCxnSpPr>
        <p:spPr bwMode="auto">
          <a:xfrm>
            <a:off x="2098675" y="2933924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423" name="AutoShape 48"/>
          <p:cNvSpPr>
            <a:spLocks noChangeArrowheads="1"/>
          </p:cNvSpPr>
          <p:nvPr/>
        </p:nvSpPr>
        <p:spPr bwMode="auto">
          <a:xfrm>
            <a:off x="1268761" y="3152800"/>
            <a:ext cx="1656184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입하군별금액등록리스트</a:t>
            </a:r>
            <a:endParaRPr lang="ko-KR" altLang="en-US"/>
          </a:p>
        </p:txBody>
      </p:sp>
      <p:sp>
        <p:nvSpPr>
          <p:cNvPr id="101424" name="AutoShape 55"/>
          <p:cNvSpPr>
            <a:spLocks noChangeArrowheads="1"/>
          </p:cNvSpPr>
          <p:nvPr/>
        </p:nvSpPr>
        <p:spPr bwMode="auto">
          <a:xfrm>
            <a:off x="1485900" y="3738588"/>
            <a:ext cx="1222375" cy="574675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 smtClean="0"/>
              <a:t>저장</a:t>
            </a:r>
            <a:endParaRPr lang="en-US" altLang="ko-KR" smtClean="0"/>
          </a:p>
          <a:p>
            <a:pPr marL="342900" indent="-342900"/>
            <a:r>
              <a:rPr lang="ko-KR" altLang="en-US" smtClean="0"/>
              <a:t>조회</a:t>
            </a:r>
            <a:endParaRPr lang="en-US" altLang="ko-KR" smtClean="0"/>
          </a:p>
          <a:p>
            <a:pPr marL="342900" indent="-342900"/>
            <a:r>
              <a:rPr lang="ko-KR" altLang="en-US" smtClean="0"/>
              <a:t>삭</a:t>
            </a:r>
            <a:r>
              <a:rPr lang="ko-KR" altLang="en-US"/>
              <a:t>제</a:t>
            </a:r>
          </a:p>
        </p:txBody>
      </p:sp>
      <p:cxnSp>
        <p:nvCxnSpPr>
          <p:cNvPr id="101425" name="AutoShape 50"/>
          <p:cNvCxnSpPr>
            <a:cxnSpLocks noChangeShapeType="1"/>
            <a:stCxn id="101423" idx="2"/>
            <a:endCxn id="101424" idx="0"/>
          </p:cNvCxnSpPr>
          <p:nvPr/>
        </p:nvCxnSpPr>
        <p:spPr bwMode="auto">
          <a:xfrm>
            <a:off x="2096853" y="3513163"/>
            <a:ext cx="235" cy="225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435" name="AutoShape 252"/>
          <p:cNvSpPr>
            <a:spLocks noChangeArrowheads="1"/>
          </p:cNvSpPr>
          <p:nvPr/>
        </p:nvSpPr>
        <p:spPr bwMode="auto">
          <a:xfrm>
            <a:off x="1268761" y="5385048"/>
            <a:ext cx="1656183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입하군별금액등록리스트확인</a:t>
            </a:r>
            <a:endParaRPr lang="ko-KR" altLang="en-US"/>
          </a:p>
        </p:txBody>
      </p:sp>
      <p:cxnSp>
        <p:nvCxnSpPr>
          <p:cNvPr id="101436" name="AutoShape 60"/>
          <p:cNvCxnSpPr>
            <a:cxnSpLocks noChangeShapeType="1"/>
            <a:stCxn id="101439" idx="2"/>
            <a:endCxn id="101435" idx="0"/>
          </p:cNvCxnSpPr>
          <p:nvPr/>
        </p:nvCxnSpPr>
        <p:spPr bwMode="auto">
          <a:xfrm flipH="1">
            <a:off x="2096853" y="4886475"/>
            <a:ext cx="234" cy="4985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1439" name="AutoShape 252"/>
          <p:cNvSpPr>
            <a:spLocks noChangeArrowheads="1"/>
          </p:cNvSpPr>
          <p:nvPr/>
        </p:nvSpPr>
        <p:spPr bwMode="auto">
          <a:xfrm>
            <a:off x="1665287" y="4529287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마감년월 선택</a:t>
            </a:r>
            <a:endParaRPr lang="en-US" altLang="ko-KR" smtClean="0"/>
          </a:p>
        </p:txBody>
      </p:sp>
      <p:cxnSp>
        <p:nvCxnSpPr>
          <p:cNvPr id="5" name="직선 화살표 연결선 4"/>
          <p:cNvCxnSpPr>
            <a:stCxn id="101424" idx="2"/>
            <a:endCxn id="101439" idx="0"/>
          </p:cNvCxnSpPr>
          <p:nvPr/>
        </p:nvCxnSpPr>
        <p:spPr>
          <a:xfrm flipH="1">
            <a:off x="2097087" y="4313263"/>
            <a:ext cx="1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직접 액세스 저장소 12"/>
          <p:cNvSpPr/>
          <p:nvPr/>
        </p:nvSpPr>
        <p:spPr>
          <a:xfrm>
            <a:off x="1611313" y="7329264"/>
            <a:ext cx="1025525" cy="357188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 smtClean="0">
                <a:solidFill>
                  <a:srgbClr val="0D0D0D"/>
                </a:solidFill>
              </a:rPr>
              <a:t>수조별개체수마</a:t>
            </a:r>
            <a:r>
              <a:rPr lang="ko-KR" altLang="en-US">
                <a:solidFill>
                  <a:srgbClr val="0D0D0D"/>
                </a:solidFill>
              </a:rPr>
              <a:t>감</a:t>
            </a:r>
            <a:r>
              <a:rPr lang="en-US" altLang="ko-KR" smtClean="0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cxnSp>
        <p:nvCxnSpPr>
          <p:cNvPr id="14" name="AutoShape 54"/>
          <p:cNvCxnSpPr>
            <a:cxnSpLocks noChangeShapeType="1"/>
          </p:cNvCxnSpPr>
          <p:nvPr/>
        </p:nvCxnSpPr>
        <p:spPr bwMode="auto">
          <a:xfrm rot="5400000">
            <a:off x="1376573" y="3830316"/>
            <a:ext cx="269553" cy="11858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5" name="AutoShape 60"/>
          <p:cNvCxnSpPr>
            <a:cxnSpLocks noChangeShapeType="1"/>
            <a:stCxn id="16" idx="2"/>
            <a:endCxn id="13" idx="1"/>
          </p:cNvCxnSpPr>
          <p:nvPr/>
        </p:nvCxnSpPr>
        <p:spPr bwMode="auto">
          <a:xfrm rot="16200000" flipH="1">
            <a:off x="690689" y="6587234"/>
            <a:ext cx="1072104" cy="76914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6" name="AutoShape 252"/>
          <p:cNvSpPr>
            <a:spLocks noChangeArrowheads="1"/>
          </p:cNvSpPr>
          <p:nvPr/>
        </p:nvSpPr>
        <p:spPr bwMode="auto">
          <a:xfrm>
            <a:off x="410369" y="6078567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수조별개체수</a:t>
            </a:r>
            <a:endParaRPr lang="en-US" altLang="ko-KR" smtClean="0"/>
          </a:p>
          <a:p>
            <a:r>
              <a:rPr lang="ko-KR" altLang="en-US" smtClean="0"/>
              <a:t>마감저장</a:t>
            </a:r>
            <a:endParaRPr lang="en-US" altLang="ko-KR"/>
          </a:p>
        </p:txBody>
      </p:sp>
      <p:sp>
        <p:nvSpPr>
          <p:cNvPr id="17" name="AutoShape 252"/>
          <p:cNvSpPr>
            <a:spLocks noChangeArrowheads="1"/>
          </p:cNvSpPr>
          <p:nvPr/>
        </p:nvSpPr>
        <p:spPr bwMode="auto">
          <a:xfrm>
            <a:off x="407988" y="4593109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구입단가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구입금액입력</a:t>
            </a:r>
            <a:endParaRPr lang="en-US" altLang="ko-KR"/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769938" y="4161309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저장</a:t>
            </a:r>
            <a:endParaRPr lang="ko-KR" altLang="en-US"/>
          </a:p>
        </p:txBody>
      </p:sp>
      <p:cxnSp>
        <p:nvCxnSpPr>
          <p:cNvPr id="19" name="AutoShape 59"/>
          <p:cNvCxnSpPr>
            <a:cxnSpLocks noChangeShapeType="1"/>
            <a:endCxn id="16" idx="0"/>
          </p:cNvCxnSpPr>
          <p:nvPr/>
        </p:nvCxnSpPr>
        <p:spPr bwMode="auto">
          <a:xfrm>
            <a:off x="839789" y="4950297"/>
            <a:ext cx="2380" cy="112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25" name="AutoShape 54"/>
          <p:cNvCxnSpPr>
            <a:cxnSpLocks noChangeShapeType="1"/>
          </p:cNvCxnSpPr>
          <p:nvPr/>
        </p:nvCxnSpPr>
        <p:spPr bwMode="auto">
          <a:xfrm rot="16200000" flipH="1">
            <a:off x="2556830" y="3830317"/>
            <a:ext cx="269553" cy="11858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7" name="AutoShape 252"/>
          <p:cNvSpPr>
            <a:spLocks noChangeArrowheads="1"/>
          </p:cNvSpPr>
          <p:nvPr/>
        </p:nvSpPr>
        <p:spPr bwMode="auto">
          <a:xfrm>
            <a:off x="2493392" y="5961112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/>
          </a:p>
        </p:txBody>
      </p:sp>
      <p:sp>
        <p:nvSpPr>
          <p:cNvPr id="28" name="AutoShape 252"/>
          <p:cNvSpPr>
            <a:spLocks noChangeArrowheads="1"/>
          </p:cNvSpPr>
          <p:nvPr/>
        </p:nvSpPr>
        <p:spPr bwMode="auto">
          <a:xfrm>
            <a:off x="2852738" y="4593109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구입단가</a:t>
            </a:r>
            <a:r>
              <a:rPr lang="en-US" altLang="ko-KR" smtClean="0"/>
              <a:t>,</a:t>
            </a:r>
            <a:r>
              <a:rPr lang="ko-KR" altLang="en-US" smtClean="0"/>
              <a:t>구입금액</a:t>
            </a:r>
            <a:endParaRPr lang="en-US" altLang="ko-KR"/>
          </a:p>
        </p:txBody>
      </p:sp>
      <p:sp>
        <p:nvSpPr>
          <p:cNvPr id="26" name="TextBox 20"/>
          <p:cNvSpPr txBox="1">
            <a:spLocks noChangeArrowheads="1"/>
          </p:cNvSpPr>
          <p:nvPr/>
        </p:nvSpPr>
        <p:spPr bwMode="auto">
          <a:xfrm>
            <a:off x="1598613" y="4161309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조</a:t>
            </a:r>
            <a:r>
              <a:rPr lang="ko-KR" altLang="en-US"/>
              <a:t>회</a:t>
            </a:r>
          </a:p>
        </p:txBody>
      </p:sp>
      <p:sp>
        <p:nvSpPr>
          <p:cNvPr id="30" name="TextBox 20"/>
          <p:cNvSpPr txBox="1">
            <a:spLocks noChangeArrowheads="1"/>
          </p:cNvSpPr>
          <p:nvPr/>
        </p:nvSpPr>
        <p:spPr bwMode="auto">
          <a:xfrm>
            <a:off x="2890714" y="5209641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리</a:t>
            </a:r>
            <a:r>
              <a:rPr lang="ko-KR" altLang="en-US"/>
              <a:t>셋</a:t>
            </a:r>
          </a:p>
        </p:txBody>
      </p:sp>
      <p:cxnSp>
        <p:nvCxnSpPr>
          <p:cNvPr id="3" name="꺾인 연결선 2"/>
          <p:cNvCxnSpPr>
            <a:stCxn id="28" idx="2"/>
          </p:cNvCxnSpPr>
          <p:nvPr/>
        </p:nvCxnSpPr>
        <p:spPr>
          <a:xfrm rot="5400000">
            <a:off x="2635338" y="5311911"/>
            <a:ext cx="1010815" cy="28758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/>
          <p:nvPr/>
        </p:nvCxnSpPr>
        <p:spPr>
          <a:xfrm rot="16200000" flipH="1">
            <a:off x="2707318" y="6035303"/>
            <a:ext cx="1338254" cy="179052"/>
          </a:xfrm>
          <a:prstGeom prst="bentConnector3">
            <a:avLst>
              <a:gd name="adj1" fmla="val -10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3286919" y="5214822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삭</a:t>
            </a:r>
            <a:r>
              <a:rPr lang="ko-KR" altLang="en-US"/>
              <a:t>제</a:t>
            </a:r>
          </a:p>
        </p:txBody>
      </p:sp>
      <p:sp>
        <p:nvSpPr>
          <p:cNvPr id="46" name="AutoShape 252"/>
          <p:cNvSpPr>
            <a:spLocks noChangeArrowheads="1"/>
          </p:cNvSpPr>
          <p:nvPr/>
        </p:nvSpPr>
        <p:spPr bwMode="auto">
          <a:xfrm>
            <a:off x="2936721" y="6787655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/>
          </a:p>
        </p:txBody>
      </p:sp>
      <p:sp>
        <p:nvSpPr>
          <p:cNvPr id="38" name="TextBox 37"/>
          <p:cNvSpPr txBox="1"/>
          <p:nvPr/>
        </p:nvSpPr>
        <p:spPr>
          <a:xfrm>
            <a:off x="2420888" y="5961112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입력전 값으로 </a:t>
            </a:r>
            <a:endParaRPr lang="en-US" altLang="ko-KR" smtClean="0"/>
          </a:p>
          <a:p>
            <a:r>
              <a:rPr lang="ko-KR" altLang="en-US" smtClean="0"/>
              <a:t>돌아감</a:t>
            </a: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797206" y="6753200"/>
            <a:ext cx="1135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구입단가</a:t>
            </a:r>
            <a:r>
              <a:rPr lang="en-US" altLang="ko-KR" smtClean="0"/>
              <a:t>,</a:t>
            </a:r>
            <a:r>
              <a:rPr lang="ko-KR" altLang="en-US" smtClean="0"/>
              <a:t>입금액</a:t>
            </a:r>
            <a:r>
              <a:rPr lang="en-US" altLang="ko-KR" smtClean="0"/>
              <a:t>0</a:t>
            </a:r>
            <a:r>
              <a:rPr lang="ko-KR" altLang="en-US" smtClean="0"/>
              <a:t>으로 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60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444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767582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양식장작업자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4.2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출하금액등록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401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51091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출하금액등록을선택한다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출하별금액리스트를 확인한다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구입단가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구입금액을 입력한다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.(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미등록건만 보기에는 미등록건보기에 체크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전부보고싶으면 미등록건 보기에 체크해제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기준일자별로 조회를하면 기준일자 기준으로 입하군별 금액을 등록할 수 있다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출하일자에따른 입식일자에 리셋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삭제를 누르면 리셋은 입력전 값으로 돌아가고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삭제는 구입단가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구입금액이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셋팅이 되어진다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416" name="AutoShape 252"/>
          <p:cNvSpPr>
            <a:spLocks noChangeArrowheads="1"/>
          </p:cNvSpPr>
          <p:nvPr/>
        </p:nvSpPr>
        <p:spPr bwMode="auto">
          <a:xfrm>
            <a:off x="1560513" y="2576736"/>
            <a:ext cx="10763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출하금액등록선택</a:t>
            </a:r>
            <a:endParaRPr lang="en-US" altLang="ko-KR"/>
          </a:p>
        </p:txBody>
      </p:sp>
      <p:cxnSp>
        <p:nvCxnSpPr>
          <p:cNvPr id="101421" name="AutoShape 53"/>
          <p:cNvCxnSpPr>
            <a:cxnSpLocks noChangeShapeType="1"/>
            <a:stCxn id="101416" idx="2"/>
          </p:cNvCxnSpPr>
          <p:nvPr/>
        </p:nvCxnSpPr>
        <p:spPr bwMode="auto">
          <a:xfrm>
            <a:off x="2098675" y="2933924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423" name="AutoShape 48"/>
          <p:cNvSpPr>
            <a:spLocks noChangeArrowheads="1"/>
          </p:cNvSpPr>
          <p:nvPr/>
        </p:nvSpPr>
        <p:spPr bwMode="auto">
          <a:xfrm>
            <a:off x="1268761" y="3152800"/>
            <a:ext cx="1656184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출하별금액등록리스트</a:t>
            </a:r>
            <a:endParaRPr lang="ko-KR" altLang="en-US"/>
          </a:p>
        </p:txBody>
      </p:sp>
      <p:sp>
        <p:nvSpPr>
          <p:cNvPr id="101424" name="AutoShape 55"/>
          <p:cNvSpPr>
            <a:spLocks noChangeArrowheads="1"/>
          </p:cNvSpPr>
          <p:nvPr/>
        </p:nvSpPr>
        <p:spPr bwMode="auto">
          <a:xfrm>
            <a:off x="1485900" y="3738588"/>
            <a:ext cx="1222375" cy="574675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 smtClean="0"/>
              <a:t>저장</a:t>
            </a:r>
            <a:endParaRPr lang="en-US" altLang="ko-KR" smtClean="0"/>
          </a:p>
          <a:p>
            <a:pPr marL="342900" indent="-342900"/>
            <a:r>
              <a:rPr lang="ko-KR" altLang="en-US" smtClean="0"/>
              <a:t>조회</a:t>
            </a:r>
            <a:endParaRPr lang="en-US" altLang="ko-KR" smtClean="0"/>
          </a:p>
          <a:p>
            <a:pPr marL="342900" indent="-342900"/>
            <a:r>
              <a:rPr lang="ko-KR" altLang="en-US" smtClean="0"/>
              <a:t>삭</a:t>
            </a:r>
            <a:r>
              <a:rPr lang="ko-KR" altLang="en-US"/>
              <a:t>제</a:t>
            </a:r>
          </a:p>
        </p:txBody>
      </p:sp>
      <p:cxnSp>
        <p:nvCxnSpPr>
          <p:cNvPr id="101425" name="AutoShape 50"/>
          <p:cNvCxnSpPr>
            <a:cxnSpLocks noChangeShapeType="1"/>
            <a:stCxn id="101423" idx="2"/>
            <a:endCxn id="101424" idx="0"/>
          </p:cNvCxnSpPr>
          <p:nvPr/>
        </p:nvCxnSpPr>
        <p:spPr bwMode="auto">
          <a:xfrm>
            <a:off x="2096853" y="3513163"/>
            <a:ext cx="235" cy="225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1436" name="AutoShape 60"/>
          <p:cNvCxnSpPr>
            <a:cxnSpLocks noChangeShapeType="1"/>
            <a:stCxn id="101439" idx="2"/>
          </p:cNvCxnSpPr>
          <p:nvPr/>
        </p:nvCxnSpPr>
        <p:spPr bwMode="auto">
          <a:xfrm flipH="1">
            <a:off x="2096853" y="4886475"/>
            <a:ext cx="234" cy="4985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1439" name="AutoShape 252"/>
          <p:cNvSpPr>
            <a:spLocks noChangeArrowheads="1"/>
          </p:cNvSpPr>
          <p:nvPr/>
        </p:nvSpPr>
        <p:spPr bwMode="auto">
          <a:xfrm>
            <a:off x="1665287" y="4529287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마감년월 선택</a:t>
            </a:r>
            <a:endParaRPr lang="en-US" altLang="ko-KR" smtClean="0"/>
          </a:p>
        </p:txBody>
      </p:sp>
      <p:cxnSp>
        <p:nvCxnSpPr>
          <p:cNvPr id="5" name="직선 화살표 연결선 4"/>
          <p:cNvCxnSpPr>
            <a:stCxn id="101424" idx="2"/>
            <a:endCxn id="101439" idx="0"/>
          </p:cNvCxnSpPr>
          <p:nvPr/>
        </p:nvCxnSpPr>
        <p:spPr>
          <a:xfrm flipH="1">
            <a:off x="2097087" y="4313263"/>
            <a:ext cx="1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직접 액세스 저장소 12"/>
          <p:cNvSpPr/>
          <p:nvPr/>
        </p:nvSpPr>
        <p:spPr>
          <a:xfrm>
            <a:off x="1611313" y="7329264"/>
            <a:ext cx="1025525" cy="357188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 smtClean="0">
                <a:solidFill>
                  <a:srgbClr val="0D0D0D"/>
                </a:solidFill>
              </a:rPr>
              <a:t>출하금액등록</a:t>
            </a:r>
            <a:r>
              <a:rPr lang="en-US" altLang="ko-KR" smtClean="0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cxnSp>
        <p:nvCxnSpPr>
          <p:cNvPr id="14" name="AutoShape 54"/>
          <p:cNvCxnSpPr>
            <a:cxnSpLocks noChangeShapeType="1"/>
          </p:cNvCxnSpPr>
          <p:nvPr/>
        </p:nvCxnSpPr>
        <p:spPr bwMode="auto">
          <a:xfrm rot="5400000">
            <a:off x="1376573" y="3830316"/>
            <a:ext cx="269553" cy="11858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5" name="AutoShape 60"/>
          <p:cNvCxnSpPr>
            <a:cxnSpLocks noChangeShapeType="1"/>
            <a:stCxn id="16" idx="2"/>
            <a:endCxn id="13" idx="1"/>
          </p:cNvCxnSpPr>
          <p:nvPr/>
        </p:nvCxnSpPr>
        <p:spPr bwMode="auto">
          <a:xfrm rot="16200000" flipH="1">
            <a:off x="690689" y="6587234"/>
            <a:ext cx="1072104" cy="76914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6" name="AutoShape 252"/>
          <p:cNvSpPr>
            <a:spLocks noChangeArrowheads="1"/>
          </p:cNvSpPr>
          <p:nvPr/>
        </p:nvSpPr>
        <p:spPr bwMode="auto">
          <a:xfrm>
            <a:off x="410369" y="6078567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출하금액등록</a:t>
            </a:r>
            <a:endParaRPr lang="en-US" altLang="ko-KR"/>
          </a:p>
        </p:txBody>
      </p:sp>
      <p:sp>
        <p:nvSpPr>
          <p:cNvPr id="17" name="AutoShape 252"/>
          <p:cNvSpPr>
            <a:spLocks noChangeArrowheads="1"/>
          </p:cNvSpPr>
          <p:nvPr/>
        </p:nvSpPr>
        <p:spPr bwMode="auto">
          <a:xfrm>
            <a:off x="407988" y="4593109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금액입력</a:t>
            </a:r>
            <a:endParaRPr lang="en-US" altLang="ko-KR"/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769938" y="4161309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저장</a:t>
            </a:r>
            <a:endParaRPr lang="ko-KR" altLang="en-US"/>
          </a:p>
        </p:txBody>
      </p:sp>
      <p:cxnSp>
        <p:nvCxnSpPr>
          <p:cNvPr id="19" name="AutoShape 59"/>
          <p:cNvCxnSpPr>
            <a:cxnSpLocks noChangeShapeType="1"/>
            <a:endCxn id="16" idx="0"/>
          </p:cNvCxnSpPr>
          <p:nvPr/>
        </p:nvCxnSpPr>
        <p:spPr bwMode="auto">
          <a:xfrm>
            <a:off x="839789" y="4950297"/>
            <a:ext cx="2380" cy="112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25" name="AutoShape 54"/>
          <p:cNvCxnSpPr>
            <a:cxnSpLocks noChangeShapeType="1"/>
          </p:cNvCxnSpPr>
          <p:nvPr/>
        </p:nvCxnSpPr>
        <p:spPr bwMode="auto">
          <a:xfrm rot="16200000" flipH="1">
            <a:off x="2556830" y="3830317"/>
            <a:ext cx="269553" cy="11858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7" name="AutoShape 252"/>
          <p:cNvSpPr>
            <a:spLocks noChangeArrowheads="1"/>
          </p:cNvSpPr>
          <p:nvPr/>
        </p:nvSpPr>
        <p:spPr bwMode="auto">
          <a:xfrm>
            <a:off x="2493392" y="5961112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/>
          </a:p>
        </p:txBody>
      </p:sp>
      <p:sp>
        <p:nvSpPr>
          <p:cNvPr id="28" name="AutoShape 252"/>
          <p:cNvSpPr>
            <a:spLocks noChangeArrowheads="1"/>
          </p:cNvSpPr>
          <p:nvPr/>
        </p:nvSpPr>
        <p:spPr bwMode="auto">
          <a:xfrm>
            <a:off x="2852738" y="4593109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금액</a:t>
            </a:r>
            <a:endParaRPr lang="en-US" altLang="ko-KR"/>
          </a:p>
        </p:txBody>
      </p:sp>
      <p:sp>
        <p:nvSpPr>
          <p:cNvPr id="26" name="TextBox 20"/>
          <p:cNvSpPr txBox="1">
            <a:spLocks noChangeArrowheads="1"/>
          </p:cNvSpPr>
          <p:nvPr/>
        </p:nvSpPr>
        <p:spPr bwMode="auto">
          <a:xfrm>
            <a:off x="1598613" y="4161309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조</a:t>
            </a:r>
            <a:r>
              <a:rPr lang="ko-KR" altLang="en-US"/>
              <a:t>회</a:t>
            </a:r>
          </a:p>
        </p:txBody>
      </p:sp>
      <p:sp>
        <p:nvSpPr>
          <p:cNvPr id="30" name="TextBox 20"/>
          <p:cNvSpPr txBox="1">
            <a:spLocks noChangeArrowheads="1"/>
          </p:cNvSpPr>
          <p:nvPr/>
        </p:nvSpPr>
        <p:spPr bwMode="auto">
          <a:xfrm>
            <a:off x="2890714" y="5209641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리</a:t>
            </a:r>
            <a:r>
              <a:rPr lang="ko-KR" altLang="en-US"/>
              <a:t>셋</a:t>
            </a:r>
          </a:p>
        </p:txBody>
      </p:sp>
      <p:cxnSp>
        <p:nvCxnSpPr>
          <p:cNvPr id="3" name="꺾인 연결선 2"/>
          <p:cNvCxnSpPr>
            <a:stCxn id="28" idx="2"/>
          </p:cNvCxnSpPr>
          <p:nvPr/>
        </p:nvCxnSpPr>
        <p:spPr>
          <a:xfrm rot="5400000">
            <a:off x="2635338" y="5311911"/>
            <a:ext cx="1010815" cy="28758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/>
          <p:nvPr/>
        </p:nvCxnSpPr>
        <p:spPr>
          <a:xfrm rot="16200000" flipH="1">
            <a:off x="2707318" y="6035303"/>
            <a:ext cx="1338254" cy="179052"/>
          </a:xfrm>
          <a:prstGeom prst="bentConnector3">
            <a:avLst>
              <a:gd name="adj1" fmla="val -10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3286919" y="5214822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삭</a:t>
            </a:r>
            <a:r>
              <a:rPr lang="ko-KR" altLang="en-US"/>
              <a:t>제</a:t>
            </a:r>
          </a:p>
        </p:txBody>
      </p:sp>
      <p:sp>
        <p:nvSpPr>
          <p:cNvPr id="46" name="AutoShape 252"/>
          <p:cNvSpPr>
            <a:spLocks noChangeArrowheads="1"/>
          </p:cNvSpPr>
          <p:nvPr/>
        </p:nvSpPr>
        <p:spPr bwMode="auto">
          <a:xfrm>
            <a:off x="2936721" y="6787655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/>
          </a:p>
        </p:txBody>
      </p:sp>
      <p:sp>
        <p:nvSpPr>
          <p:cNvPr id="38" name="TextBox 37"/>
          <p:cNvSpPr txBox="1"/>
          <p:nvPr/>
        </p:nvSpPr>
        <p:spPr>
          <a:xfrm>
            <a:off x="2420888" y="5961112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입력전 값으로 </a:t>
            </a:r>
            <a:endParaRPr lang="en-US" altLang="ko-KR" smtClean="0"/>
          </a:p>
          <a:p>
            <a:r>
              <a:rPr lang="ko-KR" altLang="en-US" smtClean="0"/>
              <a:t>돌아감</a:t>
            </a: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797206" y="6753200"/>
            <a:ext cx="1135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구입단가</a:t>
            </a:r>
            <a:r>
              <a:rPr lang="en-US" altLang="ko-KR" smtClean="0"/>
              <a:t>,</a:t>
            </a:r>
            <a:r>
              <a:rPr lang="ko-KR" altLang="en-US" smtClean="0"/>
              <a:t>입금액</a:t>
            </a:r>
            <a:r>
              <a:rPr lang="en-US" altLang="ko-KR" smtClean="0"/>
              <a:t>0</a:t>
            </a:r>
            <a:r>
              <a:rPr lang="ko-KR" altLang="en-US" smtClean="0"/>
              <a:t>으로 됨</a:t>
            </a:r>
            <a:endParaRPr lang="ko-KR" altLang="en-US"/>
          </a:p>
        </p:txBody>
      </p:sp>
      <p:sp>
        <p:nvSpPr>
          <p:cNvPr id="33" name="AutoShape 252"/>
          <p:cNvSpPr>
            <a:spLocks noChangeArrowheads="1"/>
          </p:cNvSpPr>
          <p:nvPr/>
        </p:nvSpPr>
        <p:spPr bwMode="auto">
          <a:xfrm>
            <a:off x="1268761" y="5385048"/>
            <a:ext cx="1656183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출하일자금액등록리스트확인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74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444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187663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양식장작업자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4.3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사료구매금액등록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401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1388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사료구매등록을선택한다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사료구매금액리스트를 확인한다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구입단가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구입금액을 입력한다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.(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미등록건만 보기에는 미등록건보기에 체크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전부보고싶으면 미등록건 보기에 체크해제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기준일자별로 조회를하면 기준일자 기준으로 사료구매 금액을 등록할 수 있다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구매일자에따른 사료명에 리셋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삭제를 누르면 리셋은 입력전 값으로 돌아가고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삭제는 구입단가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구입금액이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셋팅이 되어진다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416" name="AutoShape 252"/>
          <p:cNvSpPr>
            <a:spLocks noChangeArrowheads="1"/>
          </p:cNvSpPr>
          <p:nvPr/>
        </p:nvSpPr>
        <p:spPr bwMode="auto">
          <a:xfrm>
            <a:off x="1560513" y="2576736"/>
            <a:ext cx="10763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사료구매금액등록선택</a:t>
            </a:r>
            <a:endParaRPr lang="en-US" altLang="ko-KR"/>
          </a:p>
        </p:txBody>
      </p:sp>
      <p:cxnSp>
        <p:nvCxnSpPr>
          <p:cNvPr id="101421" name="AutoShape 53"/>
          <p:cNvCxnSpPr>
            <a:cxnSpLocks noChangeShapeType="1"/>
            <a:stCxn id="101416" idx="2"/>
          </p:cNvCxnSpPr>
          <p:nvPr/>
        </p:nvCxnSpPr>
        <p:spPr bwMode="auto">
          <a:xfrm>
            <a:off x="2098675" y="2933924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423" name="AutoShape 48"/>
          <p:cNvSpPr>
            <a:spLocks noChangeArrowheads="1"/>
          </p:cNvSpPr>
          <p:nvPr/>
        </p:nvSpPr>
        <p:spPr bwMode="auto">
          <a:xfrm>
            <a:off x="1268761" y="3152800"/>
            <a:ext cx="1656184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사료구매금액등록리스트</a:t>
            </a:r>
            <a:endParaRPr lang="ko-KR" altLang="en-US"/>
          </a:p>
        </p:txBody>
      </p:sp>
      <p:sp>
        <p:nvSpPr>
          <p:cNvPr id="101424" name="AutoShape 55"/>
          <p:cNvSpPr>
            <a:spLocks noChangeArrowheads="1"/>
          </p:cNvSpPr>
          <p:nvPr/>
        </p:nvSpPr>
        <p:spPr bwMode="auto">
          <a:xfrm>
            <a:off x="1485900" y="3738588"/>
            <a:ext cx="1222375" cy="574675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 smtClean="0"/>
              <a:t>저장</a:t>
            </a:r>
            <a:endParaRPr lang="en-US" altLang="ko-KR" smtClean="0"/>
          </a:p>
          <a:p>
            <a:pPr marL="342900" indent="-342900"/>
            <a:r>
              <a:rPr lang="ko-KR" altLang="en-US" smtClean="0"/>
              <a:t>조회</a:t>
            </a:r>
            <a:endParaRPr lang="en-US" altLang="ko-KR" smtClean="0"/>
          </a:p>
          <a:p>
            <a:pPr marL="342900" indent="-342900"/>
            <a:r>
              <a:rPr lang="ko-KR" altLang="en-US" smtClean="0"/>
              <a:t>삭</a:t>
            </a:r>
            <a:r>
              <a:rPr lang="ko-KR" altLang="en-US"/>
              <a:t>제</a:t>
            </a:r>
          </a:p>
        </p:txBody>
      </p:sp>
      <p:cxnSp>
        <p:nvCxnSpPr>
          <p:cNvPr id="101425" name="AutoShape 50"/>
          <p:cNvCxnSpPr>
            <a:cxnSpLocks noChangeShapeType="1"/>
            <a:stCxn id="101423" idx="2"/>
            <a:endCxn id="101424" idx="0"/>
          </p:cNvCxnSpPr>
          <p:nvPr/>
        </p:nvCxnSpPr>
        <p:spPr bwMode="auto">
          <a:xfrm>
            <a:off x="2096853" y="3513163"/>
            <a:ext cx="235" cy="225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1436" name="AutoShape 60"/>
          <p:cNvCxnSpPr>
            <a:cxnSpLocks noChangeShapeType="1"/>
            <a:stCxn id="101439" idx="2"/>
          </p:cNvCxnSpPr>
          <p:nvPr/>
        </p:nvCxnSpPr>
        <p:spPr bwMode="auto">
          <a:xfrm flipH="1">
            <a:off x="2096853" y="4886475"/>
            <a:ext cx="234" cy="4985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1439" name="AutoShape 252"/>
          <p:cNvSpPr>
            <a:spLocks noChangeArrowheads="1"/>
          </p:cNvSpPr>
          <p:nvPr/>
        </p:nvSpPr>
        <p:spPr bwMode="auto">
          <a:xfrm>
            <a:off x="1665287" y="4529287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마감년월 선택</a:t>
            </a:r>
            <a:endParaRPr lang="en-US" altLang="ko-KR" smtClean="0"/>
          </a:p>
        </p:txBody>
      </p:sp>
      <p:cxnSp>
        <p:nvCxnSpPr>
          <p:cNvPr id="5" name="직선 화살표 연결선 4"/>
          <p:cNvCxnSpPr>
            <a:stCxn id="101424" idx="2"/>
            <a:endCxn id="101439" idx="0"/>
          </p:cNvCxnSpPr>
          <p:nvPr/>
        </p:nvCxnSpPr>
        <p:spPr>
          <a:xfrm flipH="1">
            <a:off x="2097087" y="4313263"/>
            <a:ext cx="1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직접 액세스 저장소 12"/>
          <p:cNvSpPr/>
          <p:nvPr/>
        </p:nvSpPr>
        <p:spPr>
          <a:xfrm>
            <a:off x="1611313" y="7329264"/>
            <a:ext cx="1025525" cy="357188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 smtClean="0">
                <a:solidFill>
                  <a:srgbClr val="0D0D0D"/>
                </a:solidFill>
              </a:rPr>
              <a:t>사료금액등록</a:t>
            </a:r>
            <a:r>
              <a:rPr lang="en-US" altLang="ko-KR" smtClean="0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cxnSp>
        <p:nvCxnSpPr>
          <p:cNvPr id="14" name="AutoShape 54"/>
          <p:cNvCxnSpPr>
            <a:cxnSpLocks noChangeShapeType="1"/>
          </p:cNvCxnSpPr>
          <p:nvPr/>
        </p:nvCxnSpPr>
        <p:spPr bwMode="auto">
          <a:xfrm rot="5400000">
            <a:off x="1376573" y="3830316"/>
            <a:ext cx="269553" cy="11858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5" name="AutoShape 60"/>
          <p:cNvCxnSpPr>
            <a:cxnSpLocks noChangeShapeType="1"/>
            <a:stCxn id="16" idx="2"/>
            <a:endCxn id="13" idx="1"/>
          </p:cNvCxnSpPr>
          <p:nvPr/>
        </p:nvCxnSpPr>
        <p:spPr bwMode="auto">
          <a:xfrm rot="16200000" flipH="1">
            <a:off x="690689" y="6587234"/>
            <a:ext cx="1072104" cy="76914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6" name="AutoShape 252"/>
          <p:cNvSpPr>
            <a:spLocks noChangeArrowheads="1"/>
          </p:cNvSpPr>
          <p:nvPr/>
        </p:nvSpPr>
        <p:spPr bwMode="auto">
          <a:xfrm>
            <a:off x="410369" y="6078567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사료금액등록</a:t>
            </a:r>
            <a:endParaRPr lang="en-US" altLang="ko-KR"/>
          </a:p>
        </p:txBody>
      </p:sp>
      <p:sp>
        <p:nvSpPr>
          <p:cNvPr id="17" name="AutoShape 252"/>
          <p:cNvSpPr>
            <a:spLocks noChangeArrowheads="1"/>
          </p:cNvSpPr>
          <p:nvPr/>
        </p:nvSpPr>
        <p:spPr bwMode="auto">
          <a:xfrm>
            <a:off x="407988" y="4593109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금액입력</a:t>
            </a:r>
            <a:endParaRPr lang="en-US" altLang="ko-KR"/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769938" y="4161309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저장</a:t>
            </a:r>
            <a:endParaRPr lang="ko-KR" altLang="en-US"/>
          </a:p>
        </p:txBody>
      </p:sp>
      <p:cxnSp>
        <p:nvCxnSpPr>
          <p:cNvPr id="19" name="AutoShape 59"/>
          <p:cNvCxnSpPr>
            <a:cxnSpLocks noChangeShapeType="1"/>
            <a:endCxn id="16" idx="0"/>
          </p:cNvCxnSpPr>
          <p:nvPr/>
        </p:nvCxnSpPr>
        <p:spPr bwMode="auto">
          <a:xfrm>
            <a:off x="839789" y="4950297"/>
            <a:ext cx="2380" cy="112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25" name="AutoShape 54"/>
          <p:cNvCxnSpPr>
            <a:cxnSpLocks noChangeShapeType="1"/>
          </p:cNvCxnSpPr>
          <p:nvPr/>
        </p:nvCxnSpPr>
        <p:spPr bwMode="auto">
          <a:xfrm rot="16200000" flipH="1">
            <a:off x="2556830" y="3830317"/>
            <a:ext cx="269553" cy="11858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7" name="AutoShape 252"/>
          <p:cNvSpPr>
            <a:spLocks noChangeArrowheads="1"/>
          </p:cNvSpPr>
          <p:nvPr/>
        </p:nvSpPr>
        <p:spPr bwMode="auto">
          <a:xfrm>
            <a:off x="2493392" y="5961112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/>
          </a:p>
        </p:txBody>
      </p:sp>
      <p:sp>
        <p:nvSpPr>
          <p:cNvPr id="28" name="AutoShape 252"/>
          <p:cNvSpPr>
            <a:spLocks noChangeArrowheads="1"/>
          </p:cNvSpPr>
          <p:nvPr/>
        </p:nvSpPr>
        <p:spPr bwMode="auto">
          <a:xfrm>
            <a:off x="2852738" y="4593109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금액</a:t>
            </a:r>
            <a:endParaRPr lang="en-US" altLang="ko-KR"/>
          </a:p>
        </p:txBody>
      </p:sp>
      <p:sp>
        <p:nvSpPr>
          <p:cNvPr id="26" name="TextBox 20"/>
          <p:cNvSpPr txBox="1">
            <a:spLocks noChangeArrowheads="1"/>
          </p:cNvSpPr>
          <p:nvPr/>
        </p:nvSpPr>
        <p:spPr bwMode="auto">
          <a:xfrm>
            <a:off x="1598613" y="4161309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조</a:t>
            </a:r>
            <a:r>
              <a:rPr lang="ko-KR" altLang="en-US"/>
              <a:t>회</a:t>
            </a:r>
          </a:p>
        </p:txBody>
      </p:sp>
      <p:sp>
        <p:nvSpPr>
          <p:cNvPr id="30" name="TextBox 20"/>
          <p:cNvSpPr txBox="1">
            <a:spLocks noChangeArrowheads="1"/>
          </p:cNvSpPr>
          <p:nvPr/>
        </p:nvSpPr>
        <p:spPr bwMode="auto">
          <a:xfrm>
            <a:off x="2890714" y="5209641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리</a:t>
            </a:r>
            <a:r>
              <a:rPr lang="ko-KR" altLang="en-US"/>
              <a:t>셋</a:t>
            </a:r>
          </a:p>
        </p:txBody>
      </p:sp>
      <p:cxnSp>
        <p:nvCxnSpPr>
          <p:cNvPr id="3" name="꺾인 연결선 2"/>
          <p:cNvCxnSpPr>
            <a:stCxn id="28" idx="2"/>
          </p:cNvCxnSpPr>
          <p:nvPr/>
        </p:nvCxnSpPr>
        <p:spPr>
          <a:xfrm rot="5400000">
            <a:off x="2635338" y="5311911"/>
            <a:ext cx="1010815" cy="28758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/>
          <p:nvPr/>
        </p:nvCxnSpPr>
        <p:spPr>
          <a:xfrm rot="16200000" flipH="1">
            <a:off x="2707318" y="6035303"/>
            <a:ext cx="1338254" cy="179052"/>
          </a:xfrm>
          <a:prstGeom prst="bentConnector3">
            <a:avLst>
              <a:gd name="adj1" fmla="val -10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3286919" y="5214822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삭</a:t>
            </a:r>
            <a:r>
              <a:rPr lang="ko-KR" altLang="en-US"/>
              <a:t>제</a:t>
            </a:r>
          </a:p>
        </p:txBody>
      </p:sp>
      <p:sp>
        <p:nvSpPr>
          <p:cNvPr id="46" name="AutoShape 252"/>
          <p:cNvSpPr>
            <a:spLocks noChangeArrowheads="1"/>
          </p:cNvSpPr>
          <p:nvPr/>
        </p:nvSpPr>
        <p:spPr bwMode="auto">
          <a:xfrm>
            <a:off x="2936721" y="6787655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/>
          </a:p>
        </p:txBody>
      </p:sp>
      <p:sp>
        <p:nvSpPr>
          <p:cNvPr id="38" name="TextBox 37"/>
          <p:cNvSpPr txBox="1"/>
          <p:nvPr/>
        </p:nvSpPr>
        <p:spPr>
          <a:xfrm>
            <a:off x="2420888" y="5961112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입력전 값으로 </a:t>
            </a:r>
            <a:endParaRPr lang="en-US" altLang="ko-KR" smtClean="0"/>
          </a:p>
          <a:p>
            <a:r>
              <a:rPr lang="ko-KR" altLang="en-US" smtClean="0"/>
              <a:t>돌아감</a:t>
            </a: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797206" y="6753200"/>
            <a:ext cx="1135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구입단가</a:t>
            </a:r>
            <a:r>
              <a:rPr lang="en-US" altLang="ko-KR" smtClean="0"/>
              <a:t>,</a:t>
            </a:r>
            <a:r>
              <a:rPr lang="ko-KR" altLang="en-US" smtClean="0"/>
              <a:t>입금액</a:t>
            </a:r>
            <a:r>
              <a:rPr lang="en-US" altLang="ko-KR" smtClean="0"/>
              <a:t>0</a:t>
            </a:r>
            <a:r>
              <a:rPr lang="ko-KR" altLang="en-US" smtClean="0"/>
              <a:t>으로 됨</a:t>
            </a:r>
            <a:endParaRPr lang="ko-KR" altLang="en-US"/>
          </a:p>
        </p:txBody>
      </p:sp>
      <p:sp>
        <p:nvSpPr>
          <p:cNvPr id="33" name="AutoShape 252"/>
          <p:cNvSpPr>
            <a:spLocks noChangeArrowheads="1"/>
          </p:cNvSpPr>
          <p:nvPr/>
        </p:nvSpPr>
        <p:spPr bwMode="auto">
          <a:xfrm>
            <a:off x="1268761" y="5385048"/>
            <a:ext cx="1656183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구매일자금액등록리스트확인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21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444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554520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양식장작업자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4.4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약품구매금액등록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401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824538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약품구매등록을선택한다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약품구매금액리스트를 확인한다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구입단가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구입금액을 입력한다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.(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미등록건만 보기에는 미등록건보기에 체크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전부보고싶으면 미등록건 보기에 체크해제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기준일자별로 조회를하면 기준일자 기준으로 약품구매 금액을 등록할 수 있다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구매일자에따른 약품명에 리셋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삭제를 누르면 리셋은 입력전 값으로 돌아가고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삭제는 구입단가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구입금액이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셋팅이 되어진다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416" name="AutoShape 252"/>
          <p:cNvSpPr>
            <a:spLocks noChangeArrowheads="1"/>
          </p:cNvSpPr>
          <p:nvPr/>
        </p:nvSpPr>
        <p:spPr bwMode="auto">
          <a:xfrm>
            <a:off x="1560513" y="2576736"/>
            <a:ext cx="10763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약품구매금액등록선택</a:t>
            </a:r>
            <a:endParaRPr lang="en-US" altLang="ko-KR"/>
          </a:p>
        </p:txBody>
      </p:sp>
      <p:cxnSp>
        <p:nvCxnSpPr>
          <p:cNvPr id="101421" name="AutoShape 53"/>
          <p:cNvCxnSpPr>
            <a:cxnSpLocks noChangeShapeType="1"/>
            <a:stCxn id="101416" idx="2"/>
          </p:cNvCxnSpPr>
          <p:nvPr/>
        </p:nvCxnSpPr>
        <p:spPr bwMode="auto">
          <a:xfrm>
            <a:off x="2098675" y="2933924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423" name="AutoShape 48"/>
          <p:cNvSpPr>
            <a:spLocks noChangeArrowheads="1"/>
          </p:cNvSpPr>
          <p:nvPr/>
        </p:nvSpPr>
        <p:spPr bwMode="auto">
          <a:xfrm>
            <a:off x="1268761" y="3152800"/>
            <a:ext cx="1656184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약</a:t>
            </a:r>
            <a:r>
              <a:rPr lang="ko-KR" altLang="en-US"/>
              <a:t>품</a:t>
            </a:r>
            <a:r>
              <a:rPr lang="ko-KR" altLang="en-US" smtClean="0"/>
              <a:t>구매금액등록리스트</a:t>
            </a:r>
            <a:endParaRPr lang="ko-KR" altLang="en-US"/>
          </a:p>
        </p:txBody>
      </p:sp>
      <p:sp>
        <p:nvSpPr>
          <p:cNvPr id="101424" name="AutoShape 55"/>
          <p:cNvSpPr>
            <a:spLocks noChangeArrowheads="1"/>
          </p:cNvSpPr>
          <p:nvPr/>
        </p:nvSpPr>
        <p:spPr bwMode="auto">
          <a:xfrm>
            <a:off x="1485900" y="3738588"/>
            <a:ext cx="1222375" cy="574675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 smtClean="0"/>
              <a:t>저장</a:t>
            </a:r>
            <a:endParaRPr lang="en-US" altLang="ko-KR" smtClean="0"/>
          </a:p>
          <a:p>
            <a:pPr marL="342900" indent="-342900"/>
            <a:r>
              <a:rPr lang="ko-KR" altLang="en-US" smtClean="0"/>
              <a:t>조회</a:t>
            </a:r>
            <a:endParaRPr lang="en-US" altLang="ko-KR" smtClean="0"/>
          </a:p>
          <a:p>
            <a:pPr marL="342900" indent="-342900"/>
            <a:r>
              <a:rPr lang="ko-KR" altLang="en-US" smtClean="0"/>
              <a:t>삭</a:t>
            </a:r>
            <a:r>
              <a:rPr lang="ko-KR" altLang="en-US"/>
              <a:t>제</a:t>
            </a:r>
          </a:p>
        </p:txBody>
      </p:sp>
      <p:cxnSp>
        <p:nvCxnSpPr>
          <p:cNvPr id="101425" name="AutoShape 50"/>
          <p:cNvCxnSpPr>
            <a:cxnSpLocks noChangeShapeType="1"/>
            <a:stCxn id="101423" idx="2"/>
            <a:endCxn id="101424" idx="0"/>
          </p:cNvCxnSpPr>
          <p:nvPr/>
        </p:nvCxnSpPr>
        <p:spPr bwMode="auto">
          <a:xfrm>
            <a:off x="2096853" y="3513163"/>
            <a:ext cx="235" cy="225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1436" name="AutoShape 60"/>
          <p:cNvCxnSpPr>
            <a:cxnSpLocks noChangeShapeType="1"/>
            <a:stCxn id="101439" idx="2"/>
          </p:cNvCxnSpPr>
          <p:nvPr/>
        </p:nvCxnSpPr>
        <p:spPr bwMode="auto">
          <a:xfrm flipH="1">
            <a:off x="2096853" y="4886475"/>
            <a:ext cx="234" cy="4985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1439" name="AutoShape 252"/>
          <p:cNvSpPr>
            <a:spLocks noChangeArrowheads="1"/>
          </p:cNvSpPr>
          <p:nvPr/>
        </p:nvSpPr>
        <p:spPr bwMode="auto">
          <a:xfrm>
            <a:off x="1665287" y="4529287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마감년월 선택</a:t>
            </a:r>
            <a:endParaRPr lang="en-US" altLang="ko-KR" smtClean="0"/>
          </a:p>
        </p:txBody>
      </p:sp>
      <p:cxnSp>
        <p:nvCxnSpPr>
          <p:cNvPr id="5" name="직선 화살표 연결선 4"/>
          <p:cNvCxnSpPr>
            <a:stCxn id="101424" idx="2"/>
            <a:endCxn id="101439" idx="0"/>
          </p:cNvCxnSpPr>
          <p:nvPr/>
        </p:nvCxnSpPr>
        <p:spPr>
          <a:xfrm flipH="1">
            <a:off x="2097087" y="4313263"/>
            <a:ext cx="1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직접 액세스 저장소 12"/>
          <p:cNvSpPr/>
          <p:nvPr/>
        </p:nvSpPr>
        <p:spPr>
          <a:xfrm>
            <a:off x="1611313" y="7329264"/>
            <a:ext cx="1025525" cy="357188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 smtClean="0">
                <a:solidFill>
                  <a:srgbClr val="0D0D0D"/>
                </a:solidFill>
              </a:rPr>
              <a:t>약품금액등록</a:t>
            </a:r>
            <a:r>
              <a:rPr lang="en-US" altLang="ko-KR" smtClean="0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cxnSp>
        <p:nvCxnSpPr>
          <p:cNvPr id="14" name="AutoShape 54"/>
          <p:cNvCxnSpPr>
            <a:cxnSpLocks noChangeShapeType="1"/>
          </p:cNvCxnSpPr>
          <p:nvPr/>
        </p:nvCxnSpPr>
        <p:spPr bwMode="auto">
          <a:xfrm rot="5400000">
            <a:off x="1376573" y="3830316"/>
            <a:ext cx="269553" cy="11858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5" name="AutoShape 60"/>
          <p:cNvCxnSpPr>
            <a:cxnSpLocks noChangeShapeType="1"/>
            <a:stCxn id="16" idx="2"/>
            <a:endCxn id="13" idx="1"/>
          </p:cNvCxnSpPr>
          <p:nvPr/>
        </p:nvCxnSpPr>
        <p:spPr bwMode="auto">
          <a:xfrm rot="16200000" flipH="1">
            <a:off x="690689" y="6587234"/>
            <a:ext cx="1072104" cy="76914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6" name="AutoShape 252"/>
          <p:cNvSpPr>
            <a:spLocks noChangeArrowheads="1"/>
          </p:cNvSpPr>
          <p:nvPr/>
        </p:nvSpPr>
        <p:spPr bwMode="auto">
          <a:xfrm>
            <a:off x="410369" y="6078567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약품금액등록</a:t>
            </a:r>
            <a:endParaRPr lang="en-US" altLang="ko-KR"/>
          </a:p>
        </p:txBody>
      </p:sp>
      <p:sp>
        <p:nvSpPr>
          <p:cNvPr id="17" name="AutoShape 252"/>
          <p:cNvSpPr>
            <a:spLocks noChangeArrowheads="1"/>
          </p:cNvSpPr>
          <p:nvPr/>
        </p:nvSpPr>
        <p:spPr bwMode="auto">
          <a:xfrm>
            <a:off x="407988" y="4593109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금액입력</a:t>
            </a:r>
            <a:endParaRPr lang="en-US" altLang="ko-KR"/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769938" y="4161309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저장</a:t>
            </a:r>
            <a:endParaRPr lang="ko-KR" altLang="en-US"/>
          </a:p>
        </p:txBody>
      </p:sp>
      <p:cxnSp>
        <p:nvCxnSpPr>
          <p:cNvPr id="19" name="AutoShape 59"/>
          <p:cNvCxnSpPr>
            <a:cxnSpLocks noChangeShapeType="1"/>
            <a:endCxn id="16" idx="0"/>
          </p:cNvCxnSpPr>
          <p:nvPr/>
        </p:nvCxnSpPr>
        <p:spPr bwMode="auto">
          <a:xfrm>
            <a:off x="839789" y="4950297"/>
            <a:ext cx="2380" cy="112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25" name="AutoShape 54"/>
          <p:cNvCxnSpPr>
            <a:cxnSpLocks noChangeShapeType="1"/>
          </p:cNvCxnSpPr>
          <p:nvPr/>
        </p:nvCxnSpPr>
        <p:spPr bwMode="auto">
          <a:xfrm rot="16200000" flipH="1">
            <a:off x="2556830" y="3830317"/>
            <a:ext cx="269553" cy="11858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7" name="AutoShape 252"/>
          <p:cNvSpPr>
            <a:spLocks noChangeArrowheads="1"/>
          </p:cNvSpPr>
          <p:nvPr/>
        </p:nvSpPr>
        <p:spPr bwMode="auto">
          <a:xfrm>
            <a:off x="2493392" y="5961112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/>
          </a:p>
        </p:txBody>
      </p:sp>
      <p:sp>
        <p:nvSpPr>
          <p:cNvPr id="28" name="AutoShape 252"/>
          <p:cNvSpPr>
            <a:spLocks noChangeArrowheads="1"/>
          </p:cNvSpPr>
          <p:nvPr/>
        </p:nvSpPr>
        <p:spPr bwMode="auto">
          <a:xfrm>
            <a:off x="2852738" y="4593109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금액</a:t>
            </a:r>
            <a:endParaRPr lang="en-US" altLang="ko-KR"/>
          </a:p>
        </p:txBody>
      </p:sp>
      <p:sp>
        <p:nvSpPr>
          <p:cNvPr id="26" name="TextBox 20"/>
          <p:cNvSpPr txBox="1">
            <a:spLocks noChangeArrowheads="1"/>
          </p:cNvSpPr>
          <p:nvPr/>
        </p:nvSpPr>
        <p:spPr bwMode="auto">
          <a:xfrm>
            <a:off x="1598613" y="4161309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조</a:t>
            </a:r>
            <a:r>
              <a:rPr lang="ko-KR" altLang="en-US"/>
              <a:t>회</a:t>
            </a:r>
          </a:p>
        </p:txBody>
      </p:sp>
      <p:sp>
        <p:nvSpPr>
          <p:cNvPr id="30" name="TextBox 20"/>
          <p:cNvSpPr txBox="1">
            <a:spLocks noChangeArrowheads="1"/>
          </p:cNvSpPr>
          <p:nvPr/>
        </p:nvSpPr>
        <p:spPr bwMode="auto">
          <a:xfrm>
            <a:off x="2890714" y="5209641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리</a:t>
            </a:r>
            <a:r>
              <a:rPr lang="ko-KR" altLang="en-US"/>
              <a:t>셋</a:t>
            </a:r>
          </a:p>
        </p:txBody>
      </p:sp>
      <p:cxnSp>
        <p:nvCxnSpPr>
          <p:cNvPr id="3" name="꺾인 연결선 2"/>
          <p:cNvCxnSpPr>
            <a:stCxn id="28" idx="2"/>
          </p:cNvCxnSpPr>
          <p:nvPr/>
        </p:nvCxnSpPr>
        <p:spPr>
          <a:xfrm rot="5400000">
            <a:off x="2635338" y="5311911"/>
            <a:ext cx="1010815" cy="28758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/>
          <p:nvPr/>
        </p:nvCxnSpPr>
        <p:spPr>
          <a:xfrm rot="16200000" flipH="1">
            <a:off x="2707318" y="6035303"/>
            <a:ext cx="1338254" cy="179052"/>
          </a:xfrm>
          <a:prstGeom prst="bentConnector3">
            <a:avLst>
              <a:gd name="adj1" fmla="val -10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3286919" y="5214822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삭</a:t>
            </a:r>
            <a:r>
              <a:rPr lang="ko-KR" altLang="en-US"/>
              <a:t>제</a:t>
            </a:r>
          </a:p>
        </p:txBody>
      </p:sp>
      <p:sp>
        <p:nvSpPr>
          <p:cNvPr id="46" name="AutoShape 252"/>
          <p:cNvSpPr>
            <a:spLocks noChangeArrowheads="1"/>
          </p:cNvSpPr>
          <p:nvPr/>
        </p:nvSpPr>
        <p:spPr bwMode="auto">
          <a:xfrm>
            <a:off x="2936721" y="6787655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/>
          </a:p>
        </p:txBody>
      </p:sp>
      <p:sp>
        <p:nvSpPr>
          <p:cNvPr id="38" name="TextBox 37"/>
          <p:cNvSpPr txBox="1"/>
          <p:nvPr/>
        </p:nvSpPr>
        <p:spPr>
          <a:xfrm>
            <a:off x="2420888" y="5961112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입력전 값으로 </a:t>
            </a:r>
            <a:endParaRPr lang="en-US" altLang="ko-KR" smtClean="0"/>
          </a:p>
          <a:p>
            <a:r>
              <a:rPr lang="ko-KR" altLang="en-US" smtClean="0"/>
              <a:t>돌아감</a:t>
            </a: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797206" y="6753200"/>
            <a:ext cx="1135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구입단가</a:t>
            </a:r>
            <a:r>
              <a:rPr lang="en-US" altLang="ko-KR" smtClean="0"/>
              <a:t>,</a:t>
            </a:r>
            <a:r>
              <a:rPr lang="ko-KR" altLang="en-US" smtClean="0"/>
              <a:t>입금액</a:t>
            </a:r>
            <a:r>
              <a:rPr lang="en-US" altLang="ko-KR" smtClean="0"/>
              <a:t>0</a:t>
            </a:r>
            <a:r>
              <a:rPr lang="ko-KR" altLang="en-US" smtClean="0"/>
              <a:t>으로 됨</a:t>
            </a:r>
            <a:endParaRPr lang="ko-KR" altLang="en-US"/>
          </a:p>
        </p:txBody>
      </p:sp>
      <p:sp>
        <p:nvSpPr>
          <p:cNvPr id="33" name="AutoShape 252"/>
          <p:cNvSpPr>
            <a:spLocks noChangeArrowheads="1"/>
          </p:cNvSpPr>
          <p:nvPr/>
        </p:nvSpPr>
        <p:spPr bwMode="auto">
          <a:xfrm>
            <a:off x="1268761" y="5385048"/>
            <a:ext cx="1656183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구매일자금액등록리스트확인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63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87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25872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양식장작업자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4.5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비용항목코드관리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602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21641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비용항목코드관리선택한다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</a:t>
                      </a:r>
                      <a:r>
                        <a:rPr lang="ko-KR" altLang="en-US" sz="1000" smtClean="0"/>
                        <a:t>비용항목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등록하려면 신규입력을 선택한뒤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계정과목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비용항목 등 입력을후 저장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수정버튼을 누른다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lang="ko-KR" altLang="en-US" sz="1000" smtClean="0"/>
                        <a:t>비용항목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정보 수정이 필요하면 리스트를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누른후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수정한다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lang="ko-KR" altLang="en-US" sz="1000" smtClean="0"/>
                        <a:t>비용항목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정보를 삭제하려면 약품별리스트를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선택후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삭제한다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560" name="AutoShape 252"/>
          <p:cNvSpPr>
            <a:spLocks noChangeArrowheads="1"/>
          </p:cNvSpPr>
          <p:nvPr/>
        </p:nvSpPr>
        <p:spPr bwMode="auto">
          <a:xfrm>
            <a:off x="1343025" y="2360712"/>
            <a:ext cx="13684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비용항목코드관리선택</a:t>
            </a:r>
            <a:endParaRPr lang="en-US" altLang="ko-KR"/>
          </a:p>
        </p:txBody>
      </p:sp>
      <p:sp>
        <p:nvSpPr>
          <p:cNvPr id="110" name="순서도: 직접 액세스 저장소 109"/>
          <p:cNvSpPr/>
          <p:nvPr/>
        </p:nvSpPr>
        <p:spPr>
          <a:xfrm>
            <a:off x="1514475" y="7764934"/>
            <a:ext cx="1025525" cy="357188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 smtClean="0">
                <a:solidFill>
                  <a:srgbClr val="0D0D0D"/>
                </a:solidFill>
              </a:rPr>
              <a:t>비용항목코드정보 </a:t>
            </a:r>
            <a:r>
              <a:rPr lang="en-US" altLang="ko-KR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sp>
        <p:nvSpPr>
          <p:cNvPr id="107563" name="TextBox 20"/>
          <p:cNvSpPr txBox="1">
            <a:spLocks noChangeArrowheads="1"/>
          </p:cNvSpPr>
          <p:nvPr/>
        </p:nvSpPr>
        <p:spPr bwMode="auto">
          <a:xfrm>
            <a:off x="769938" y="4161309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저장</a:t>
            </a:r>
            <a:endParaRPr lang="ko-KR" altLang="en-US"/>
          </a:p>
        </p:txBody>
      </p:sp>
      <p:cxnSp>
        <p:nvCxnSpPr>
          <p:cNvPr id="107565" name="AutoShape 53"/>
          <p:cNvCxnSpPr>
            <a:cxnSpLocks noChangeShapeType="1"/>
            <a:stCxn id="107560" idx="2"/>
          </p:cNvCxnSpPr>
          <p:nvPr/>
        </p:nvCxnSpPr>
        <p:spPr bwMode="auto">
          <a:xfrm>
            <a:off x="2027238" y="2717900"/>
            <a:ext cx="0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7567" name="AutoShape 48"/>
          <p:cNvSpPr>
            <a:spLocks noChangeArrowheads="1"/>
          </p:cNvSpPr>
          <p:nvPr/>
        </p:nvSpPr>
        <p:spPr bwMode="auto">
          <a:xfrm>
            <a:off x="1270000" y="3008784"/>
            <a:ext cx="1511300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비용항목코드리스트표시</a:t>
            </a:r>
            <a:endParaRPr lang="ko-KR" altLang="en-US"/>
          </a:p>
        </p:txBody>
      </p:sp>
      <p:sp>
        <p:nvSpPr>
          <p:cNvPr id="107568" name="AutoShape 55"/>
          <p:cNvSpPr>
            <a:spLocks noChangeArrowheads="1"/>
          </p:cNvSpPr>
          <p:nvPr/>
        </p:nvSpPr>
        <p:spPr bwMode="auto">
          <a:xfrm>
            <a:off x="1270000" y="3513609"/>
            <a:ext cx="1511300" cy="720725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 smtClean="0"/>
              <a:t>저</a:t>
            </a:r>
            <a:r>
              <a:rPr lang="ko-KR" altLang="en-US"/>
              <a:t>장</a:t>
            </a:r>
          </a:p>
          <a:p>
            <a:pPr marL="342900" indent="-342900"/>
            <a:r>
              <a:rPr lang="ko-KR" altLang="en-US"/>
              <a:t>조회</a:t>
            </a:r>
          </a:p>
          <a:p>
            <a:pPr marL="342900" indent="-342900"/>
            <a:r>
              <a:rPr lang="ko-KR" altLang="en-US"/>
              <a:t>삭제</a:t>
            </a:r>
          </a:p>
        </p:txBody>
      </p:sp>
      <p:cxnSp>
        <p:nvCxnSpPr>
          <p:cNvPr id="107569" name="AutoShape 50"/>
          <p:cNvCxnSpPr>
            <a:cxnSpLocks noChangeShapeType="1"/>
            <a:stCxn id="107567" idx="2"/>
            <a:endCxn id="107568" idx="0"/>
          </p:cNvCxnSpPr>
          <p:nvPr/>
        </p:nvCxnSpPr>
        <p:spPr bwMode="auto">
          <a:xfrm>
            <a:off x="2025650" y="3369147"/>
            <a:ext cx="0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7570" name="AutoShape 54"/>
          <p:cNvCxnSpPr>
            <a:cxnSpLocks noChangeShapeType="1"/>
            <a:stCxn id="107568" idx="2"/>
            <a:endCxn id="107582" idx="0"/>
          </p:cNvCxnSpPr>
          <p:nvPr/>
        </p:nvCxnSpPr>
        <p:spPr bwMode="auto">
          <a:xfrm rot="5400000">
            <a:off x="1253331" y="3820791"/>
            <a:ext cx="358775" cy="11858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07571" name="AutoShape 55"/>
          <p:cNvCxnSpPr>
            <a:cxnSpLocks noChangeShapeType="1"/>
            <a:stCxn id="107568" idx="2"/>
            <a:endCxn id="107581" idx="0"/>
          </p:cNvCxnSpPr>
          <p:nvPr/>
        </p:nvCxnSpPr>
        <p:spPr bwMode="auto">
          <a:xfrm rot="16200000" flipH="1">
            <a:off x="2475706" y="3784278"/>
            <a:ext cx="358775" cy="1258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07572" name="TextBox 20"/>
          <p:cNvSpPr txBox="1">
            <a:spLocks noChangeArrowheads="1"/>
          </p:cNvSpPr>
          <p:nvPr/>
        </p:nvSpPr>
        <p:spPr bwMode="auto">
          <a:xfrm>
            <a:off x="1990725" y="4161309"/>
            <a:ext cx="500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조회</a:t>
            </a:r>
          </a:p>
        </p:txBody>
      </p:sp>
      <p:sp>
        <p:nvSpPr>
          <p:cNvPr id="107573" name="TextBox 20"/>
          <p:cNvSpPr txBox="1">
            <a:spLocks noChangeArrowheads="1"/>
          </p:cNvSpPr>
          <p:nvPr/>
        </p:nvSpPr>
        <p:spPr bwMode="auto">
          <a:xfrm>
            <a:off x="2855913" y="4161309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삭제</a:t>
            </a:r>
          </a:p>
        </p:txBody>
      </p:sp>
      <p:cxnSp>
        <p:nvCxnSpPr>
          <p:cNvPr id="107574" name="AutoShape 60"/>
          <p:cNvCxnSpPr>
            <a:cxnSpLocks noChangeShapeType="1"/>
            <a:stCxn id="107578" idx="2"/>
            <a:endCxn id="110" idx="1"/>
          </p:cNvCxnSpPr>
          <p:nvPr/>
        </p:nvCxnSpPr>
        <p:spPr bwMode="auto">
          <a:xfrm rot="16200000" flipH="1">
            <a:off x="-33338" y="6396510"/>
            <a:ext cx="2417763" cy="6778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07575" name="AutoShape 61"/>
          <p:cNvCxnSpPr>
            <a:cxnSpLocks noChangeShapeType="1"/>
            <a:stCxn id="107568" idx="2"/>
            <a:endCxn id="107589" idx="0"/>
          </p:cNvCxnSpPr>
          <p:nvPr/>
        </p:nvCxnSpPr>
        <p:spPr bwMode="auto">
          <a:xfrm>
            <a:off x="2025650" y="4234334"/>
            <a:ext cx="1588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7578" name="AutoShape 252"/>
          <p:cNvSpPr>
            <a:spLocks noChangeArrowheads="1"/>
          </p:cNvSpPr>
          <p:nvPr/>
        </p:nvSpPr>
        <p:spPr bwMode="auto">
          <a:xfrm>
            <a:off x="404813" y="5169372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비용항목정보</a:t>
            </a:r>
            <a:endParaRPr lang="en-US" altLang="ko-KR" smtClean="0"/>
          </a:p>
          <a:p>
            <a:r>
              <a:rPr lang="ko-KR" altLang="en-US" smtClean="0"/>
              <a:t>저</a:t>
            </a:r>
            <a:r>
              <a:rPr lang="ko-KR" altLang="en-US"/>
              <a:t>장</a:t>
            </a:r>
            <a:endParaRPr lang="en-US" altLang="ko-KR"/>
          </a:p>
        </p:txBody>
      </p:sp>
      <p:cxnSp>
        <p:nvCxnSpPr>
          <p:cNvPr id="107579" name="AutoShape 59"/>
          <p:cNvCxnSpPr>
            <a:cxnSpLocks noChangeShapeType="1"/>
            <a:stCxn id="107582" idx="2"/>
            <a:endCxn id="107578" idx="0"/>
          </p:cNvCxnSpPr>
          <p:nvPr/>
        </p:nvCxnSpPr>
        <p:spPr bwMode="auto">
          <a:xfrm flipH="1">
            <a:off x="836613" y="4950297"/>
            <a:ext cx="31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580" name="AutoShape 252"/>
          <p:cNvSpPr>
            <a:spLocks noChangeArrowheads="1"/>
          </p:cNvSpPr>
          <p:nvPr/>
        </p:nvSpPr>
        <p:spPr bwMode="auto">
          <a:xfrm>
            <a:off x="1595438" y="7188672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비용항목정보수정</a:t>
            </a:r>
          </a:p>
        </p:txBody>
      </p:sp>
      <p:sp>
        <p:nvSpPr>
          <p:cNvPr id="107581" name="AutoShape 252"/>
          <p:cNvSpPr>
            <a:spLocks noChangeArrowheads="1"/>
          </p:cNvSpPr>
          <p:nvPr/>
        </p:nvSpPr>
        <p:spPr bwMode="auto">
          <a:xfrm>
            <a:off x="2779713" y="4593109"/>
            <a:ext cx="100965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비용항목정보</a:t>
            </a:r>
            <a:endParaRPr lang="en-US" altLang="ko-KR" smtClean="0"/>
          </a:p>
          <a:p>
            <a:r>
              <a:rPr lang="ko-KR" altLang="en-US" smtClean="0"/>
              <a:t>선</a:t>
            </a:r>
            <a:r>
              <a:rPr lang="ko-KR" altLang="en-US"/>
              <a:t>택</a:t>
            </a:r>
          </a:p>
        </p:txBody>
      </p:sp>
      <p:sp>
        <p:nvSpPr>
          <p:cNvPr id="107582" name="AutoShape 252"/>
          <p:cNvSpPr>
            <a:spLocks noChangeArrowheads="1"/>
          </p:cNvSpPr>
          <p:nvPr/>
        </p:nvSpPr>
        <p:spPr bwMode="auto">
          <a:xfrm>
            <a:off x="407988" y="4593109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비용항목정보</a:t>
            </a:r>
            <a:endParaRPr lang="en-US" altLang="ko-KR" smtClean="0"/>
          </a:p>
          <a:p>
            <a:r>
              <a:rPr lang="ko-KR" altLang="en-US" smtClean="0"/>
              <a:t>입력</a:t>
            </a:r>
            <a:endParaRPr lang="en-US" altLang="ko-KR"/>
          </a:p>
        </p:txBody>
      </p:sp>
      <p:sp>
        <p:nvSpPr>
          <p:cNvPr id="107583" name="AutoShape 252"/>
          <p:cNvSpPr>
            <a:spLocks noChangeArrowheads="1"/>
          </p:cNvSpPr>
          <p:nvPr/>
        </p:nvSpPr>
        <p:spPr bwMode="auto">
          <a:xfrm>
            <a:off x="2852738" y="5097934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비용항목정보삭제</a:t>
            </a:r>
            <a:endParaRPr lang="en-US" altLang="ko-KR"/>
          </a:p>
        </p:txBody>
      </p:sp>
      <p:cxnSp>
        <p:nvCxnSpPr>
          <p:cNvPr id="107584" name="AutoShape 64"/>
          <p:cNvCxnSpPr>
            <a:cxnSpLocks noChangeShapeType="1"/>
            <a:stCxn id="107581" idx="2"/>
            <a:endCxn id="107583" idx="0"/>
          </p:cNvCxnSpPr>
          <p:nvPr/>
        </p:nvCxnSpPr>
        <p:spPr bwMode="auto">
          <a:xfrm>
            <a:off x="3284538" y="4950297"/>
            <a:ext cx="0" cy="147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07585" name="AutoShape 65"/>
          <p:cNvCxnSpPr>
            <a:cxnSpLocks noChangeShapeType="1"/>
            <a:stCxn id="107583" idx="2"/>
            <a:endCxn id="110" idx="4"/>
          </p:cNvCxnSpPr>
          <p:nvPr/>
        </p:nvCxnSpPr>
        <p:spPr bwMode="auto">
          <a:xfrm rot="5400000">
            <a:off x="1667669" y="6327453"/>
            <a:ext cx="2489200" cy="7445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107588" name="AutoShape 68"/>
          <p:cNvCxnSpPr>
            <a:cxnSpLocks noChangeShapeType="1"/>
            <a:stCxn id="107580" idx="2"/>
            <a:endCxn id="110" idx="0"/>
          </p:cNvCxnSpPr>
          <p:nvPr/>
        </p:nvCxnSpPr>
        <p:spPr bwMode="auto">
          <a:xfrm>
            <a:off x="2027238" y="7545859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589" name="AutoShape 252"/>
          <p:cNvSpPr>
            <a:spLocks noChangeArrowheads="1"/>
          </p:cNvSpPr>
          <p:nvPr/>
        </p:nvSpPr>
        <p:spPr bwMode="auto">
          <a:xfrm>
            <a:off x="1489075" y="4593109"/>
            <a:ext cx="10763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비용항목정보</a:t>
            </a:r>
            <a:endParaRPr lang="en-US" altLang="ko-KR" smtClean="0"/>
          </a:p>
          <a:p>
            <a:r>
              <a:rPr lang="ko-KR" altLang="en-US" smtClean="0"/>
              <a:t>정보선택</a:t>
            </a:r>
            <a:endParaRPr lang="ko-KR" altLang="en-US"/>
          </a:p>
        </p:txBody>
      </p:sp>
      <p:sp>
        <p:nvSpPr>
          <p:cNvPr id="107590" name="AutoShape 48"/>
          <p:cNvSpPr>
            <a:spLocks noChangeArrowheads="1"/>
          </p:cNvSpPr>
          <p:nvPr/>
        </p:nvSpPr>
        <p:spPr bwMode="auto">
          <a:xfrm>
            <a:off x="1485900" y="5745634"/>
            <a:ext cx="1082675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비용항목정보표시</a:t>
            </a:r>
          </a:p>
        </p:txBody>
      </p:sp>
      <p:cxnSp>
        <p:nvCxnSpPr>
          <p:cNvPr id="107592" name="AutoShape 72"/>
          <p:cNvCxnSpPr>
            <a:cxnSpLocks noChangeShapeType="1"/>
            <a:stCxn id="107590" idx="2"/>
            <a:endCxn id="107607" idx="0"/>
          </p:cNvCxnSpPr>
          <p:nvPr/>
        </p:nvCxnSpPr>
        <p:spPr bwMode="auto">
          <a:xfrm>
            <a:off x="2027238" y="6105997"/>
            <a:ext cx="0" cy="182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604" name="AutoShape 252"/>
          <p:cNvSpPr>
            <a:spLocks noChangeArrowheads="1"/>
          </p:cNvSpPr>
          <p:nvPr/>
        </p:nvSpPr>
        <p:spPr bwMode="auto">
          <a:xfrm>
            <a:off x="1522413" y="5169372"/>
            <a:ext cx="100965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비용항목정보조회</a:t>
            </a:r>
          </a:p>
        </p:txBody>
      </p:sp>
      <p:cxnSp>
        <p:nvCxnSpPr>
          <p:cNvPr id="107605" name="AutoShape 85"/>
          <p:cNvCxnSpPr>
            <a:cxnSpLocks noChangeShapeType="1"/>
            <a:stCxn id="107589" idx="2"/>
            <a:endCxn id="107604" idx="0"/>
          </p:cNvCxnSpPr>
          <p:nvPr/>
        </p:nvCxnSpPr>
        <p:spPr bwMode="auto">
          <a:xfrm>
            <a:off x="2027238" y="4950297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07606" name="AutoShape 86"/>
          <p:cNvCxnSpPr>
            <a:cxnSpLocks noChangeShapeType="1"/>
            <a:stCxn id="107604" idx="2"/>
            <a:endCxn id="107590" idx="0"/>
          </p:cNvCxnSpPr>
          <p:nvPr/>
        </p:nvCxnSpPr>
        <p:spPr bwMode="auto">
          <a:xfrm>
            <a:off x="2027238" y="5526559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607" name="AutoShape 48"/>
          <p:cNvSpPr>
            <a:spLocks noChangeArrowheads="1"/>
          </p:cNvSpPr>
          <p:nvPr/>
        </p:nvSpPr>
        <p:spPr bwMode="auto">
          <a:xfrm>
            <a:off x="1446213" y="6288559"/>
            <a:ext cx="1162050" cy="6477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/>
              <a:t>수정이 </a:t>
            </a:r>
          </a:p>
          <a:p>
            <a:pPr marL="342900" indent="-342900"/>
            <a:r>
              <a:rPr lang="ko-KR" altLang="en-US"/>
              <a:t>필요한가</a:t>
            </a:r>
            <a:r>
              <a:rPr lang="en-US" altLang="ko-KR"/>
              <a:t>?</a:t>
            </a:r>
          </a:p>
        </p:txBody>
      </p:sp>
      <p:sp>
        <p:nvSpPr>
          <p:cNvPr id="107608" name="TextBox 20"/>
          <p:cNvSpPr txBox="1">
            <a:spLocks noChangeArrowheads="1"/>
          </p:cNvSpPr>
          <p:nvPr/>
        </p:nvSpPr>
        <p:spPr bwMode="auto">
          <a:xfrm>
            <a:off x="2301875" y="6247284"/>
            <a:ext cx="574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아니오</a:t>
            </a:r>
          </a:p>
        </p:txBody>
      </p:sp>
      <p:sp>
        <p:nvSpPr>
          <p:cNvPr id="107609" name="TextBox 20"/>
          <p:cNvSpPr txBox="1">
            <a:spLocks noChangeArrowheads="1"/>
          </p:cNvSpPr>
          <p:nvPr/>
        </p:nvSpPr>
        <p:spPr bwMode="auto">
          <a:xfrm>
            <a:off x="1725613" y="6939434"/>
            <a:ext cx="574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예</a:t>
            </a:r>
          </a:p>
        </p:txBody>
      </p:sp>
      <p:cxnSp>
        <p:nvCxnSpPr>
          <p:cNvPr id="107610" name="AutoShape 90"/>
          <p:cNvCxnSpPr>
            <a:cxnSpLocks noChangeShapeType="1"/>
            <a:stCxn id="107607" idx="2"/>
            <a:endCxn id="107580" idx="0"/>
          </p:cNvCxnSpPr>
          <p:nvPr/>
        </p:nvCxnSpPr>
        <p:spPr bwMode="auto">
          <a:xfrm>
            <a:off x="2027238" y="6936259"/>
            <a:ext cx="0" cy="252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07611" name="AutoShape 91"/>
          <p:cNvCxnSpPr>
            <a:cxnSpLocks noChangeShapeType="1"/>
            <a:stCxn id="107607" idx="3"/>
            <a:endCxn id="107604" idx="3"/>
          </p:cNvCxnSpPr>
          <p:nvPr/>
        </p:nvCxnSpPr>
        <p:spPr bwMode="auto">
          <a:xfrm flipH="1" flipV="1">
            <a:off x="2532063" y="5348759"/>
            <a:ext cx="76200" cy="1263650"/>
          </a:xfrm>
          <a:prstGeom prst="bentConnector3">
            <a:avLst>
              <a:gd name="adj1" fmla="val -212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5462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87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213383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양식장작업자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4.6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월별비용등록관리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602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239018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월별비용등록현황선택한다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계정과목의 금액정보를 입력한다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.(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월별 비용등록을 하려면 수조별개체수마감이 되어있어야 기준달에 금액을 등록을 할 수 있다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.)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lang="ko-KR" altLang="en-US" sz="1000" smtClean="0"/>
                        <a:t>비용항목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정보 수정이 필요하면 계정과목의 금액을 수정후 저장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수정버튼을 누른다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560" name="AutoShape 252"/>
          <p:cNvSpPr>
            <a:spLocks noChangeArrowheads="1"/>
          </p:cNvSpPr>
          <p:nvPr/>
        </p:nvSpPr>
        <p:spPr bwMode="auto">
          <a:xfrm>
            <a:off x="1343025" y="2360712"/>
            <a:ext cx="13684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월별비용등록현황선택</a:t>
            </a:r>
            <a:endParaRPr lang="en-US" altLang="ko-KR"/>
          </a:p>
        </p:txBody>
      </p:sp>
      <p:sp>
        <p:nvSpPr>
          <p:cNvPr id="110" name="순서도: 직접 액세스 저장소 109"/>
          <p:cNvSpPr/>
          <p:nvPr/>
        </p:nvSpPr>
        <p:spPr>
          <a:xfrm>
            <a:off x="1514475" y="6928303"/>
            <a:ext cx="1025525" cy="357188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 smtClean="0">
                <a:solidFill>
                  <a:srgbClr val="0D0D0D"/>
                </a:solidFill>
              </a:rPr>
              <a:t>월별비용등록</a:t>
            </a:r>
            <a:r>
              <a:rPr lang="en-US" altLang="ko-KR" smtClean="0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sp>
        <p:nvSpPr>
          <p:cNvPr id="107563" name="TextBox 20"/>
          <p:cNvSpPr txBox="1">
            <a:spLocks noChangeArrowheads="1"/>
          </p:cNvSpPr>
          <p:nvPr/>
        </p:nvSpPr>
        <p:spPr bwMode="auto">
          <a:xfrm>
            <a:off x="769938" y="4161309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저장</a:t>
            </a:r>
            <a:endParaRPr lang="ko-KR" altLang="en-US"/>
          </a:p>
        </p:txBody>
      </p:sp>
      <p:cxnSp>
        <p:nvCxnSpPr>
          <p:cNvPr id="107565" name="AutoShape 53"/>
          <p:cNvCxnSpPr>
            <a:cxnSpLocks noChangeShapeType="1"/>
            <a:stCxn id="107560" idx="2"/>
          </p:cNvCxnSpPr>
          <p:nvPr/>
        </p:nvCxnSpPr>
        <p:spPr bwMode="auto">
          <a:xfrm>
            <a:off x="2027238" y="2717900"/>
            <a:ext cx="0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7567" name="AutoShape 48"/>
          <p:cNvSpPr>
            <a:spLocks noChangeArrowheads="1"/>
          </p:cNvSpPr>
          <p:nvPr/>
        </p:nvSpPr>
        <p:spPr bwMode="auto">
          <a:xfrm>
            <a:off x="1270000" y="3008784"/>
            <a:ext cx="1511300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비용항목</a:t>
            </a:r>
            <a:r>
              <a:rPr lang="en-US" altLang="ko-KR" smtClean="0"/>
              <a:t>,</a:t>
            </a:r>
            <a:r>
              <a:rPr lang="ko-KR" altLang="en-US" smtClean="0"/>
              <a:t>시스템비용항목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입하군별비용배분 내역확인</a:t>
            </a:r>
            <a:endParaRPr lang="ko-KR" altLang="en-US"/>
          </a:p>
        </p:txBody>
      </p:sp>
      <p:sp>
        <p:nvSpPr>
          <p:cNvPr id="107568" name="AutoShape 55"/>
          <p:cNvSpPr>
            <a:spLocks noChangeArrowheads="1"/>
          </p:cNvSpPr>
          <p:nvPr/>
        </p:nvSpPr>
        <p:spPr bwMode="auto">
          <a:xfrm>
            <a:off x="1270000" y="3513609"/>
            <a:ext cx="1511300" cy="720725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 smtClean="0"/>
              <a:t>저장</a:t>
            </a:r>
            <a:endParaRPr lang="en-US" altLang="ko-KR" smtClean="0"/>
          </a:p>
          <a:p>
            <a:pPr marL="342900" indent="-342900"/>
            <a:r>
              <a:rPr lang="ko-KR" altLang="en-US" smtClean="0"/>
              <a:t>수</a:t>
            </a:r>
            <a:r>
              <a:rPr lang="ko-KR" altLang="en-US"/>
              <a:t>정</a:t>
            </a:r>
          </a:p>
        </p:txBody>
      </p:sp>
      <p:cxnSp>
        <p:nvCxnSpPr>
          <p:cNvPr id="107569" name="AutoShape 50"/>
          <p:cNvCxnSpPr>
            <a:cxnSpLocks noChangeShapeType="1"/>
            <a:stCxn id="107567" idx="2"/>
            <a:endCxn id="107568" idx="0"/>
          </p:cNvCxnSpPr>
          <p:nvPr/>
        </p:nvCxnSpPr>
        <p:spPr bwMode="auto">
          <a:xfrm>
            <a:off x="2025650" y="3369147"/>
            <a:ext cx="0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7570" name="AutoShape 54"/>
          <p:cNvCxnSpPr>
            <a:cxnSpLocks noChangeShapeType="1"/>
            <a:stCxn id="107568" idx="2"/>
            <a:endCxn id="107582" idx="0"/>
          </p:cNvCxnSpPr>
          <p:nvPr/>
        </p:nvCxnSpPr>
        <p:spPr bwMode="auto">
          <a:xfrm rot="5400000">
            <a:off x="1253331" y="3820791"/>
            <a:ext cx="358775" cy="11858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07571" name="AutoShape 55"/>
          <p:cNvCxnSpPr>
            <a:cxnSpLocks noChangeShapeType="1"/>
            <a:stCxn id="107568" idx="2"/>
          </p:cNvCxnSpPr>
          <p:nvPr/>
        </p:nvCxnSpPr>
        <p:spPr bwMode="auto">
          <a:xfrm rot="16200000" flipH="1">
            <a:off x="2475706" y="3784278"/>
            <a:ext cx="358775" cy="1258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07573" name="TextBox 20"/>
          <p:cNvSpPr txBox="1">
            <a:spLocks noChangeArrowheads="1"/>
          </p:cNvSpPr>
          <p:nvPr/>
        </p:nvSpPr>
        <p:spPr bwMode="auto">
          <a:xfrm>
            <a:off x="2855913" y="4161309"/>
            <a:ext cx="5000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수</a:t>
            </a:r>
            <a:r>
              <a:rPr lang="ko-KR" altLang="en-US"/>
              <a:t>정</a:t>
            </a:r>
          </a:p>
        </p:txBody>
      </p:sp>
      <p:cxnSp>
        <p:nvCxnSpPr>
          <p:cNvPr id="107574" name="AutoShape 60"/>
          <p:cNvCxnSpPr>
            <a:cxnSpLocks noChangeShapeType="1"/>
            <a:stCxn id="107578" idx="2"/>
            <a:endCxn id="110" idx="1"/>
          </p:cNvCxnSpPr>
          <p:nvPr/>
        </p:nvCxnSpPr>
        <p:spPr bwMode="auto">
          <a:xfrm rot="16200000" flipH="1">
            <a:off x="385375" y="5977797"/>
            <a:ext cx="1580338" cy="6778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07578" name="AutoShape 252"/>
          <p:cNvSpPr>
            <a:spLocks noChangeArrowheads="1"/>
          </p:cNvSpPr>
          <p:nvPr/>
        </p:nvSpPr>
        <p:spPr bwMode="auto">
          <a:xfrm>
            <a:off x="404813" y="5169372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비용항목정보</a:t>
            </a:r>
            <a:endParaRPr lang="en-US" altLang="ko-KR" smtClean="0"/>
          </a:p>
          <a:p>
            <a:r>
              <a:rPr lang="ko-KR" altLang="en-US" smtClean="0"/>
              <a:t>저</a:t>
            </a:r>
            <a:r>
              <a:rPr lang="ko-KR" altLang="en-US"/>
              <a:t>장</a:t>
            </a:r>
            <a:endParaRPr lang="en-US" altLang="ko-KR"/>
          </a:p>
        </p:txBody>
      </p:sp>
      <p:cxnSp>
        <p:nvCxnSpPr>
          <p:cNvPr id="107579" name="AutoShape 59"/>
          <p:cNvCxnSpPr>
            <a:cxnSpLocks noChangeShapeType="1"/>
            <a:stCxn id="107582" idx="2"/>
            <a:endCxn id="107578" idx="0"/>
          </p:cNvCxnSpPr>
          <p:nvPr/>
        </p:nvCxnSpPr>
        <p:spPr bwMode="auto">
          <a:xfrm flipH="1">
            <a:off x="836613" y="4950297"/>
            <a:ext cx="31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580" name="AutoShape 252"/>
          <p:cNvSpPr>
            <a:spLocks noChangeArrowheads="1"/>
          </p:cNvSpPr>
          <p:nvPr/>
        </p:nvSpPr>
        <p:spPr bwMode="auto">
          <a:xfrm>
            <a:off x="2815903" y="6288559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비용항목정보수정</a:t>
            </a:r>
          </a:p>
        </p:txBody>
      </p:sp>
      <p:sp>
        <p:nvSpPr>
          <p:cNvPr id="107582" name="AutoShape 252"/>
          <p:cNvSpPr>
            <a:spLocks noChangeArrowheads="1"/>
          </p:cNvSpPr>
          <p:nvPr/>
        </p:nvSpPr>
        <p:spPr bwMode="auto">
          <a:xfrm>
            <a:off x="407988" y="4593109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비용항목정보</a:t>
            </a:r>
            <a:endParaRPr lang="en-US" altLang="ko-KR" smtClean="0"/>
          </a:p>
          <a:p>
            <a:r>
              <a:rPr lang="ko-KR" altLang="en-US" smtClean="0"/>
              <a:t>금액등</a:t>
            </a:r>
            <a:r>
              <a:rPr lang="ko-KR" altLang="en-US"/>
              <a:t>록</a:t>
            </a:r>
            <a:endParaRPr lang="en-US" altLang="ko-KR"/>
          </a:p>
        </p:txBody>
      </p:sp>
      <p:cxnSp>
        <p:nvCxnSpPr>
          <p:cNvPr id="107585" name="AutoShape 65"/>
          <p:cNvCxnSpPr>
            <a:cxnSpLocks noChangeShapeType="1"/>
            <a:stCxn id="107580" idx="2"/>
            <a:endCxn id="110" idx="4"/>
          </p:cNvCxnSpPr>
          <p:nvPr/>
        </p:nvCxnSpPr>
        <p:spPr bwMode="auto">
          <a:xfrm rot="5400000">
            <a:off x="2663277" y="6522470"/>
            <a:ext cx="461151" cy="70770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  <p:sp>
        <p:nvSpPr>
          <p:cNvPr id="107589" name="AutoShape 252"/>
          <p:cNvSpPr>
            <a:spLocks noChangeArrowheads="1"/>
          </p:cNvSpPr>
          <p:nvPr/>
        </p:nvSpPr>
        <p:spPr bwMode="auto">
          <a:xfrm>
            <a:off x="2709540" y="4593109"/>
            <a:ext cx="10763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비용항목정보</a:t>
            </a:r>
            <a:endParaRPr lang="en-US" altLang="ko-KR" smtClean="0"/>
          </a:p>
          <a:p>
            <a:r>
              <a:rPr lang="ko-KR" altLang="en-US" smtClean="0"/>
              <a:t>정보선택</a:t>
            </a:r>
            <a:endParaRPr lang="ko-KR" altLang="en-US"/>
          </a:p>
        </p:txBody>
      </p:sp>
      <p:sp>
        <p:nvSpPr>
          <p:cNvPr id="107590" name="AutoShape 48"/>
          <p:cNvSpPr>
            <a:spLocks noChangeArrowheads="1"/>
          </p:cNvSpPr>
          <p:nvPr/>
        </p:nvSpPr>
        <p:spPr bwMode="auto">
          <a:xfrm>
            <a:off x="2706365" y="5745634"/>
            <a:ext cx="1082675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비용항목정보표시</a:t>
            </a:r>
          </a:p>
        </p:txBody>
      </p:sp>
      <p:cxnSp>
        <p:nvCxnSpPr>
          <p:cNvPr id="107592" name="AutoShape 72"/>
          <p:cNvCxnSpPr>
            <a:cxnSpLocks noChangeShapeType="1"/>
            <a:stCxn id="107590" idx="2"/>
          </p:cNvCxnSpPr>
          <p:nvPr/>
        </p:nvCxnSpPr>
        <p:spPr bwMode="auto">
          <a:xfrm>
            <a:off x="3247703" y="6105997"/>
            <a:ext cx="0" cy="182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604" name="AutoShape 252"/>
          <p:cNvSpPr>
            <a:spLocks noChangeArrowheads="1"/>
          </p:cNvSpPr>
          <p:nvPr/>
        </p:nvSpPr>
        <p:spPr bwMode="auto">
          <a:xfrm>
            <a:off x="2742878" y="5169372"/>
            <a:ext cx="100965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비용항목정보조회</a:t>
            </a:r>
          </a:p>
        </p:txBody>
      </p:sp>
      <p:cxnSp>
        <p:nvCxnSpPr>
          <p:cNvPr id="107605" name="AutoShape 85"/>
          <p:cNvCxnSpPr>
            <a:cxnSpLocks noChangeShapeType="1"/>
            <a:stCxn id="107589" idx="2"/>
            <a:endCxn id="107604" idx="0"/>
          </p:cNvCxnSpPr>
          <p:nvPr/>
        </p:nvCxnSpPr>
        <p:spPr bwMode="auto">
          <a:xfrm>
            <a:off x="3247703" y="4950297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07606" name="AutoShape 86"/>
          <p:cNvCxnSpPr>
            <a:cxnSpLocks noChangeShapeType="1"/>
            <a:stCxn id="107604" idx="2"/>
            <a:endCxn id="107590" idx="0"/>
          </p:cNvCxnSpPr>
          <p:nvPr/>
        </p:nvCxnSpPr>
        <p:spPr bwMode="auto">
          <a:xfrm>
            <a:off x="3247703" y="5526559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64173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444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452926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양식장작업자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4.7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월별생산원가현황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401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74396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월별생산원가현황을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비용항목등록내역을 리스트로 표시한다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기준년도로 조회를 하면 비용항목등록내역을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~ 12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월에 생산원가를 조회를 할 수 있다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416" name="AutoShape 252"/>
          <p:cNvSpPr>
            <a:spLocks noChangeArrowheads="1"/>
          </p:cNvSpPr>
          <p:nvPr/>
        </p:nvSpPr>
        <p:spPr bwMode="auto">
          <a:xfrm>
            <a:off x="1560513" y="2576736"/>
            <a:ext cx="10763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월별생산원가현황</a:t>
            </a:r>
            <a:endParaRPr lang="en-US" altLang="ko-KR"/>
          </a:p>
        </p:txBody>
      </p:sp>
      <p:cxnSp>
        <p:nvCxnSpPr>
          <p:cNvPr id="101421" name="AutoShape 53"/>
          <p:cNvCxnSpPr>
            <a:cxnSpLocks noChangeShapeType="1"/>
            <a:stCxn id="101416" idx="2"/>
          </p:cNvCxnSpPr>
          <p:nvPr/>
        </p:nvCxnSpPr>
        <p:spPr bwMode="auto">
          <a:xfrm>
            <a:off x="2098675" y="2933924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423" name="AutoShape 48"/>
          <p:cNvSpPr>
            <a:spLocks noChangeArrowheads="1"/>
          </p:cNvSpPr>
          <p:nvPr/>
        </p:nvSpPr>
        <p:spPr bwMode="auto">
          <a:xfrm>
            <a:off x="1268761" y="3152800"/>
            <a:ext cx="1656184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비용항목등록내역 리스트표시</a:t>
            </a:r>
            <a:endParaRPr lang="ko-KR" altLang="en-US"/>
          </a:p>
        </p:txBody>
      </p:sp>
      <p:sp>
        <p:nvSpPr>
          <p:cNvPr id="101424" name="AutoShape 55"/>
          <p:cNvSpPr>
            <a:spLocks noChangeArrowheads="1"/>
          </p:cNvSpPr>
          <p:nvPr/>
        </p:nvSpPr>
        <p:spPr bwMode="auto">
          <a:xfrm>
            <a:off x="1485900" y="3738588"/>
            <a:ext cx="1222375" cy="574675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endParaRPr lang="en-US" altLang="ko-KR" smtClean="0"/>
          </a:p>
          <a:p>
            <a:pPr marL="342900" indent="-342900"/>
            <a:r>
              <a:rPr lang="ko-KR" altLang="en-US" smtClean="0"/>
              <a:t>조회</a:t>
            </a:r>
            <a:endParaRPr lang="en-US" altLang="ko-KR" smtClean="0"/>
          </a:p>
          <a:p>
            <a:pPr marL="342900" indent="-342900"/>
            <a:endParaRPr lang="ko-KR" altLang="en-US"/>
          </a:p>
        </p:txBody>
      </p:sp>
      <p:cxnSp>
        <p:nvCxnSpPr>
          <p:cNvPr id="101425" name="AutoShape 50"/>
          <p:cNvCxnSpPr>
            <a:cxnSpLocks noChangeShapeType="1"/>
            <a:stCxn id="101423" idx="2"/>
            <a:endCxn id="101424" idx="0"/>
          </p:cNvCxnSpPr>
          <p:nvPr/>
        </p:nvCxnSpPr>
        <p:spPr bwMode="auto">
          <a:xfrm>
            <a:off x="2096853" y="3513163"/>
            <a:ext cx="235" cy="225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435" name="AutoShape 252"/>
          <p:cNvSpPr>
            <a:spLocks noChangeArrowheads="1"/>
          </p:cNvSpPr>
          <p:nvPr/>
        </p:nvSpPr>
        <p:spPr bwMode="auto">
          <a:xfrm>
            <a:off x="1340768" y="5385048"/>
            <a:ext cx="1512168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비용항목등록내역 </a:t>
            </a:r>
            <a:endParaRPr lang="en-US" altLang="ko-KR" smtClean="0"/>
          </a:p>
          <a:p>
            <a:r>
              <a:rPr lang="ko-KR" altLang="en-US" smtClean="0"/>
              <a:t>월단위 표시</a:t>
            </a:r>
            <a:endParaRPr lang="en-US" altLang="ko-KR" smtClean="0"/>
          </a:p>
        </p:txBody>
      </p:sp>
      <p:cxnSp>
        <p:nvCxnSpPr>
          <p:cNvPr id="101436" name="AutoShape 60"/>
          <p:cNvCxnSpPr>
            <a:cxnSpLocks noChangeShapeType="1"/>
            <a:stCxn id="101439" idx="2"/>
            <a:endCxn id="101435" idx="0"/>
          </p:cNvCxnSpPr>
          <p:nvPr/>
        </p:nvCxnSpPr>
        <p:spPr bwMode="auto">
          <a:xfrm flipH="1">
            <a:off x="2096852" y="4886475"/>
            <a:ext cx="235" cy="4985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1439" name="AutoShape 252"/>
          <p:cNvSpPr>
            <a:spLocks noChangeArrowheads="1"/>
          </p:cNvSpPr>
          <p:nvPr/>
        </p:nvSpPr>
        <p:spPr bwMode="auto">
          <a:xfrm>
            <a:off x="1665287" y="4529287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mtClean="0"/>
          </a:p>
          <a:p>
            <a:r>
              <a:rPr lang="ko-KR" altLang="en-US" smtClean="0"/>
              <a:t>기준년별</a:t>
            </a:r>
            <a:endParaRPr lang="en-US" altLang="ko-KR" smtClean="0"/>
          </a:p>
          <a:p>
            <a:r>
              <a:rPr lang="ko-KR" altLang="en-US" smtClean="0"/>
              <a:t> 현황조회</a:t>
            </a:r>
            <a:endParaRPr lang="en-US" altLang="ko-KR" smtClean="0"/>
          </a:p>
          <a:p>
            <a:endParaRPr lang="en-US" altLang="ko-KR"/>
          </a:p>
        </p:txBody>
      </p:sp>
      <p:cxnSp>
        <p:nvCxnSpPr>
          <p:cNvPr id="5" name="직선 화살표 연결선 4"/>
          <p:cNvCxnSpPr>
            <a:stCxn id="101424" idx="2"/>
            <a:endCxn id="101439" idx="0"/>
          </p:cNvCxnSpPr>
          <p:nvPr/>
        </p:nvCxnSpPr>
        <p:spPr>
          <a:xfrm flipH="1">
            <a:off x="2097087" y="4313263"/>
            <a:ext cx="1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737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40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57384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5.1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치어모니터링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44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620479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 름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치어모니터링선택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단말기번호 조회하기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스틸컷을 확인할 수 있다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6" name="AutoShape 252"/>
          <p:cNvSpPr>
            <a:spLocks noChangeArrowheads="1"/>
          </p:cNvSpPr>
          <p:nvPr/>
        </p:nvSpPr>
        <p:spPr bwMode="auto">
          <a:xfrm>
            <a:off x="1411288" y="2288704"/>
            <a:ext cx="1512887" cy="50323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치어모니터링선택</a:t>
            </a:r>
            <a:endParaRPr lang="ko-KR" altLang="en-US"/>
          </a:p>
        </p:txBody>
      </p:sp>
      <p:sp>
        <p:nvSpPr>
          <p:cNvPr id="16429" name="AutoShape 252"/>
          <p:cNvSpPr>
            <a:spLocks noChangeArrowheads="1"/>
          </p:cNvSpPr>
          <p:nvPr/>
        </p:nvSpPr>
        <p:spPr bwMode="auto">
          <a:xfrm>
            <a:off x="1411288" y="3223742"/>
            <a:ext cx="1512887" cy="50323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단말기번호 조회하기</a:t>
            </a:r>
            <a:endParaRPr lang="ko-KR" altLang="en-US"/>
          </a:p>
        </p:txBody>
      </p:sp>
      <p:sp>
        <p:nvSpPr>
          <p:cNvPr id="16430" name="AutoShape 48"/>
          <p:cNvSpPr>
            <a:spLocks noChangeArrowheads="1"/>
          </p:cNvSpPr>
          <p:nvPr/>
        </p:nvSpPr>
        <p:spPr bwMode="auto">
          <a:xfrm>
            <a:off x="1484313" y="4160367"/>
            <a:ext cx="1366837" cy="504825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스틸컷 확인</a:t>
            </a:r>
            <a:endParaRPr lang="ko-KR" altLang="en-US"/>
          </a:p>
        </p:txBody>
      </p:sp>
      <p:cxnSp>
        <p:nvCxnSpPr>
          <p:cNvPr id="16431" name="AutoShape 49"/>
          <p:cNvCxnSpPr>
            <a:cxnSpLocks noChangeShapeType="1"/>
            <a:stCxn id="16426" idx="2"/>
            <a:endCxn id="16429" idx="0"/>
          </p:cNvCxnSpPr>
          <p:nvPr/>
        </p:nvCxnSpPr>
        <p:spPr bwMode="auto">
          <a:xfrm>
            <a:off x="2168525" y="2791942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32" name="AutoShape 50"/>
          <p:cNvCxnSpPr>
            <a:cxnSpLocks noChangeShapeType="1"/>
            <a:stCxn id="16429" idx="2"/>
            <a:endCxn id="16430" idx="0"/>
          </p:cNvCxnSpPr>
          <p:nvPr/>
        </p:nvCxnSpPr>
        <p:spPr bwMode="auto">
          <a:xfrm>
            <a:off x="2168525" y="3726979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59191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65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93910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1.1.2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수조 코드 관리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567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136469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1)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양식장관리자가 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시스템에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로그인한다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메뉴에서 수조코드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관리를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수조정보를 등록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하려면 등록을 선택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한뒤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정보를 입력한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수조정보를 조회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하려면 리스트를 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선택 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확인한 수조정보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가 수정이 필요하면 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수조정보를 수정한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수조정보를 삭제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하려면 삭제를 선택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5687" name="AutoShape 41"/>
          <p:cNvSpPr>
            <a:spLocks noChangeArrowheads="1"/>
          </p:cNvSpPr>
          <p:nvPr/>
        </p:nvSpPr>
        <p:spPr bwMode="auto">
          <a:xfrm>
            <a:off x="1557338" y="1928813"/>
            <a:ext cx="1008062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시스템 로그인</a:t>
            </a:r>
          </a:p>
        </p:txBody>
      </p:sp>
      <p:sp>
        <p:nvSpPr>
          <p:cNvPr id="155688" name="AutoShape 42"/>
          <p:cNvSpPr>
            <a:spLocks noChangeArrowheads="1"/>
          </p:cNvSpPr>
          <p:nvPr/>
        </p:nvSpPr>
        <p:spPr bwMode="auto">
          <a:xfrm>
            <a:off x="1412875" y="2505075"/>
            <a:ext cx="1296194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수조 </a:t>
            </a:r>
            <a:r>
              <a:rPr lang="ko-KR" altLang="en-US" smtClean="0"/>
              <a:t>코드관리 </a:t>
            </a:r>
            <a:r>
              <a:rPr lang="ko-KR" altLang="en-US"/>
              <a:t>선택</a:t>
            </a:r>
          </a:p>
        </p:txBody>
      </p:sp>
      <p:sp>
        <p:nvSpPr>
          <p:cNvPr id="155689" name="AutoShape 44"/>
          <p:cNvSpPr>
            <a:spLocks noChangeArrowheads="1"/>
          </p:cNvSpPr>
          <p:nvPr/>
        </p:nvSpPr>
        <p:spPr bwMode="auto">
          <a:xfrm>
            <a:off x="1628775" y="5529274"/>
            <a:ext cx="865188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수조정보 검색</a:t>
            </a:r>
          </a:p>
        </p:txBody>
      </p:sp>
      <p:sp>
        <p:nvSpPr>
          <p:cNvPr id="19" name="순서도: 직접 액세스 저장소 18"/>
          <p:cNvSpPr/>
          <p:nvPr/>
        </p:nvSpPr>
        <p:spPr>
          <a:xfrm>
            <a:off x="1412875" y="7905762"/>
            <a:ext cx="1287463" cy="357187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>
                <a:solidFill>
                  <a:srgbClr val="0D0D0D"/>
                </a:solidFill>
              </a:rPr>
              <a:t> 수조 정보 </a:t>
            </a:r>
            <a:r>
              <a:rPr lang="en-US" altLang="ko-KR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sp>
        <p:nvSpPr>
          <p:cNvPr id="155691" name="AutoShape 48"/>
          <p:cNvSpPr>
            <a:spLocks noChangeArrowheads="1"/>
          </p:cNvSpPr>
          <p:nvPr/>
        </p:nvSpPr>
        <p:spPr bwMode="auto">
          <a:xfrm>
            <a:off x="1412875" y="3873512"/>
            <a:ext cx="1295400" cy="6477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/>
              <a:t>등록</a:t>
            </a:r>
          </a:p>
          <a:p>
            <a:pPr marL="342900" indent="-342900"/>
            <a:r>
              <a:rPr lang="ko-KR" altLang="en-US"/>
              <a:t>조회</a:t>
            </a:r>
          </a:p>
          <a:p>
            <a:pPr marL="342900" indent="-342900"/>
            <a:r>
              <a:rPr lang="ko-KR" altLang="en-US"/>
              <a:t>삭제</a:t>
            </a:r>
          </a:p>
        </p:txBody>
      </p:sp>
      <p:sp>
        <p:nvSpPr>
          <p:cNvPr id="155692" name="AutoShape 50"/>
          <p:cNvSpPr>
            <a:spLocks noChangeArrowheads="1"/>
          </p:cNvSpPr>
          <p:nvPr/>
        </p:nvSpPr>
        <p:spPr bwMode="auto">
          <a:xfrm>
            <a:off x="404813" y="4953012"/>
            <a:ext cx="865187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수조정보입력</a:t>
            </a:r>
            <a:endParaRPr lang="ko-KR" altLang="en-US"/>
          </a:p>
        </p:txBody>
      </p:sp>
      <p:sp>
        <p:nvSpPr>
          <p:cNvPr id="155693" name="AutoShape 52"/>
          <p:cNvSpPr>
            <a:spLocks noChangeArrowheads="1"/>
          </p:cNvSpPr>
          <p:nvPr/>
        </p:nvSpPr>
        <p:spPr bwMode="auto">
          <a:xfrm>
            <a:off x="1628775" y="7329499"/>
            <a:ext cx="865188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수조정보 수정</a:t>
            </a:r>
          </a:p>
        </p:txBody>
      </p:sp>
      <p:cxnSp>
        <p:nvCxnSpPr>
          <p:cNvPr id="155694" name="AutoShape 53"/>
          <p:cNvCxnSpPr>
            <a:cxnSpLocks noChangeShapeType="1"/>
            <a:stCxn id="155687" idx="2"/>
            <a:endCxn id="155688" idx="0"/>
          </p:cNvCxnSpPr>
          <p:nvPr/>
        </p:nvCxnSpPr>
        <p:spPr bwMode="auto">
          <a:xfrm flipH="1">
            <a:off x="2060972" y="2287588"/>
            <a:ext cx="397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5696" name="AutoShape 57"/>
          <p:cNvCxnSpPr>
            <a:cxnSpLocks noChangeShapeType="1"/>
            <a:stCxn id="155691" idx="2"/>
            <a:endCxn id="155692" idx="0"/>
          </p:cNvCxnSpPr>
          <p:nvPr/>
        </p:nvCxnSpPr>
        <p:spPr bwMode="auto">
          <a:xfrm rot="5400000">
            <a:off x="1233488" y="4125924"/>
            <a:ext cx="431800" cy="12223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55697" name="AutoShape 58"/>
          <p:cNvCxnSpPr>
            <a:cxnSpLocks noChangeShapeType="1"/>
            <a:stCxn id="155691" idx="2"/>
            <a:endCxn id="155718" idx="0"/>
          </p:cNvCxnSpPr>
          <p:nvPr/>
        </p:nvCxnSpPr>
        <p:spPr bwMode="auto">
          <a:xfrm rot="5400000">
            <a:off x="1844675" y="4737112"/>
            <a:ext cx="431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5698" name="AutoShape 72"/>
          <p:cNvCxnSpPr>
            <a:cxnSpLocks noChangeShapeType="1"/>
            <a:stCxn id="155702" idx="2"/>
            <a:endCxn id="155720" idx="0"/>
          </p:cNvCxnSpPr>
          <p:nvPr/>
        </p:nvCxnSpPr>
        <p:spPr bwMode="auto">
          <a:xfrm rot="5400000">
            <a:off x="1988343" y="6465106"/>
            <a:ext cx="1444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5699" name="TextBox 20"/>
          <p:cNvSpPr txBox="1">
            <a:spLocks noChangeArrowheads="1"/>
          </p:cNvSpPr>
          <p:nvPr/>
        </p:nvSpPr>
        <p:spPr bwMode="auto">
          <a:xfrm>
            <a:off x="1700213" y="4448187"/>
            <a:ext cx="5000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조회</a:t>
            </a:r>
          </a:p>
        </p:txBody>
      </p:sp>
      <p:sp>
        <p:nvSpPr>
          <p:cNvPr id="155700" name="TextBox 20"/>
          <p:cNvSpPr txBox="1">
            <a:spLocks noChangeArrowheads="1"/>
          </p:cNvSpPr>
          <p:nvPr/>
        </p:nvSpPr>
        <p:spPr bwMode="auto">
          <a:xfrm>
            <a:off x="692150" y="4448187"/>
            <a:ext cx="5000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등록</a:t>
            </a:r>
          </a:p>
        </p:txBody>
      </p:sp>
      <p:sp>
        <p:nvSpPr>
          <p:cNvPr id="155701" name="TextBox 20"/>
          <p:cNvSpPr txBox="1">
            <a:spLocks noChangeArrowheads="1"/>
          </p:cNvSpPr>
          <p:nvPr/>
        </p:nvSpPr>
        <p:spPr bwMode="auto">
          <a:xfrm>
            <a:off x="2922588" y="4448187"/>
            <a:ext cx="5000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삭제</a:t>
            </a:r>
          </a:p>
        </p:txBody>
      </p:sp>
      <p:sp>
        <p:nvSpPr>
          <p:cNvPr id="155702" name="AutoShape 62"/>
          <p:cNvSpPr>
            <a:spLocks noChangeArrowheads="1"/>
          </p:cNvSpPr>
          <p:nvPr/>
        </p:nvSpPr>
        <p:spPr bwMode="auto">
          <a:xfrm>
            <a:off x="1412875" y="6032512"/>
            <a:ext cx="1295400" cy="360362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수조정보 표시</a:t>
            </a:r>
          </a:p>
        </p:txBody>
      </p:sp>
      <p:cxnSp>
        <p:nvCxnSpPr>
          <p:cNvPr id="155703" name="AutoShape 64"/>
          <p:cNvCxnSpPr>
            <a:cxnSpLocks noChangeShapeType="1"/>
            <a:stCxn id="155689" idx="2"/>
            <a:endCxn id="155702" idx="0"/>
          </p:cNvCxnSpPr>
          <p:nvPr/>
        </p:nvCxnSpPr>
        <p:spPr bwMode="auto">
          <a:xfrm rot="5400000">
            <a:off x="1989137" y="5959487"/>
            <a:ext cx="144463" cy="1588"/>
          </a:xfrm>
          <a:prstGeom prst="bentConnector3">
            <a:avLst>
              <a:gd name="adj1" fmla="val 4944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55704" name="AutoShape 66"/>
          <p:cNvCxnSpPr>
            <a:cxnSpLocks noChangeShapeType="1"/>
            <a:stCxn id="155715" idx="2"/>
            <a:endCxn id="19" idx="1"/>
          </p:cNvCxnSpPr>
          <p:nvPr/>
        </p:nvCxnSpPr>
        <p:spPr bwMode="auto">
          <a:xfrm rot="16200000" flipH="1">
            <a:off x="26988" y="6699261"/>
            <a:ext cx="2197100" cy="5746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55705" name="AutoShape 67"/>
          <p:cNvSpPr>
            <a:spLocks noChangeArrowheads="1"/>
          </p:cNvSpPr>
          <p:nvPr/>
        </p:nvSpPr>
        <p:spPr bwMode="auto">
          <a:xfrm>
            <a:off x="1404938" y="3152800"/>
            <a:ext cx="1295400" cy="360362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수조 </a:t>
            </a:r>
            <a:r>
              <a:rPr lang="ko-KR" altLang="en-US" smtClean="0"/>
              <a:t>코드 내역 </a:t>
            </a:r>
            <a:r>
              <a:rPr lang="ko-KR" altLang="en-US"/>
              <a:t>표시</a:t>
            </a:r>
          </a:p>
        </p:txBody>
      </p:sp>
      <p:cxnSp>
        <p:nvCxnSpPr>
          <p:cNvPr id="155706" name="AutoShape 68"/>
          <p:cNvCxnSpPr>
            <a:cxnSpLocks noChangeShapeType="1"/>
            <a:stCxn id="155705" idx="2"/>
          </p:cNvCxnSpPr>
          <p:nvPr/>
        </p:nvCxnSpPr>
        <p:spPr bwMode="auto">
          <a:xfrm>
            <a:off x="2052638" y="3513162"/>
            <a:ext cx="0" cy="360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5709" name="AutoShape 44"/>
          <p:cNvSpPr>
            <a:spLocks noChangeArrowheads="1"/>
          </p:cNvSpPr>
          <p:nvPr/>
        </p:nvSpPr>
        <p:spPr bwMode="auto">
          <a:xfrm>
            <a:off x="2851150" y="4953012"/>
            <a:ext cx="865188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삭제할 수조 </a:t>
            </a:r>
          </a:p>
          <a:p>
            <a:r>
              <a:rPr lang="ko-KR" altLang="en-US"/>
              <a:t>선택</a:t>
            </a:r>
          </a:p>
        </p:txBody>
      </p:sp>
      <p:cxnSp>
        <p:nvCxnSpPr>
          <p:cNvPr id="155710" name="AutoShape 75"/>
          <p:cNvCxnSpPr>
            <a:cxnSpLocks noChangeShapeType="1"/>
            <a:stCxn id="155709" idx="2"/>
            <a:endCxn id="19" idx="4"/>
          </p:cNvCxnSpPr>
          <p:nvPr/>
        </p:nvCxnSpPr>
        <p:spPr bwMode="auto">
          <a:xfrm rot="5400000">
            <a:off x="1605757" y="6406368"/>
            <a:ext cx="2773362" cy="584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55711" name="AutoShape 76"/>
          <p:cNvCxnSpPr>
            <a:cxnSpLocks noChangeShapeType="1"/>
            <a:stCxn id="155693" idx="2"/>
            <a:endCxn id="19" idx="0"/>
          </p:cNvCxnSpPr>
          <p:nvPr/>
        </p:nvCxnSpPr>
        <p:spPr bwMode="auto">
          <a:xfrm flipH="1">
            <a:off x="2057400" y="7688274"/>
            <a:ext cx="4763" cy="217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5712" name="AutoShape 77"/>
          <p:cNvCxnSpPr>
            <a:cxnSpLocks noChangeShapeType="1"/>
            <a:stCxn id="155691" idx="2"/>
            <a:endCxn id="155709" idx="0"/>
          </p:cNvCxnSpPr>
          <p:nvPr/>
        </p:nvCxnSpPr>
        <p:spPr bwMode="auto">
          <a:xfrm rot="16200000" flipH="1">
            <a:off x="2456657" y="4125130"/>
            <a:ext cx="431800" cy="12239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55715" name="AutoShape 50"/>
          <p:cNvSpPr>
            <a:spLocks noChangeArrowheads="1"/>
          </p:cNvSpPr>
          <p:nvPr/>
        </p:nvSpPr>
        <p:spPr bwMode="auto">
          <a:xfrm>
            <a:off x="404813" y="5529274"/>
            <a:ext cx="865187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수조정보 저장</a:t>
            </a:r>
          </a:p>
        </p:txBody>
      </p:sp>
      <p:cxnSp>
        <p:nvCxnSpPr>
          <p:cNvPr id="155716" name="AutoShape 68"/>
          <p:cNvCxnSpPr>
            <a:cxnSpLocks noChangeShapeType="1"/>
            <a:stCxn id="155692" idx="2"/>
            <a:endCxn id="155715" idx="0"/>
          </p:cNvCxnSpPr>
          <p:nvPr/>
        </p:nvCxnSpPr>
        <p:spPr bwMode="auto">
          <a:xfrm>
            <a:off x="838200" y="5311787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55717" name="AutoShape 44"/>
          <p:cNvSpPr>
            <a:spLocks noChangeArrowheads="1"/>
          </p:cNvSpPr>
          <p:nvPr/>
        </p:nvSpPr>
        <p:spPr bwMode="auto">
          <a:xfrm>
            <a:off x="2851150" y="7258062"/>
            <a:ext cx="865188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수조정보 삭제</a:t>
            </a:r>
          </a:p>
        </p:txBody>
      </p:sp>
      <p:sp>
        <p:nvSpPr>
          <p:cNvPr id="155718" name="AutoShape 44"/>
          <p:cNvSpPr>
            <a:spLocks noChangeArrowheads="1"/>
          </p:cNvSpPr>
          <p:nvPr/>
        </p:nvSpPr>
        <p:spPr bwMode="auto">
          <a:xfrm>
            <a:off x="1627188" y="4953012"/>
            <a:ext cx="865187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조회할 수조 </a:t>
            </a:r>
          </a:p>
          <a:p>
            <a:r>
              <a:rPr lang="ko-KR" altLang="en-US"/>
              <a:t>선택</a:t>
            </a:r>
          </a:p>
        </p:txBody>
      </p:sp>
      <p:cxnSp>
        <p:nvCxnSpPr>
          <p:cNvPr id="155719" name="AutoShape 71"/>
          <p:cNvCxnSpPr>
            <a:cxnSpLocks noChangeShapeType="1"/>
            <a:stCxn id="155718" idx="2"/>
            <a:endCxn id="155689" idx="0"/>
          </p:cNvCxnSpPr>
          <p:nvPr/>
        </p:nvCxnSpPr>
        <p:spPr bwMode="auto">
          <a:xfrm>
            <a:off x="2060575" y="5311787"/>
            <a:ext cx="1588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55720" name="AutoShape 48"/>
          <p:cNvSpPr>
            <a:spLocks noChangeArrowheads="1"/>
          </p:cNvSpPr>
          <p:nvPr/>
        </p:nvSpPr>
        <p:spPr bwMode="auto">
          <a:xfrm>
            <a:off x="1412875" y="6537337"/>
            <a:ext cx="1295400" cy="576262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/>
              <a:t>수정이</a:t>
            </a:r>
          </a:p>
          <a:p>
            <a:pPr marL="342900" indent="-342900"/>
            <a:r>
              <a:rPr lang="ko-KR" altLang="en-US"/>
              <a:t>필요한가</a:t>
            </a:r>
            <a:r>
              <a:rPr lang="en-US" altLang="ko-KR"/>
              <a:t>?</a:t>
            </a:r>
          </a:p>
        </p:txBody>
      </p:sp>
      <p:cxnSp>
        <p:nvCxnSpPr>
          <p:cNvPr id="155721" name="AutoShape 73"/>
          <p:cNvCxnSpPr>
            <a:cxnSpLocks noChangeShapeType="1"/>
            <a:stCxn id="155720" idx="2"/>
            <a:endCxn id="155693" idx="0"/>
          </p:cNvCxnSpPr>
          <p:nvPr/>
        </p:nvCxnSpPr>
        <p:spPr bwMode="auto">
          <a:xfrm>
            <a:off x="2060575" y="7113599"/>
            <a:ext cx="1588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55722" name="AutoShape 74"/>
          <p:cNvCxnSpPr>
            <a:cxnSpLocks noChangeShapeType="1"/>
            <a:stCxn id="155720" idx="3"/>
            <a:endCxn id="155689" idx="3"/>
          </p:cNvCxnSpPr>
          <p:nvPr/>
        </p:nvCxnSpPr>
        <p:spPr bwMode="auto">
          <a:xfrm flipH="1" flipV="1">
            <a:off x="2493963" y="5708662"/>
            <a:ext cx="214312" cy="1117600"/>
          </a:xfrm>
          <a:prstGeom prst="bentConnector3">
            <a:avLst>
              <a:gd name="adj1" fmla="val -10666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  <p:sp>
        <p:nvSpPr>
          <p:cNvPr id="155723" name="TextBox 20"/>
          <p:cNvSpPr txBox="1">
            <a:spLocks noChangeArrowheads="1"/>
          </p:cNvSpPr>
          <p:nvPr/>
        </p:nvSpPr>
        <p:spPr bwMode="auto">
          <a:xfrm>
            <a:off x="1776413" y="7040574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예</a:t>
            </a:r>
          </a:p>
        </p:txBody>
      </p:sp>
      <p:sp>
        <p:nvSpPr>
          <p:cNvPr id="155724" name="TextBox 20"/>
          <p:cNvSpPr txBox="1">
            <a:spLocks noChangeArrowheads="1"/>
          </p:cNvSpPr>
          <p:nvPr/>
        </p:nvSpPr>
        <p:spPr bwMode="auto">
          <a:xfrm>
            <a:off x="2420938" y="6464312"/>
            <a:ext cx="5762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아니오</a:t>
            </a:r>
          </a:p>
        </p:txBody>
      </p:sp>
      <p:cxnSp>
        <p:nvCxnSpPr>
          <p:cNvPr id="54" name="AutoShape 53"/>
          <p:cNvCxnSpPr>
            <a:cxnSpLocks noChangeShapeType="1"/>
          </p:cNvCxnSpPr>
          <p:nvPr/>
        </p:nvCxnSpPr>
        <p:spPr bwMode="auto">
          <a:xfrm flipH="1">
            <a:off x="2060973" y="2863850"/>
            <a:ext cx="1190" cy="2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45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453088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5.2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성어모니터링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757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1906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 름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성어모니터링을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급이기정보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센서정보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카메라정보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단말기정보를 확인 할 수 있다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급이기정보에서는 스케줄 조회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변경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금이모드변경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급이이력조회가 가능하다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센서정보는 수온이력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DO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이력 및 현재 수온정보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DO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정보를 확인할수 있고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통신상태를 확인할 수 있다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카메라정보는 카메라상태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스틸컷찍기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스틸컷이력조회가 가능하다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단말기정보는 단말기를 조회할 수 있고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통신상태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센서보드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급이기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닻상태를 확인할 수 있다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순서도: 판단 39"/>
          <p:cNvSpPr/>
          <p:nvPr/>
        </p:nvSpPr>
        <p:spPr>
          <a:xfrm>
            <a:off x="1411486" y="4945858"/>
            <a:ext cx="1371600" cy="785812"/>
          </a:xfrm>
          <a:prstGeom prst="flowChartDecision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>
                <a:solidFill>
                  <a:schemeClr val="tx1"/>
                </a:solidFill>
              </a:rPr>
              <a:t>검색 조건이 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유효한가</a:t>
            </a:r>
            <a:r>
              <a:rPr lang="en-US" altLang="ko-KR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43" name="직선 화살표 연결선 42"/>
          <p:cNvCxnSpPr>
            <a:cxnSpLocks noChangeShapeType="1"/>
            <a:stCxn id="147557" idx="2"/>
            <a:endCxn id="40" idx="0"/>
          </p:cNvCxnSpPr>
          <p:nvPr/>
        </p:nvCxnSpPr>
        <p:spPr bwMode="auto">
          <a:xfrm>
            <a:off x="2097286" y="4631533"/>
            <a:ext cx="0" cy="3143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7550" name="직선 화살표 연결선 65"/>
          <p:cNvCxnSpPr>
            <a:cxnSpLocks noChangeShapeType="1"/>
            <a:stCxn id="40" idx="2"/>
            <a:endCxn id="147578" idx="0"/>
          </p:cNvCxnSpPr>
          <p:nvPr/>
        </p:nvCxnSpPr>
        <p:spPr bwMode="auto">
          <a:xfrm>
            <a:off x="2097286" y="5731670"/>
            <a:ext cx="0" cy="2365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7551" name="TextBox 72"/>
          <p:cNvSpPr txBox="1">
            <a:spLocks noChangeArrowheads="1"/>
          </p:cNvSpPr>
          <p:nvPr/>
        </p:nvSpPr>
        <p:spPr bwMode="auto">
          <a:xfrm>
            <a:off x="1822649" y="5680870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예</a:t>
            </a:r>
          </a:p>
        </p:txBody>
      </p:sp>
      <p:sp>
        <p:nvSpPr>
          <p:cNvPr id="147556" name="AutoShape 252"/>
          <p:cNvSpPr>
            <a:spLocks noChangeArrowheads="1"/>
          </p:cNvSpPr>
          <p:nvPr/>
        </p:nvSpPr>
        <p:spPr bwMode="auto">
          <a:xfrm>
            <a:off x="1603375" y="2288704"/>
            <a:ext cx="928688" cy="328613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성어모니터링선택</a:t>
            </a:r>
            <a:endParaRPr lang="ko-KR" altLang="en-US"/>
          </a:p>
        </p:txBody>
      </p:sp>
      <p:sp>
        <p:nvSpPr>
          <p:cNvPr id="147557" name="AutoShape 252"/>
          <p:cNvSpPr>
            <a:spLocks noChangeArrowheads="1"/>
          </p:cNvSpPr>
          <p:nvPr/>
        </p:nvSpPr>
        <p:spPr bwMode="auto">
          <a:xfrm>
            <a:off x="1432124" y="4302920"/>
            <a:ext cx="1330325" cy="328613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정보표시</a:t>
            </a:r>
            <a:endParaRPr lang="ko-KR" altLang="en-US"/>
          </a:p>
        </p:txBody>
      </p:sp>
      <p:sp>
        <p:nvSpPr>
          <p:cNvPr id="147558" name="AutoShape 252"/>
          <p:cNvSpPr>
            <a:spLocks noChangeArrowheads="1"/>
          </p:cNvSpPr>
          <p:nvPr/>
        </p:nvSpPr>
        <p:spPr bwMode="auto">
          <a:xfrm>
            <a:off x="333375" y="3183733"/>
            <a:ext cx="800100" cy="473075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급이기정</a:t>
            </a:r>
            <a:r>
              <a:rPr lang="ko-KR" altLang="en-US"/>
              <a:t>보</a:t>
            </a:r>
            <a:endParaRPr lang="en-US" altLang="ko-KR"/>
          </a:p>
        </p:txBody>
      </p:sp>
      <p:cxnSp>
        <p:nvCxnSpPr>
          <p:cNvPr id="147559" name="꺾인 연결선 60"/>
          <p:cNvCxnSpPr>
            <a:cxnSpLocks noChangeShapeType="1"/>
            <a:endCxn id="147558" idx="0"/>
          </p:cNvCxnSpPr>
          <p:nvPr/>
        </p:nvCxnSpPr>
        <p:spPr bwMode="auto">
          <a:xfrm rot="5400000">
            <a:off x="1133475" y="2248695"/>
            <a:ext cx="534988" cy="1335088"/>
          </a:xfrm>
          <a:prstGeom prst="bentConnector3">
            <a:avLst>
              <a:gd name="adj1" fmla="val 49852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47560" name="AutoShape 252"/>
          <p:cNvSpPr>
            <a:spLocks noChangeArrowheads="1"/>
          </p:cNvSpPr>
          <p:nvPr/>
        </p:nvSpPr>
        <p:spPr bwMode="auto">
          <a:xfrm>
            <a:off x="1268413" y="3183733"/>
            <a:ext cx="749300" cy="473075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센서정보</a:t>
            </a:r>
            <a:endParaRPr lang="ko-KR" altLang="en-US"/>
          </a:p>
        </p:txBody>
      </p:sp>
      <p:sp>
        <p:nvSpPr>
          <p:cNvPr id="147561" name="AutoShape 252"/>
          <p:cNvSpPr>
            <a:spLocks noChangeArrowheads="1"/>
          </p:cNvSpPr>
          <p:nvPr/>
        </p:nvSpPr>
        <p:spPr bwMode="auto">
          <a:xfrm>
            <a:off x="2133600" y="3183733"/>
            <a:ext cx="758825" cy="473075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카메라정보</a:t>
            </a:r>
            <a:endParaRPr lang="ko-KR" altLang="en-US"/>
          </a:p>
        </p:txBody>
      </p:sp>
      <p:sp>
        <p:nvSpPr>
          <p:cNvPr id="147562" name="AutoShape 252"/>
          <p:cNvSpPr>
            <a:spLocks noChangeArrowheads="1"/>
          </p:cNvSpPr>
          <p:nvPr/>
        </p:nvSpPr>
        <p:spPr bwMode="auto">
          <a:xfrm>
            <a:off x="3001963" y="3183733"/>
            <a:ext cx="787400" cy="473075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단말기정</a:t>
            </a:r>
            <a:r>
              <a:rPr lang="ko-KR" altLang="en-US"/>
              <a:t>보</a:t>
            </a:r>
            <a:endParaRPr lang="en-US" altLang="ko-KR"/>
          </a:p>
        </p:txBody>
      </p:sp>
      <p:cxnSp>
        <p:nvCxnSpPr>
          <p:cNvPr id="147563" name="꺾인 연결선 74"/>
          <p:cNvCxnSpPr>
            <a:cxnSpLocks noChangeShapeType="1"/>
            <a:endCxn id="147560" idx="0"/>
          </p:cNvCxnSpPr>
          <p:nvPr/>
        </p:nvCxnSpPr>
        <p:spPr bwMode="auto">
          <a:xfrm rot="5400000">
            <a:off x="1588294" y="2703514"/>
            <a:ext cx="534988" cy="425450"/>
          </a:xfrm>
          <a:prstGeom prst="bentConnector3">
            <a:avLst>
              <a:gd name="adj1" fmla="val 49852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47564" name="꺾인 연결선 77"/>
          <p:cNvCxnSpPr>
            <a:cxnSpLocks noChangeShapeType="1"/>
            <a:endCxn id="147561" idx="0"/>
          </p:cNvCxnSpPr>
          <p:nvPr/>
        </p:nvCxnSpPr>
        <p:spPr bwMode="auto">
          <a:xfrm rot="16200000" flipH="1">
            <a:off x="2023269" y="2693989"/>
            <a:ext cx="534988" cy="444500"/>
          </a:xfrm>
          <a:prstGeom prst="bentConnector3">
            <a:avLst>
              <a:gd name="adj1" fmla="val 49852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47565" name="꺾인 연결선 79"/>
          <p:cNvCxnSpPr>
            <a:cxnSpLocks noChangeShapeType="1"/>
            <a:stCxn id="147556" idx="2"/>
            <a:endCxn id="147562" idx="0"/>
          </p:cNvCxnSpPr>
          <p:nvPr/>
        </p:nvCxnSpPr>
        <p:spPr bwMode="auto">
          <a:xfrm rot="16200000" flipH="1">
            <a:off x="2448483" y="2236553"/>
            <a:ext cx="566416" cy="1327944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47566" name="꺾인 연결선 82"/>
          <p:cNvCxnSpPr>
            <a:cxnSpLocks noChangeShapeType="1"/>
          </p:cNvCxnSpPr>
          <p:nvPr/>
        </p:nvCxnSpPr>
        <p:spPr bwMode="auto">
          <a:xfrm rot="16200000" flipH="1">
            <a:off x="978694" y="3322639"/>
            <a:ext cx="646112" cy="1314450"/>
          </a:xfrm>
          <a:prstGeom prst="bentConnector3">
            <a:avLst>
              <a:gd name="adj1" fmla="val 58472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47567" name="꺾인 연결선 84"/>
          <p:cNvCxnSpPr>
            <a:cxnSpLocks noChangeShapeType="1"/>
          </p:cNvCxnSpPr>
          <p:nvPr/>
        </p:nvCxnSpPr>
        <p:spPr bwMode="auto">
          <a:xfrm rot="16200000" flipH="1">
            <a:off x="1484313" y="3777458"/>
            <a:ext cx="646112" cy="404812"/>
          </a:xfrm>
          <a:prstGeom prst="bentConnector3">
            <a:avLst>
              <a:gd name="adj1" fmla="val 49875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47568" name="꺾인 연결선 86"/>
          <p:cNvCxnSpPr>
            <a:cxnSpLocks noChangeShapeType="1"/>
          </p:cNvCxnSpPr>
          <p:nvPr/>
        </p:nvCxnSpPr>
        <p:spPr bwMode="auto">
          <a:xfrm rot="5400000">
            <a:off x="1985963" y="3747295"/>
            <a:ext cx="646112" cy="465138"/>
          </a:xfrm>
          <a:prstGeom prst="bentConnector3">
            <a:avLst>
              <a:gd name="adj1" fmla="val 49875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47569" name="꺾인 연결선 88"/>
          <p:cNvCxnSpPr>
            <a:cxnSpLocks noChangeShapeType="1"/>
          </p:cNvCxnSpPr>
          <p:nvPr/>
        </p:nvCxnSpPr>
        <p:spPr bwMode="auto">
          <a:xfrm rot="5400000">
            <a:off x="2503488" y="3305970"/>
            <a:ext cx="646112" cy="1347788"/>
          </a:xfrm>
          <a:prstGeom prst="bentConnector3">
            <a:avLst>
              <a:gd name="adj1" fmla="val 60194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47570" name="TextBox 72"/>
          <p:cNvSpPr txBox="1">
            <a:spLocks noChangeArrowheads="1"/>
          </p:cNvSpPr>
          <p:nvPr/>
        </p:nvSpPr>
        <p:spPr bwMode="auto">
          <a:xfrm>
            <a:off x="692150" y="2655095"/>
            <a:ext cx="500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급</a:t>
            </a:r>
            <a:r>
              <a:rPr lang="ko-KR" altLang="en-US"/>
              <a:t>이</a:t>
            </a:r>
          </a:p>
        </p:txBody>
      </p:sp>
      <p:sp>
        <p:nvSpPr>
          <p:cNvPr id="147571" name="TextBox 72"/>
          <p:cNvSpPr txBox="1">
            <a:spLocks noChangeArrowheads="1"/>
          </p:cNvSpPr>
          <p:nvPr/>
        </p:nvSpPr>
        <p:spPr bwMode="auto">
          <a:xfrm>
            <a:off x="1489075" y="2655095"/>
            <a:ext cx="500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센서</a:t>
            </a:r>
            <a:endParaRPr lang="ko-KR" altLang="en-US"/>
          </a:p>
        </p:txBody>
      </p:sp>
      <p:sp>
        <p:nvSpPr>
          <p:cNvPr id="147572" name="TextBox 72"/>
          <p:cNvSpPr txBox="1">
            <a:spLocks noChangeArrowheads="1"/>
          </p:cNvSpPr>
          <p:nvPr/>
        </p:nvSpPr>
        <p:spPr bwMode="auto">
          <a:xfrm>
            <a:off x="2352675" y="2655095"/>
            <a:ext cx="6492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mtClean="0"/>
              <a:t>카메</a:t>
            </a:r>
            <a:r>
              <a:rPr lang="ko-KR" altLang="en-US"/>
              <a:t>라</a:t>
            </a:r>
          </a:p>
        </p:txBody>
      </p:sp>
      <p:sp>
        <p:nvSpPr>
          <p:cNvPr id="147573" name="TextBox 72"/>
          <p:cNvSpPr txBox="1">
            <a:spLocks noChangeArrowheads="1"/>
          </p:cNvSpPr>
          <p:nvPr/>
        </p:nvSpPr>
        <p:spPr bwMode="auto">
          <a:xfrm>
            <a:off x="3216275" y="2655095"/>
            <a:ext cx="5730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mtClean="0"/>
              <a:t>단말</a:t>
            </a:r>
            <a:r>
              <a:rPr lang="ko-KR" altLang="en-US"/>
              <a:t>기</a:t>
            </a:r>
            <a:endParaRPr lang="en-US" altLang="ko-KR"/>
          </a:p>
        </p:txBody>
      </p:sp>
      <p:cxnSp>
        <p:nvCxnSpPr>
          <p:cNvPr id="147575" name="AutoShape 57"/>
          <p:cNvCxnSpPr>
            <a:cxnSpLocks noChangeShapeType="1"/>
            <a:stCxn id="147578" idx="2"/>
            <a:endCxn id="147577" idx="0"/>
          </p:cNvCxnSpPr>
          <p:nvPr/>
        </p:nvCxnSpPr>
        <p:spPr bwMode="auto">
          <a:xfrm flipH="1">
            <a:off x="2097286" y="6296820"/>
            <a:ext cx="1" cy="392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7577" name="AutoShape 93"/>
          <p:cNvSpPr>
            <a:spLocks noChangeArrowheads="1"/>
          </p:cNvSpPr>
          <p:nvPr/>
        </p:nvSpPr>
        <p:spPr bwMode="auto">
          <a:xfrm>
            <a:off x="1341636" y="6688933"/>
            <a:ext cx="1511300" cy="496315"/>
          </a:xfrm>
          <a:prstGeom prst="flowChartDisp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ko-KR" altLang="en-US" smtClean="0">
                <a:solidFill>
                  <a:srgbClr val="000000"/>
                </a:solidFill>
              </a:rPr>
              <a:t>급이</a:t>
            </a:r>
            <a:r>
              <a:rPr lang="en-US" altLang="ko-KR" smtClean="0">
                <a:solidFill>
                  <a:srgbClr val="000000"/>
                </a:solidFill>
              </a:rPr>
              <a:t>,</a:t>
            </a:r>
            <a:r>
              <a:rPr lang="ko-KR" altLang="en-US" smtClean="0">
                <a:solidFill>
                  <a:srgbClr val="000000"/>
                </a:solidFill>
              </a:rPr>
              <a:t>센서</a:t>
            </a:r>
            <a:r>
              <a:rPr lang="en-US" altLang="ko-KR" smtClean="0">
                <a:solidFill>
                  <a:srgbClr val="000000"/>
                </a:solidFill>
              </a:rPr>
              <a:t>,</a:t>
            </a:r>
            <a:r>
              <a:rPr lang="ko-KR" altLang="en-US" smtClean="0">
                <a:solidFill>
                  <a:srgbClr val="000000"/>
                </a:solidFill>
              </a:rPr>
              <a:t>카메라</a:t>
            </a:r>
            <a:r>
              <a:rPr lang="en-US" altLang="ko-KR" smtClean="0">
                <a:solidFill>
                  <a:srgbClr val="000000"/>
                </a:solidFill>
              </a:rPr>
              <a:t>,</a:t>
            </a:r>
            <a:r>
              <a:rPr lang="ko-KR" altLang="en-US" smtClean="0">
                <a:solidFill>
                  <a:srgbClr val="000000"/>
                </a:solidFill>
              </a:rPr>
              <a:t>단말기정보 표시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47578" name="AutoShape 252"/>
          <p:cNvSpPr>
            <a:spLocks noChangeArrowheads="1"/>
          </p:cNvSpPr>
          <p:nvPr/>
        </p:nvSpPr>
        <p:spPr bwMode="auto">
          <a:xfrm>
            <a:off x="1432124" y="5968208"/>
            <a:ext cx="1330325" cy="328612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검색할 조건에 맞는</a:t>
            </a:r>
          </a:p>
          <a:p>
            <a:r>
              <a:rPr lang="ko-KR" altLang="en-US"/>
              <a:t> 데이터 검색</a:t>
            </a:r>
          </a:p>
        </p:txBody>
      </p:sp>
      <p:sp>
        <p:nvSpPr>
          <p:cNvPr id="37" name="AutoShape 252"/>
          <p:cNvSpPr>
            <a:spLocks noChangeArrowheads="1"/>
          </p:cNvSpPr>
          <p:nvPr/>
        </p:nvSpPr>
        <p:spPr bwMode="auto">
          <a:xfrm>
            <a:off x="382786" y="4295778"/>
            <a:ext cx="800100" cy="473075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급이모드</a:t>
            </a:r>
            <a:r>
              <a:rPr lang="en-US" altLang="ko-KR" smtClean="0"/>
              <a:t>,</a:t>
            </a:r>
            <a:r>
              <a:rPr lang="ko-KR" altLang="en-US" smtClean="0"/>
              <a:t>상태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스케줄조회</a:t>
            </a:r>
            <a:r>
              <a:rPr lang="en-US" altLang="ko-KR" smtClean="0"/>
              <a:t>/</a:t>
            </a:r>
            <a:r>
              <a:rPr lang="ko-KR" altLang="en-US" smtClean="0"/>
              <a:t>변경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급이이</a:t>
            </a:r>
            <a:r>
              <a:rPr lang="ko-KR" altLang="en-US"/>
              <a:t>력</a:t>
            </a:r>
            <a:endParaRPr lang="en-US" altLang="ko-KR"/>
          </a:p>
        </p:txBody>
      </p:sp>
      <p:cxnSp>
        <p:nvCxnSpPr>
          <p:cNvPr id="5" name="직선 화살표 연결선 4"/>
          <p:cNvCxnSpPr>
            <a:stCxn id="37" idx="2"/>
          </p:cNvCxnSpPr>
          <p:nvPr/>
        </p:nvCxnSpPr>
        <p:spPr>
          <a:xfrm>
            <a:off x="782836" y="4768853"/>
            <a:ext cx="0" cy="4001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252"/>
          <p:cNvSpPr>
            <a:spLocks noChangeArrowheads="1"/>
          </p:cNvSpPr>
          <p:nvPr/>
        </p:nvSpPr>
        <p:spPr bwMode="auto">
          <a:xfrm>
            <a:off x="382786" y="5169024"/>
            <a:ext cx="800100" cy="473075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수정</a:t>
            </a:r>
            <a:r>
              <a:rPr lang="en-US" altLang="ko-KR" smtClean="0"/>
              <a:t>,</a:t>
            </a:r>
            <a:r>
              <a:rPr lang="ko-KR" altLang="en-US" smtClean="0"/>
              <a:t>조회</a:t>
            </a:r>
            <a:endParaRPr lang="en-US" altLang="ko-KR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82836" y="5619630"/>
            <a:ext cx="0" cy="4001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toShape 252"/>
          <p:cNvSpPr>
            <a:spLocks noChangeArrowheads="1"/>
          </p:cNvSpPr>
          <p:nvPr/>
        </p:nvSpPr>
        <p:spPr bwMode="auto">
          <a:xfrm>
            <a:off x="382786" y="6019801"/>
            <a:ext cx="800100" cy="473075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수정</a:t>
            </a:r>
            <a:r>
              <a:rPr lang="en-US" altLang="ko-KR" smtClean="0"/>
              <a:t>,</a:t>
            </a:r>
            <a:r>
              <a:rPr lang="ko-KR" altLang="en-US" smtClean="0"/>
              <a:t>조회</a:t>
            </a:r>
            <a:endParaRPr lang="en-US" altLang="ko-KR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782836" y="6488847"/>
            <a:ext cx="0" cy="4001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직접 액세스 저장소 45"/>
          <p:cNvSpPr/>
          <p:nvPr/>
        </p:nvSpPr>
        <p:spPr>
          <a:xfrm>
            <a:off x="310059" y="6897216"/>
            <a:ext cx="1025525" cy="357188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 smtClean="0">
                <a:solidFill>
                  <a:srgbClr val="0D0D0D"/>
                </a:solidFill>
              </a:rPr>
              <a:t>급이기정보</a:t>
            </a:r>
            <a:r>
              <a:rPr lang="en-US" altLang="ko-KR" smtClean="0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48680" y="3656808"/>
            <a:ext cx="0" cy="638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2293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87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397685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양식장작업자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5.3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원격급이먹이활성도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602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772883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원격급이먹이활성도를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급이시간 리스트를 확인한다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급이시간의 리스트를 클릭하면  급이할때의 스틸컷및 급이시간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단말기명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등등 의 정보를 표시해준다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먹이활성도를 수정하려면 먹이활성도를 상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중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하 로 수정 할 수 있다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560" name="AutoShape 252"/>
          <p:cNvSpPr>
            <a:spLocks noChangeArrowheads="1"/>
          </p:cNvSpPr>
          <p:nvPr/>
        </p:nvSpPr>
        <p:spPr bwMode="auto">
          <a:xfrm>
            <a:off x="1343025" y="2360712"/>
            <a:ext cx="13684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원격급이먹이활성도선택</a:t>
            </a:r>
            <a:endParaRPr lang="en-US" altLang="ko-KR"/>
          </a:p>
        </p:txBody>
      </p:sp>
      <p:sp>
        <p:nvSpPr>
          <p:cNvPr id="110" name="순서도: 직접 액세스 저장소 109"/>
          <p:cNvSpPr/>
          <p:nvPr/>
        </p:nvSpPr>
        <p:spPr>
          <a:xfrm>
            <a:off x="1514475" y="6177136"/>
            <a:ext cx="1025525" cy="357188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 smtClean="0">
                <a:solidFill>
                  <a:srgbClr val="0D0D0D"/>
                </a:solidFill>
              </a:rPr>
              <a:t>먹이활성도</a:t>
            </a:r>
            <a:r>
              <a:rPr lang="en-US" altLang="ko-KR" smtClean="0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sp>
        <p:nvSpPr>
          <p:cNvPr id="107563" name="TextBox 20"/>
          <p:cNvSpPr txBox="1">
            <a:spLocks noChangeArrowheads="1"/>
          </p:cNvSpPr>
          <p:nvPr/>
        </p:nvSpPr>
        <p:spPr bwMode="auto">
          <a:xfrm>
            <a:off x="769938" y="4161309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저장</a:t>
            </a:r>
            <a:endParaRPr lang="ko-KR" altLang="en-US"/>
          </a:p>
        </p:txBody>
      </p:sp>
      <p:cxnSp>
        <p:nvCxnSpPr>
          <p:cNvPr id="107565" name="AutoShape 53"/>
          <p:cNvCxnSpPr>
            <a:cxnSpLocks noChangeShapeType="1"/>
            <a:stCxn id="107560" idx="2"/>
          </p:cNvCxnSpPr>
          <p:nvPr/>
        </p:nvCxnSpPr>
        <p:spPr bwMode="auto">
          <a:xfrm>
            <a:off x="2027238" y="2717900"/>
            <a:ext cx="0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7567" name="AutoShape 48"/>
          <p:cNvSpPr>
            <a:spLocks noChangeArrowheads="1"/>
          </p:cNvSpPr>
          <p:nvPr/>
        </p:nvSpPr>
        <p:spPr bwMode="auto">
          <a:xfrm>
            <a:off x="1270000" y="3008784"/>
            <a:ext cx="1511300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급이시간 리스트확인</a:t>
            </a:r>
            <a:endParaRPr lang="ko-KR" altLang="en-US"/>
          </a:p>
        </p:txBody>
      </p:sp>
      <p:sp>
        <p:nvSpPr>
          <p:cNvPr id="107568" name="AutoShape 55"/>
          <p:cNvSpPr>
            <a:spLocks noChangeArrowheads="1"/>
          </p:cNvSpPr>
          <p:nvPr/>
        </p:nvSpPr>
        <p:spPr bwMode="auto">
          <a:xfrm>
            <a:off x="1270000" y="3513609"/>
            <a:ext cx="1511300" cy="720725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 smtClean="0"/>
              <a:t>저장</a:t>
            </a:r>
            <a:endParaRPr lang="en-US" altLang="ko-KR" smtClean="0"/>
          </a:p>
          <a:p>
            <a:pPr marL="342900" indent="-342900"/>
            <a:r>
              <a:rPr lang="ko-KR" altLang="en-US" smtClean="0"/>
              <a:t>수</a:t>
            </a:r>
            <a:r>
              <a:rPr lang="ko-KR" altLang="en-US"/>
              <a:t>정</a:t>
            </a:r>
          </a:p>
        </p:txBody>
      </p:sp>
      <p:cxnSp>
        <p:nvCxnSpPr>
          <p:cNvPr id="107569" name="AutoShape 50"/>
          <p:cNvCxnSpPr>
            <a:cxnSpLocks noChangeShapeType="1"/>
            <a:stCxn id="107567" idx="2"/>
            <a:endCxn id="107568" idx="0"/>
          </p:cNvCxnSpPr>
          <p:nvPr/>
        </p:nvCxnSpPr>
        <p:spPr bwMode="auto">
          <a:xfrm>
            <a:off x="2025650" y="3369147"/>
            <a:ext cx="0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7570" name="AutoShape 54"/>
          <p:cNvCxnSpPr>
            <a:cxnSpLocks noChangeShapeType="1"/>
            <a:stCxn id="107568" idx="2"/>
            <a:endCxn id="107582" idx="0"/>
          </p:cNvCxnSpPr>
          <p:nvPr/>
        </p:nvCxnSpPr>
        <p:spPr bwMode="auto">
          <a:xfrm rot="5400000">
            <a:off x="1253331" y="3820791"/>
            <a:ext cx="358775" cy="11858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07571" name="AutoShape 55"/>
          <p:cNvCxnSpPr>
            <a:cxnSpLocks noChangeShapeType="1"/>
            <a:stCxn id="107568" idx="2"/>
          </p:cNvCxnSpPr>
          <p:nvPr/>
        </p:nvCxnSpPr>
        <p:spPr bwMode="auto">
          <a:xfrm rot="16200000" flipH="1">
            <a:off x="2475706" y="3784278"/>
            <a:ext cx="358775" cy="1258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07573" name="TextBox 20"/>
          <p:cNvSpPr txBox="1">
            <a:spLocks noChangeArrowheads="1"/>
          </p:cNvSpPr>
          <p:nvPr/>
        </p:nvSpPr>
        <p:spPr bwMode="auto">
          <a:xfrm>
            <a:off x="2855913" y="4161309"/>
            <a:ext cx="5000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수</a:t>
            </a:r>
            <a:r>
              <a:rPr lang="ko-KR" altLang="en-US"/>
              <a:t>정</a:t>
            </a:r>
          </a:p>
        </p:txBody>
      </p:sp>
      <p:cxnSp>
        <p:nvCxnSpPr>
          <p:cNvPr id="107574" name="AutoShape 60"/>
          <p:cNvCxnSpPr>
            <a:cxnSpLocks noChangeShapeType="1"/>
            <a:stCxn id="107578" idx="2"/>
            <a:endCxn id="110" idx="1"/>
          </p:cNvCxnSpPr>
          <p:nvPr/>
        </p:nvCxnSpPr>
        <p:spPr bwMode="auto">
          <a:xfrm rot="16200000" flipH="1">
            <a:off x="760959" y="5602213"/>
            <a:ext cx="829171" cy="6778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07578" name="AutoShape 252"/>
          <p:cNvSpPr>
            <a:spLocks noChangeArrowheads="1"/>
          </p:cNvSpPr>
          <p:nvPr/>
        </p:nvSpPr>
        <p:spPr bwMode="auto">
          <a:xfrm>
            <a:off x="404813" y="5169372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먹이활성도저장</a:t>
            </a:r>
            <a:endParaRPr lang="en-US" altLang="ko-KR"/>
          </a:p>
        </p:txBody>
      </p:sp>
      <p:cxnSp>
        <p:nvCxnSpPr>
          <p:cNvPr id="107579" name="AutoShape 59"/>
          <p:cNvCxnSpPr>
            <a:cxnSpLocks noChangeShapeType="1"/>
            <a:stCxn id="107582" idx="2"/>
            <a:endCxn id="107578" idx="0"/>
          </p:cNvCxnSpPr>
          <p:nvPr/>
        </p:nvCxnSpPr>
        <p:spPr bwMode="auto">
          <a:xfrm flipH="1">
            <a:off x="836613" y="4950297"/>
            <a:ext cx="31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582" name="AutoShape 252"/>
          <p:cNvSpPr>
            <a:spLocks noChangeArrowheads="1"/>
          </p:cNvSpPr>
          <p:nvPr/>
        </p:nvSpPr>
        <p:spPr bwMode="auto">
          <a:xfrm>
            <a:off x="407988" y="4593109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먹이활성도설정</a:t>
            </a:r>
            <a:endParaRPr lang="en-US" altLang="ko-KR"/>
          </a:p>
        </p:txBody>
      </p:sp>
      <p:cxnSp>
        <p:nvCxnSpPr>
          <p:cNvPr id="107585" name="AutoShape 65"/>
          <p:cNvCxnSpPr>
            <a:cxnSpLocks noChangeShapeType="1"/>
            <a:stCxn id="107604" idx="2"/>
            <a:endCxn id="110" idx="4"/>
          </p:cNvCxnSpPr>
          <p:nvPr/>
        </p:nvCxnSpPr>
        <p:spPr bwMode="auto">
          <a:xfrm rot="5400000">
            <a:off x="2479267" y="5587293"/>
            <a:ext cx="829171" cy="70770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  <p:sp>
        <p:nvSpPr>
          <p:cNvPr id="107589" name="AutoShape 252"/>
          <p:cNvSpPr>
            <a:spLocks noChangeArrowheads="1"/>
          </p:cNvSpPr>
          <p:nvPr/>
        </p:nvSpPr>
        <p:spPr bwMode="auto">
          <a:xfrm>
            <a:off x="2709540" y="4593109"/>
            <a:ext cx="10763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급이시간 리스트 </a:t>
            </a:r>
            <a:r>
              <a:rPr lang="ko-KR" altLang="en-US" smtClean="0"/>
              <a:t>확인</a:t>
            </a:r>
            <a:endParaRPr lang="ko-KR" altLang="en-US"/>
          </a:p>
        </p:txBody>
      </p:sp>
      <p:sp>
        <p:nvSpPr>
          <p:cNvPr id="107604" name="AutoShape 252"/>
          <p:cNvSpPr>
            <a:spLocks noChangeArrowheads="1"/>
          </p:cNvSpPr>
          <p:nvPr/>
        </p:nvSpPr>
        <p:spPr bwMode="auto">
          <a:xfrm>
            <a:off x="2742878" y="5169372"/>
            <a:ext cx="100965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먹이활성도수정</a:t>
            </a:r>
            <a:endParaRPr lang="ko-KR" altLang="en-US"/>
          </a:p>
        </p:txBody>
      </p:sp>
      <p:cxnSp>
        <p:nvCxnSpPr>
          <p:cNvPr id="107605" name="AutoShape 85"/>
          <p:cNvCxnSpPr>
            <a:cxnSpLocks noChangeShapeType="1"/>
            <a:stCxn id="107589" idx="2"/>
            <a:endCxn id="107604" idx="0"/>
          </p:cNvCxnSpPr>
          <p:nvPr/>
        </p:nvCxnSpPr>
        <p:spPr bwMode="auto">
          <a:xfrm>
            <a:off x="3247703" y="4950297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384841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40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626292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6.1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생사료가격추이현황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44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229928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 름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생사료가격추이현황선택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현년도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~12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 생사료 가격추이현황을 최대값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평균값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최소값을 확인 할 수 있다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조회할 검색년도를 입력한다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6" name="AutoShape 252"/>
          <p:cNvSpPr>
            <a:spLocks noChangeArrowheads="1"/>
          </p:cNvSpPr>
          <p:nvPr/>
        </p:nvSpPr>
        <p:spPr bwMode="auto">
          <a:xfrm>
            <a:off x="1411288" y="2288704"/>
            <a:ext cx="1512887" cy="50323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생사료가격추이현황선택</a:t>
            </a:r>
            <a:endParaRPr lang="ko-KR" altLang="en-US"/>
          </a:p>
        </p:txBody>
      </p:sp>
      <p:sp>
        <p:nvSpPr>
          <p:cNvPr id="16429" name="AutoShape 252"/>
          <p:cNvSpPr>
            <a:spLocks noChangeArrowheads="1"/>
          </p:cNvSpPr>
          <p:nvPr/>
        </p:nvSpPr>
        <p:spPr bwMode="auto">
          <a:xfrm>
            <a:off x="1411288" y="3223742"/>
            <a:ext cx="1512887" cy="50323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생사료가격추이현황</a:t>
            </a:r>
            <a:endParaRPr lang="en-US" altLang="ko-KR"/>
          </a:p>
          <a:p>
            <a:r>
              <a:rPr lang="ko-KR" altLang="en-US" smtClean="0"/>
              <a:t>현재년도 </a:t>
            </a:r>
            <a:r>
              <a:rPr lang="en-US" altLang="ko-KR" smtClean="0"/>
              <a:t>1</a:t>
            </a:r>
            <a:r>
              <a:rPr lang="ko-KR" altLang="en-US" smtClean="0"/>
              <a:t>월</a:t>
            </a:r>
            <a:r>
              <a:rPr lang="en-US" altLang="ko-KR" smtClean="0"/>
              <a:t>~12</a:t>
            </a:r>
            <a:r>
              <a:rPr lang="ko-KR" altLang="en-US" smtClean="0"/>
              <a:t>월값 표시</a:t>
            </a:r>
            <a:endParaRPr lang="en-US" altLang="ko-KR" smtClean="0"/>
          </a:p>
        </p:txBody>
      </p:sp>
      <p:cxnSp>
        <p:nvCxnSpPr>
          <p:cNvPr id="16431" name="AutoShape 49"/>
          <p:cNvCxnSpPr>
            <a:cxnSpLocks noChangeShapeType="1"/>
            <a:stCxn id="16426" idx="2"/>
            <a:endCxn id="16429" idx="0"/>
          </p:cNvCxnSpPr>
          <p:nvPr/>
        </p:nvCxnSpPr>
        <p:spPr bwMode="auto">
          <a:xfrm>
            <a:off x="2168525" y="2791942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32" name="AutoShape 50"/>
          <p:cNvCxnSpPr>
            <a:cxnSpLocks noChangeShapeType="1"/>
            <a:stCxn id="16429" idx="2"/>
          </p:cNvCxnSpPr>
          <p:nvPr/>
        </p:nvCxnSpPr>
        <p:spPr bwMode="auto">
          <a:xfrm>
            <a:off x="2168525" y="3726979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" name="AutoShape 252"/>
          <p:cNvSpPr>
            <a:spLocks noChangeArrowheads="1"/>
          </p:cNvSpPr>
          <p:nvPr/>
        </p:nvSpPr>
        <p:spPr bwMode="auto">
          <a:xfrm>
            <a:off x="1411288" y="4182121"/>
            <a:ext cx="1512887" cy="50323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검색연도의 조건에따른 </a:t>
            </a:r>
            <a:endParaRPr lang="en-US" altLang="ko-KR" smtClean="0"/>
          </a:p>
          <a:p>
            <a:r>
              <a:rPr lang="ko-KR" altLang="en-US" smtClean="0"/>
              <a:t>리스트 검색확인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77067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40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767249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6.2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출하단가추이현황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44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809062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 름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출하단가추이현황선택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현년도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~12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 생사료 가격추이현황을 최대값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평균값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최소값을 확인 할 수 있다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조회할 검색년도를 입력한다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6" name="AutoShape 252"/>
          <p:cNvSpPr>
            <a:spLocks noChangeArrowheads="1"/>
          </p:cNvSpPr>
          <p:nvPr/>
        </p:nvSpPr>
        <p:spPr bwMode="auto">
          <a:xfrm>
            <a:off x="1411288" y="2288704"/>
            <a:ext cx="1512887" cy="50323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출하단가추이현황선택</a:t>
            </a:r>
            <a:endParaRPr lang="ko-KR" altLang="en-US"/>
          </a:p>
        </p:txBody>
      </p:sp>
      <p:sp>
        <p:nvSpPr>
          <p:cNvPr id="16429" name="AutoShape 252"/>
          <p:cNvSpPr>
            <a:spLocks noChangeArrowheads="1"/>
          </p:cNvSpPr>
          <p:nvPr/>
        </p:nvSpPr>
        <p:spPr bwMode="auto">
          <a:xfrm>
            <a:off x="1411288" y="3223742"/>
            <a:ext cx="1512887" cy="50323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출하단가추이현황</a:t>
            </a:r>
            <a:endParaRPr lang="en-US" altLang="ko-KR"/>
          </a:p>
          <a:p>
            <a:r>
              <a:rPr lang="ko-KR" altLang="en-US" smtClean="0"/>
              <a:t>현재년도 </a:t>
            </a:r>
            <a:r>
              <a:rPr lang="en-US" altLang="ko-KR" smtClean="0"/>
              <a:t>1</a:t>
            </a:r>
            <a:r>
              <a:rPr lang="ko-KR" altLang="en-US" smtClean="0"/>
              <a:t>월</a:t>
            </a:r>
            <a:r>
              <a:rPr lang="en-US" altLang="ko-KR" smtClean="0"/>
              <a:t>~12</a:t>
            </a:r>
            <a:r>
              <a:rPr lang="ko-KR" altLang="en-US" smtClean="0"/>
              <a:t>월값 표시</a:t>
            </a:r>
            <a:endParaRPr lang="en-US" altLang="ko-KR" smtClean="0"/>
          </a:p>
        </p:txBody>
      </p:sp>
      <p:cxnSp>
        <p:nvCxnSpPr>
          <p:cNvPr id="16431" name="AutoShape 49"/>
          <p:cNvCxnSpPr>
            <a:cxnSpLocks noChangeShapeType="1"/>
            <a:stCxn id="16426" idx="2"/>
            <a:endCxn id="16429" idx="0"/>
          </p:cNvCxnSpPr>
          <p:nvPr/>
        </p:nvCxnSpPr>
        <p:spPr bwMode="auto">
          <a:xfrm>
            <a:off x="2168525" y="2791942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32" name="AutoShape 50"/>
          <p:cNvCxnSpPr>
            <a:cxnSpLocks noChangeShapeType="1"/>
            <a:stCxn id="16429" idx="2"/>
          </p:cNvCxnSpPr>
          <p:nvPr/>
        </p:nvCxnSpPr>
        <p:spPr bwMode="auto">
          <a:xfrm>
            <a:off x="2168525" y="3726979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" name="AutoShape 252"/>
          <p:cNvSpPr>
            <a:spLocks noChangeArrowheads="1"/>
          </p:cNvSpPr>
          <p:nvPr/>
        </p:nvSpPr>
        <p:spPr bwMode="auto">
          <a:xfrm>
            <a:off x="1411288" y="4182121"/>
            <a:ext cx="1512887" cy="50323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검색연도의 조건에따른 </a:t>
            </a:r>
            <a:endParaRPr lang="en-US" altLang="ko-KR" smtClean="0"/>
          </a:p>
          <a:p>
            <a:r>
              <a:rPr lang="ko-KR" altLang="en-US" smtClean="0"/>
              <a:t>리스트 검색확인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772698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40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846759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6.3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입하군별수익율분석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44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367300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 름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입하군별수익률분석선택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전체 입하군의 정보를 확인 할 수 있다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조회할 입하군을 선택하면 리스트에 조회할 입하군리스트를 확인 할 수 있다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6" name="AutoShape 252"/>
          <p:cNvSpPr>
            <a:spLocks noChangeArrowheads="1"/>
          </p:cNvSpPr>
          <p:nvPr/>
        </p:nvSpPr>
        <p:spPr bwMode="auto">
          <a:xfrm>
            <a:off x="1411288" y="2288704"/>
            <a:ext cx="1512887" cy="50323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입하군별수익률분석선택</a:t>
            </a:r>
            <a:endParaRPr lang="ko-KR" altLang="en-US"/>
          </a:p>
        </p:txBody>
      </p:sp>
      <p:sp>
        <p:nvSpPr>
          <p:cNvPr id="16429" name="AutoShape 252"/>
          <p:cNvSpPr>
            <a:spLocks noChangeArrowheads="1"/>
          </p:cNvSpPr>
          <p:nvPr/>
        </p:nvSpPr>
        <p:spPr bwMode="auto">
          <a:xfrm>
            <a:off x="1411288" y="3223742"/>
            <a:ext cx="1512887" cy="50323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입하군별수익률분석</a:t>
            </a:r>
            <a:endParaRPr lang="en-US" altLang="ko-KR" smtClean="0"/>
          </a:p>
          <a:p>
            <a:r>
              <a:rPr lang="ko-KR" altLang="en-US" smtClean="0"/>
              <a:t>리스트표시 </a:t>
            </a:r>
            <a:endParaRPr lang="en-US" altLang="ko-KR" smtClean="0"/>
          </a:p>
        </p:txBody>
      </p:sp>
      <p:cxnSp>
        <p:nvCxnSpPr>
          <p:cNvPr id="16431" name="AutoShape 49"/>
          <p:cNvCxnSpPr>
            <a:cxnSpLocks noChangeShapeType="1"/>
            <a:stCxn id="16426" idx="2"/>
            <a:endCxn id="16429" idx="0"/>
          </p:cNvCxnSpPr>
          <p:nvPr/>
        </p:nvCxnSpPr>
        <p:spPr bwMode="auto">
          <a:xfrm>
            <a:off x="2168525" y="2791942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32" name="AutoShape 50"/>
          <p:cNvCxnSpPr>
            <a:cxnSpLocks noChangeShapeType="1"/>
            <a:stCxn id="16429" idx="2"/>
          </p:cNvCxnSpPr>
          <p:nvPr/>
        </p:nvCxnSpPr>
        <p:spPr bwMode="auto">
          <a:xfrm>
            <a:off x="2168525" y="3726979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" name="AutoShape 252"/>
          <p:cNvSpPr>
            <a:spLocks noChangeArrowheads="1"/>
          </p:cNvSpPr>
          <p:nvPr/>
        </p:nvSpPr>
        <p:spPr bwMode="auto">
          <a:xfrm>
            <a:off x="1411288" y="4182121"/>
            <a:ext cx="1512887" cy="50323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입하군의 조건에따른 </a:t>
            </a:r>
            <a:endParaRPr lang="en-US" altLang="ko-KR" smtClean="0"/>
          </a:p>
          <a:p>
            <a:r>
              <a:rPr lang="ko-KR" altLang="en-US" smtClean="0"/>
              <a:t>리스트 검색확인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57048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40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170539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6.4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어종생육정보현황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44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827602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 름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어종생육정보현황선택한다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어종생육정보현황에 검색년도는 현재년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처음 입식한 어종이 처음에 나온다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원하는 어종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입하군에 따른 정보를 보려면 검색년도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어종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입하군을 선택을 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6" name="AutoShape 252"/>
          <p:cNvSpPr>
            <a:spLocks noChangeArrowheads="1"/>
          </p:cNvSpPr>
          <p:nvPr/>
        </p:nvSpPr>
        <p:spPr bwMode="auto">
          <a:xfrm>
            <a:off x="1411288" y="2288704"/>
            <a:ext cx="1512887" cy="50323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어종생육정보현황선택</a:t>
            </a:r>
            <a:endParaRPr lang="ko-KR" altLang="en-US"/>
          </a:p>
        </p:txBody>
      </p:sp>
      <p:sp>
        <p:nvSpPr>
          <p:cNvPr id="16429" name="AutoShape 252"/>
          <p:cNvSpPr>
            <a:spLocks noChangeArrowheads="1"/>
          </p:cNvSpPr>
          <p:nvPr/>
        </p:nvSpPr>
        <p:spPr bwMode="auto">
          <a:xfrm>
            <a:off x="1411288" y="3223742"/>
            <a:ext cx="1512887" cy="50323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어종생육정보현황 그래프표시</a:t>
            </a:r>
            <a:endParaRPr lang="en-US" altLang="ko-KR" smtClean="0"/>
          </a:p>
        </p:txBody>
      </p:sp>
      <p:cxnSp>
        <p:nvCxnSpPr>
          <p:cNvPr id="16431" name="AutoShape 49"/>
          <p:cNvCxnSpPr>
            <a:cxnSpLocks noChangeShapeType="1"/>
            <a:stCxn id="16426" idx="2"/>
            <a:endCxn id="16429" idx="0"/>
          </p:cNvCxnSpPr>
          <p:nvPr/>
        </p:nvCxnSpPr>
        <p:spPr bwMode="auto">
          <a:xfrm>
            <a:off x="2168525" y="2791942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32" name="AutoShape 50"/>
          <p:cNvCxnSpPr>
            <a:cxnSpLocks noChangeShapeType="1"/>
            <a:stCxn id="16429" idx="2"/>
          </p:cNvCxnSpPr>
          <p:nvPr/>
        </p:nvCxnSpPr>
        <p:spPr bwMode="auto">
          <a:xfrm>
            <a:off x="2168525" y="3726979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" name="AutoShape 252"/>
          <p:cNvSpPr>
            <a:spLocks noChangeArrowheads="1"/>
          </p:cNvSpPr>
          <p:nvPr/>
        </p:nvSpPr>
        <p:spPr bwMode="auto">
          <a:xfrm>
            <a:off x="1411288" y="4182121"/>
            <a:ext cx="1512887" cy="50323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검색 조건에 따른 그래프표시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74064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40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65356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6.5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입하군별출하현황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44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594217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 름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입하군별출하현황 선택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전체 입하군의 정보를 확인 할 수 있다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조회할 입하군을 선택하면 리스트에 조회할 입하군리스트를 확인 할 수 있다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6" name="AutoShape 252"/>
          <p:cNvSpPr>
            <a:spLocks noChangeArrowheads="1"/>
          </p:cNvSpPr>
          <p:nvPr/>
        </p:nvSpPr>
        <p:spPr bwMode="auto">
          <a:xfrm>
            <a:off x="1411288" y="2288704"/>
            <a:ext cx="1512887" cy="50323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입하군별출하현황선택</a:t>
            </a:r>
            <a:endParaRPr lang="ko-KR" altLang="en-US"/>
          </a:p>
        </p:txBody>
      </p:sp>
      <p:sp>
        <p:nvSpPr>
          <p:cNvPr id="16429" name="AutoShape 252"/>
          <p:cNvSpPr>
            <a:spLocks noChangeArrowheads="1"/>
          </p:cNvSpPr>
          <p:nvPr/>
        </p:nvSpPr>
        <p:spPr bwMode="auto">
          <a:xfrm>
            <a:off x="1411288" y="3223742"/>
            <a:ext cx="1512887" cy="50323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입하군별출하현황</a:t>
            </a:r>
            <a:endParaRPr lang="en-US" altLang="ko-KR" smtClean="0"/>
          </a:p>
          <a:p>
            <a:r>
              <a:rPr lang="ko-KR" altLang="en-US" smtClean="0"/>
              <a:t>리스트표시 </a:t>
            </a:r>
            <a:endParaRPr lang="en-US" altLang="ko-KR" smtClean="0"/>
          </a:p>
        </p:txBody>
      </p:sp>
      <p:cxnSp>
        <p:nvCxnSpPr>
          <p:cNvPr id="16431" name="AutoShape 49"/>
          <p:cNvCxnSpPr>
            <a:cxnSpLocks noChangeShapeType="1"/>
            <a:stCxn id="16426" idx="2"/>
            <a:endCxn id="16429" idx="0"/>
          </p:cNvCxnSpPr>
          <p:nvPr/>
        </p:nvCxnSpPr>
        <p:spPr bwMode="auto">
          <a:xfrm>
            <a:off x="2168525" y="2791942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32" name="AutoShape 50"/>
          <p:cNvCxnSpPr>
            <a:cxnSpLocks noChangeShapeType="1"/>
            <a:stCxn id="16429" idx="2"/>
          </p:cNvCxnSpPr>
          <p:nvPr/>
        </p:nvCxnSpPr>
        <p:spPr bwMode="auto">
          <a:xfrm>
            <a:off x="2168525" y="3726979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" name="AutoShape 252"/>
          <p:cNvSpPr>
            <a:spLocks noChangeArrowheads="1"/>
          </p:cNvSpPr>
          <p:nvPr/>
        </p:nvSpPr>
        <p:spPr bwMode="auto">
          <a:xfrm>
            <a:off x="1411288" y="4182121"/>
            <a:ext cx="1512887" cy="50323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입하군의 조건에따른 </a:t>
            </a:r>
            <a:endParaRPr lang="en-US" altLang="ko-KR" smtClean="0"/>
          </a:p>
          <a:p>
            <a:r>
              <a:rPr lang="ko-KR" altLang="en-US" smtClean="0"/>
              <a:t>리스트 검색확인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46913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40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181656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6.6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표준생장데이터베이스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44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936774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 름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표준생장데이터베이스 선택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어종과 수온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용존산소량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밀도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증체량에 따른 표준데이터베이스를 확인 가능하다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보고싶은 어종의 수온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용존산소량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밀도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증체량을 확인하려면 어종을 선택후 수온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용존산소량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밀도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증체량을 누르면 표준생장데이터를 확인 할 수 있다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6" name="AutoShape 252"/>
          <p:cNvSpPr>
            <a:spLocks noChangeArrowheads="1"/>
          </p:cNvSpPr>
          <p:nvPr/>
        </p:nvSpPr>
        <p:spPr bwMode="auto">
          <a:xfrm>
            <a:off x="1411288" y="2288704"/>
            <a:ext cx="1512887" cy="50323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표준생장데이터베이스선택</a:t>
            </a:r>
            <a:endParaRPr lang="ko-KR" altLang="en-US"/>
          </a:p>
        </p:txBody>
      </p:sp>
      <p:sp>
        <p:nvSpPr>
          <p:cNvPr id="16429" name="AutoShape 252"/>
          <p:cNvSpPr>
            <a:spLocks noChangeArrowheads="1"/>
          </p:cNvSpPr>
          <p:nvPr/>
        </p:nvSpPr>
        <p:spPr bwMode="auto">
          <a:xfrm>
            <a:off x="1411288" y="3223742"/>
            <a:ext cx="1512887" cy="50323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어종에 따른</a:t>
            </a:r>
            <a:endParaRPr lang="en-US" altLang="ko-KR" smtClean="0"/>
          </a:p>
          <a:p>
            <a:r>
              <a:rPr lang="ko-KR" altLang="en-US" smtClean="0"/>
              <a:t>수온</a:t>
            </a:r>
            <a:r>
              <a:rPr lang="en-US" altLang="ko-KR" smtClean="0"/>
              <a:t>,</a:t>
            </a:r>
            <a:r>
              <a:rPr lang="ko-KR" altLang="en-US" smtClean="0"/>
              <a:t>용존산소량</a:t>
            </a:r>
            <a:r>
              <a:rPr lang="en-US" altLang="ko-KR" smtClean="0"/>
              <a:t>,</a:t>
            </a:r>
            <a:r>
              <a:rPr lang="ko-KR" altLang="en-US" smtClean="0"/>
              <a:t>밀도</a:t>
            </a:r>
            <a:r>
              <a:rPr lang="en-US" altLang="ko-KR" smtClean="0"/>
              <a:t>,</a:t>
            </a:r>
            <a:r>
              <a:rPr lang="ko-KR" altLang="en-US" smtClean="0"/>
              <a:t>증체량</a:t>
            </a:r>
            <a:endParaRPr lang="en-US" altLang="ko-KR" smtClean="0"/>
          </a:p>
          <a:p>
            <a:r>
              <a:rPr lang="ko-KR" altLang="en-US" smtClean="0"/>
              <a:t>리스트표시</a:t>
            </a:r>
            <a:endParaRPr lang="en-US" altLang="ko-KR" smtClean="0"/>
          </a:p>
        </p:txBody>
      </p:sp>
      <p:cxnSp>
        <p:nvCxnSpPr>
          <p:cNvPr id="16431" name="AutoShape 49"/>
          <p:cNvCxnSpPr>
            <a:cxnSpLocks noChangeShapeType="1"/>
            <a:stCxn id="16426" idx="2"/>
            <a:endCxn id="16429" idx="0"/>
          </p:cNvCxnSpPr>
          <p:nvPr/>
        </p:nvCxnSpPr>
        <p:spPr bwMode="auto">
          <a:xfrm>
            <a:off x="2168525" y="2791942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32" name="AutoShape 50"/>
          <p:cNvCxnSpPr>
            <a:cxnSpLocks noChangeShapeType="1"/>
            <a:stCxn id="16429" idx="2"/>
          </p:cNvCxnSpPr>
          <p:nvPr/>
        </p:nvCxnSpPr>
        <p:spPr bwMode="auto">
          <a:xfrm>
            <a:off x="2168525" y="3726979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" name="AutoShape 252"/>
          <p:cNvSpPr>
            <a:spLocks noChangeArrowheads="1"/>
          </p:cNvSpPr>
          <p:nvPr/>
        </p:nvSpPr>
        <p:spPr bwMode="auto">
          <a:xfrm>
            <a:off x="1411288" y="4182121"/>
            <a:ext cx="1512887" cy="50323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어종에 따른 </a:t>
            </a:r>
            <a:endParaRPr lang="en-US" altLang="ko-KR" smtClean="0"/>
          </a:p>
          <a:p>
            <a:r>
              <a:rPr lang="ko-KR" altLang="en-US" smtClean="0"/>
              <a:t>수온</a:t>
            </a:r>
            <a:r>
              <a:rPr lang="en-US" altLang="ko-KR" smtClean="0"/>
              <a:t>,</a:t>
            </a:r>
            <a:r>
              <a:rPr lang="ko-KR" altLang="en-US" smtClean="0"/>
              <a:t>용존사소량</a:t>
            </a:r>
            <a:r>
              <a:rPr lang="en-US" altLang="ko-KR" smtClean="0"/>
              <a:t>,</a:t>
            </a:r>
            <a:r>
              <a:rPr lang="ko-KR" altLang="en-US" smtClean="0"/>
              <a:t>밀도</a:t>
            </a:r>
            <a:r>
              <a:rPr lang="en-US" altLang="ko-KR" smtClean="0"/>
              <a:t>,</a:t>
            </a:r>
            <a:r>
              <a:rPr lang="ko-KR" altLang="en-US" smtClean="0"/>
              <a:t>증체량</a:t>
            </a:r>
            <a:endParaRPr lang="en-US" altLang="ko-KR" smtClean="0"/>
          </a:p>
          <a:p>
            <a:r>
              <a:rPr lang="ko-KR" altLang="en-US" smtClean="0"/>
              <a:t>표준생장데이터를 확인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761094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87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055268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양식장작업자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7.1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적정밀도설정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602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584869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적정밀도설정를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어종에 따른 설정되어있는 최저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최대값을 확인 할 수 있다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원하는 어종에 따른 최저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최소값을 변경 후 저장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수정버튼을 클릭하면 값이 설정되고 현황판 밀도설정값에 셋팅이 되어진다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560" name="AutoShape 252"/>
          <p:cNvSpPr>
            <a:spLocks noChangeArrowheads="1"/>
          </p:cNvSpPr>
          <p:nvPr/>
        </p:nvSpPr>
        <p:spPr bwMode="auto">
          <a:xfrm>
            <a:off x="1343025" y="2360712"/>
            <a:ext cx="13684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적정밀도설정 선택</a:t>
            </a:r>
            <a:endParaRPr lang="en-US" altLang="ko-KR"/>
          </a:p>
        </p:txBody>
      </p:sp>
      <p:sp>
        <p:nvSpPr>
          <p:cNvPr id="110" name="순서도: 직접 액세스 저장소 109"/>
          <p:cNvSpPr/>
          <p:nvPr/>
        </p:nvSpPr>
        <p:spPr>
          <a:xfrm>
            <a:off x="1514475" y="6171661"/>
            <a:ext cx="1025525" cy="357188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 smtClean="0">
                <a:solidFill>
                  <a:srgbClr val="0D0D0D"/>
                </a:solidFill>
              </a:rPr>
              <a:t>적정밀도</a:t>
            </a:r>
            <a:r>
              <a:rPr lang="en-US" altLang="ko-KR" smtClean="0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sp>
        <p:nvSpPr>
          <p:cNvPr id="107563" name="TextBox 20"/>
          <p:cNvSpPr txBox="1">
            <a:spLocks noChangeArrowheads="1"/>
          </p:cNvSpPr>
          <p:nvPr/>
        </p:nvSpPr>
        <p:spPr bwMode="auto">
          <a:xfrm>
            <a:off x="769938" y="4161309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저장</a:t>
            </a:r>
            <a:endParaRPr lang="ko-KR" altLang="en-US"/>
          </a:p>
        </p:txBody>
      </p:sp>
      <p:cxnSp>
        <p:nvCxnSpPr>
          <p:cNvPr id="107565" name="AutoShape 53"/>
          <p:cNvCxnSpPr>
            <a:cxnSpLocks noChangeShapeType="1"/>
            <a:stCxn id="107560" idx="2"/>
          </p:cNvCxnSpPr>
          <p:nvPr/>
        </p:nvCxnSpPr>
        <p:spPr bwMode="auto">
          <a:xfrm>
            <a:off x="2027238" y="2717900"/>
            <a:ext cx="0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7567" name="AutoShape 48"/>
          <p:cNvSpPr>
            <a:spLocks noChangeArrowheads="1"/>
          </p:cNvSpPr>
          <p:nvPr/>
        </p:nvSpPr>
        <p:spPr bwMode="auto">
          <a:xfrm>
            <a:off x="1270000" y="3008784"/>
            <a:ext cx="1511300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어종에 따른 적정밀도 설정</a:t>
            </a:r>
            <a:endParaRPr lang="ko-KR" altLang="en-US"/>
          </a:p>
        </p:txBody>
      </p:sp>
      <p:sp>
        <p:nvSpPr>
          <p:cNvPr id="107568" name="AutoShape 55"/>
          <p:cNvSpPr>
            <a:spLocks noChangeArrowheads="1"/>
          </p:cNvSpPr>
          <p:nvPr/>
        </p:nvSpPr>
        <p:spPr bwMode="auto">
          <a:xfrm>
            <a:off x="1270000" y="3513609"/>
            <a:ext cx="1511300" cy="720725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 smtClean="0"/>
              <a:t>저장</a:t>
            </a:r>
            <a:endParaRPr lang="en-US" altLang="ko-KR" smtClean="0"/>
          </a:p>
          <a:p>
            <a:pPr marL="342900" indent="-342900"/>
            <a:r>
              <a:rPr lang="ko-KR" altLang="en-US" smtClean="0"/>
              <a:t>수</a:t>
            </a:r>
            <a:r>
              <a:rPr lang="ko-KR" altLang="en-US"/>
              <a:t>정</a:t>
            </a:r>
          </a:p>
        </p:txBody>
      </p:sp>
      <p:cxnSp>
        <p:nvCxnSpPr>
          <p:cNvPr id="107569" name="AutoShape 50"/>
          <p:cNvCxnSpPr>
            <a:cxnSpLocks noChangeShapeType="1"/>
            <a:stCxn id="107567" idx="2"/>
            <a:endCxn id="107568" idx="0"/>
          </p:cNvCxnSpPr>
          <p:nvPr/>
        </p:nvCxnSpPr>
        <p:spPr bwMode="auto">
          <a:xfrm>
            <a:off x="2025650" y="3369147"/>
            <a:ext cx="0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7570" name="AutoShape 54"/>
          <p:cNvCxnSpPr>
            <a:cxnSpLocks noChangeShapeType="1"/>
            <a:stCxn id="107568" idx="2"/>
            <a:endCxn id="107582" idx="0"/>
          </p:cNvCxnSpPr>
          <p:nvPr/>
        </p:nvCxnSpPr>
        <p:spPr bwMode="auto">
          <a:xfrm rot="5400000">
            <a:off x="1253331" y="3820791"/>
            <a:ext cx="358775" cy="11858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07571" name="AutoShape 55"/>
          <p:cNvCxnSpPr>
            <a:cxnSpLocks noChangeShapeType="1"/>
            <a:stCxn id="107568" idx="2"/>
          </p:cNvCxnSpPr>
          <p:nvPr/>
        </p:nvCxnSpPr>
        <p:spPr bwMode="auto">
          <a:xfrm rot="16200000" flipH="1">
            <a:off x="2475706" y="3784278"/>
            <a:ext cx="358775" cy="1258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07573" name="TextBox 20"/>
          <p:cNvSpPr txBox="1">
            <a:spLocks noChangeArrowheads="1"/>
          </p:cNvSpPr>
          <p:nvPr/>
        </p:nvSpPr>
        <p:spPr bwMode="auto">
          <a:xfrm>
            <a:off x="2855913" y="4161309"/>
            <a:ext cx="5000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수</a:t>
            </a:r>
            <a:r>
              <a:rPr lang="ko-KR" altLang="en-US"/>
              <a:t>정</a:t>
            </a:r>
          </a:p>
        </p:txBody>
      </p:sp>
      <p:cxnSp>
        <p:nvCxnSpPr>
          <p:cNvPr id="107574" name="AutoShape 60"/>
          <p:cNvCxnSpPr>
            <a:cxnSpLocks noChangeShapeType="1"/>
            <a:stCxn id="107578" idx="2"/>
            <a:endCxn id="110" idx="1"/>
          </p:cNvCxnSpPr>
          <p:nvPr/>
        </p:nvCxnSpPr>
        <p:spPr bwMode="auto">
          <a:xfrm rot="16200000" flipH="1">
            <a:off x="763696" y="5599476"/>
            <a:ext cx="823696" cy="6778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07578" name="AutoShape 252"/>
          <p:cNvSpPr>
            <a:spLocks noChangeArrowheads="1"/>
          </p:cNvSpPr>
          <p:nvPr/>
        </p:nvSpPr>
        <p:spPr bwMode="auto">
          <a:xfrm>
            <a:off x="404813" y="5169372"/>
            <a:ext cx="86360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평균어체중값저장</a:t>
            </a:r>
            <a:endParaRPr lang="en-US" altLang="ko-KR"/>
          </a:p>
        </p:txBody>
      </p:sp>
      <p:cxnSp>
        <p:nvCxnSpPr>
          <p:cNvPr id="107579" name="AutoShape 59"/>
          <p:cNvCxnSpPr>
            <a:cxnSpLocks noChangeShapeType="1"/>
            <a:stCxn id="107582" idx="2"/>
            <a:endCxn id="107578" idx="0"/>
          </p:cNvCxnSpPr>
          <p:nvPr/>
        </p:nvCxnSpPr>
        <p:spPr bwMode="auto">
          <a:xfrm flipH="1">
            <a:off x="836613" y="4950297"/>
            <a:ext cx="31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7582" name="AutoShape 252"/>
          <p:cNvSpPr>
            <a:spLocks noChangeArrowheads="1"/>
          </p:cNvSpPr>
          <p:nvPr/>
        </p:nvSpPr>
        <p:spPr bwMode="auto">
          <a:xfrm>
            <a:off x="407988" y="4593109"/>
            <a:ext cx="863600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평균어체중에대한 </a:t>
            </a:r>
            <a:endParaRPr lang="en-US" altLang="ko-KR" smtClean="0"/>
          </a:p>
          <a:p>
            <a:r>
              <a:rPr lang="ko-KR" altLang="en-US" smtClean="0"/>
              <a:t>최저</a:t>
            </a:r>
            <a:r>
              <a:rPr lang="en-US" altLang="ko-KR" smtClean="0"/>
              <a:t>,</a:t>
            </a:r>
            <a:r>
              <a:rPr lang="ko-KR" altLang="en-US" smtClean="0"/>
              <a:t>최대값입력</a:t>
            </a:r>
            <a:endParaRPr lang="en-US" altLang="ko-KR"/>
          </a:p>
        </p:txBody>
      </p:sp>
      <p:cxnSp>
        <p:nvCxnSpPr>
          <p:cNvPr id="107585" name="AutoShape 65"/>
          <p:cNvCxnSpPr>
            <a:cxnSpLocks noChangeShapeType="1"/>
            <a:stCxn id="107604" idx="2"/>
            <a:endCxn id="110" idx="4"/>
          </p:cNvCxnSpPr>
          <p:nvPr/>
        </p:nvCxnSpPr>
        <p:spPr bwMode="auto">
          <a:xfrm rot="5400000">
            <a:off x="2482004" y="5584556"/>
            <a:ext cx="823696" cy="70770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  <p:sp>
        <p:nvSpPr>
          <p:cNvPr id="107589" name="AutoShape 252"/>
          <p:cNvSpPr>
            <a:spLocks noChangeArrowheads="1"/>
          </p:cNvSpPr>
          <p:nvPr/>
        </p:nvSpPr>
        <p:spPr bwMode="auto">
          <a:xfrm>
            <a:off x="2709540" y="4593109"/>
            <a:ext cx="1076325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평균어체중에대한</a:t>
            </a:r>
            <a:endParaRPr lang="en-US" altLang="ko-KR" smtClean="0"/>
          </a:p>
          <a:p>
            <a:r>
              <a:rPr lang="ko-KR" altLang="en-US" smtClean="0"/>
              <a:t>최저</a:t>
            </a:r>
            <a:r>
              <a:rPr lang="en-US" altLang="ko-KR" smtClean="0"/>
              <a:t>,</a:t>
            </a:r>
            <a:r>
              <a:rPr lang="ko-KR" altLang="en-US" smtClean="0"/>
              <a:t>최대값입력</a:t>
            </a:r>
            <a:endParaRPr lang="ko-KR" altLang="en-US"/>
          </a:p>
        </p:txBody>
      </p:sp>
      <p:sp>
        <p:nvSpPr>
          <p:cNvPr id="107604" name="AutoShape 252"/>
          <p:cNvSpPr>
            <a:spLocks noChangeArrowheads="1"/>
          </p:cNvSpPr>
          <p:nvPr/>
        </p:nvSpPr>
        <p:spPr bwMode="auto">
          <a:xfrm>
            <a:off x="2742878" y="5169372"/>
            <a:ext cx="1009650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평균어체중값수정</a:t>
            </a:r>
            <a:endParaRPr lang="ko-KR" altLang="en-US"/>
          </a:p>
        </p:txBody>
      </p:sp>
      <p:cxnSp>
        <p:nvCxnSpPr>
          <p:cNvPr id="107605" name="AutoShape 85"/>
          <p:cNvCxnSpPr>
            <a:cxnSpLocks noChangeShapeType="1"/>
            <a:stCxn id="107589" idx="2"/>
            <a:endCxn id="107604" idx="0"/>
          </p:cNvCxnSpPr>
          <p:nvPr/>
        </p:nvCxnSpPr>
        <p:spPr bwMode="auto">
          <a:xfrm>
            <a:off x="3247703" y="4950297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63848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69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478500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7.2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센서정보관리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21" name="Group 25"/>
          <p:cNvGraphicFramePr>
            <a:graphicFrameLocks noGrp="1"/>
          </p:cNvGraphicFramePr>
          <p:nvPr/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7735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451802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 름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사용자가 메뉴에서 센서관리를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등록된 센서들을 보여준다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센서 정보를 등록하려면 등록을 선택한뒤 센서정보를 입력한다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5)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센서 정보를 조회하려면 조회를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6)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센서 정보의 수정이 필요하면 센서 정보를 수정한다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7)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센서정보를 삭제하려면 삭제를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8)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새로운 센서 데이터를 저장한다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50" name="AutoShape 252"/>
          <p:cNvSpPr>
            <a:spLocks noChangeArrowheads="1"/>
          </p:cNvSpPr>
          <p:nvPr/>
        </p:nvSpPr>
        <p:spPr bwMode="auto">
          <a:xfrm>
            <a:off x="1339850" y="2720951"/>
            <a:ext cx="1366838" cy="357187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등록된 센서 정보 검색</a:t>
            </a:r>
          </a:p>
        </p:txBody>
      </p:sp>
      <p:sp>
        <p:nvSpPr>
          <p:cNvPr id="10" name="순서도: 직접 액세스 저장소 9"/>
          <p:cNvSpPr/>
          <p:nvPr/>
        </p:nvSpPr>
        <p:spPr>
          <a:xfrm>
            <a:off x="1490663" y="8483576"/>
            <a:ext cx="1071562" cy="357187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>
                <a:solidFill>
                  <a:srgbClr val="0D0D0D"/>
                </a:solidFill>
              </a:rPr>
              <a:t>센서 정보 </a:t>
            </a:r>
            <a:r>
              <a:rPr lang="en-US" altLang="ko-KR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cxnSp>
        <p:nvCxnSpPr>
          <p:cNvPr id="157752" name="직선 화살표 연결선 14"/>
          <p:cNvCxnSpPr>
            <a:cxnSpLocks noChangeShapeType="1"/>
            <a:stCxn id="157767" idx="2"/>
            <a:endCxn id="27" idx="0"/>
          </p:cNvCxnSpPr>
          <p:nvPr/>
        </p:nvCxnSpPr>
        <p:spPr bwMode="auto">
          <a:xfrm>
            <a:off x="2024063" y="4592613"/>
            <a:ext cx="1587" cy="1476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7754" name="AutoShape 252"/>
          <p:cNvSpPr>
            <a:spLocks noChangeArrowheads="1"/>
          </p:cNvSpPr>
          <p:nvPr/>
        </p:nvSpPr>
        <p:spPr bwMode="auto">
          <a:xfrm>
            <a:off x="1339850" y="2144688"/>
            <a:ext cx="1366838" cy="357188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센서 관리 선택</a:t>
            </a:r>
          </a:p>
        </p:txBody>
      </p:sp>
      <p:sp>
        <p:nvSpPr>
          <p:cNvPr id="27" name="순서도: 판단 26"/>
          <p:cNvSpPr/>
          <p:nvPr/>
        </p:nvSpPr>
        <p:spPr>
          <a:xfrm>
            <a:off x="1414463" y="4740251"/>
            <a:ext cx="1222375" cy="644525"/>
          </a:xfrm>
          <a:prstGeom prst="flowChartDecision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>
                <a:solidFill>
                  <a:schemeClr val="tx1"/>
                </a:solidFill>
              </a:rPr>
              <a:t>등록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조회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57756" name="AutoShape 252"/>
          <p:cNvSpPr>
            <a:spLocks noChangeArrowheads="1"/>
          </p:cNvSpPr>
          <p:nvPr/>
        </p:nvSpPr>
        <p:spPr bwMode="auto">
          <a:xfrm>
            <a:off x="419100" y="5672113"/>
            <a:ext cx="928688" cy="328613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센서 정보 입력</a:t>
            </a:r>
          </a:p>
        </p:txBody>
      </p:sp>
      <p:sp>
        <p:nvSpPr>
          <p:cNvPr id="157757" name="AutoShape 252"/>
          <p:cNvSpPr>
            <a:spLocks noChangeArrowheads="1"/>
          </p:cNvSpPr>
          <p:nvPr/>
        </p:nvSpPr>
        <p:spPr bwMode="auto">
          <a:xfrm>
            <a:off x="1562100" y="6248376"/>
            <a:ext cx="928688" cy="328612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센서 정보 검색</a:t>
            </a:r>
          </a:p>
        </p:txBody>
      </p:sp>
      <p:cxnSp>
        <p:nvCxnSpPr>
          <p:cNvPr id="157759" name="꺾인 연결선 34"/>
          <p:cNvCxnSpPr>
            <a:cxnSpLocks noChangeShapeType="1"/>
            <a:stCxn id="27" idx="2"/>
            <a:endCxn id="157756" idx="0"/>
          </p:cNvCxnSpPr>
          <p:nvPr/>
        </p:nvCxnSpPr>
        <p:spPr bwMode="auto">
          <a:xfrm rot="5400000">
            <a:off x="1311275" y="4957739"/>
            <a:ext cx="287337" cy="1141412"/>
          </a:xfrm>
          <a:prstGeom prst="bentConnector3">
            <a:avLst>
              <a:gd name="adj1" fmla="val 49722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57760" name="꺾인 연결선 37"/>
          <p:cNvCxnSpPr>
            <a:cxnSpLocks noChangeShapeType="1"/>
            <a:stCxn id="27" idx="2"/>
            <a:endCxn id="157786" idx="0"/>
          </p:cNvCxnSpPr>
          <p:nvPr/>
        </p:nvCxnSpPr>
        <p:spPr bwMode="auto">
          <a:xfrm flipH="1">
            <a:off x="2022475" y="5384776"/>
            <a:ext cx="3175" cy="287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7761" name="꺾인 연결선 44"/>
          <p:cNvCxnSpPr>
            <a:cxnSpLocks noChangeShapeType="1"/>
            <a:stCxn id="27" idx="2"/>
            <a:endCxn id="157789" idx="0"/>
          </p:cNvCxnSpPr>
          <p:nvPr/>
        </p:nvCxnSpPr>
        <p:spPr bwMode="auto">
          <a:xfrm rot="16200000" flipH="1">
            <a:off x="2455863" y="4954563"/>
            <a:ext cx="287337" cy="1147763"/>
          </a:xfrm>
          <a:prstGeom prst="bentConnector3">
            <a:avLst>
              <a:gd name="adj1" fmla="val 49722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57762" name="꺾인 연결선 54"/>
          <p:cNvCxnSpPr>
            <a:cxnSpLocks noChangeShapeType="1"/>
            <a:stCxn id="157782" idx="2"/>
            <a:endCxn id="10" idx="1"/>
          </p:cNvCxnSpPr>
          <p:nvPr/>
        </p:nvCxnSpPr>
        <p:spPr bwMode="auto">
          <a:xfrm rot="16200000" flipH="1">
            <a:off x="213520" y="7385819"/>
            <a:ext cx="1941512" cy="6127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57763" name="꺾인 연결선 57"/>
          <p:cNvCxnSpPr>
            <a:cxnSpLocks noChangeShapeType="1"/>
            <a:stCxn id="157757" idx="2"/>
            <a:endCxn id="157774" idx="0"/>
          </p:cNvCxnSpPr>
          <p:nvPr/>
        </p:nvCxnSpPr>
        <p:spPr bwMode="auto">
          <a:xfrm>
            <a:off x="2027238" y="6576988"/>
            <a:ext cx="0" cy="1762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7764" name="꺾인 연결선 61"/>
          <p:cNvCxnSpPr>
            <a:cxnSpLocks noChangeShapeType="1"/>
            <a:stCxn id="157784" idx="2"/>
            <a:endCxn id="10" idx="4"/>
          </p:cNvCxnSpPr>
          <p:nvPr/>
        </p:nvCxnSpPr>
        <p:spPr bwMode="auto">
          <a:xfrm rot="5400000">
            <a:off x="2581275" y="8070826"/>
            <a:ext cx="573087" cy="611188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57766" name="AutoShape 85"/>
          <p:cNvCxnSpPr>
            <a:cxnSpLocks noChangeShapeType="1"/>
            <a:stCxn id="157754" idx="2"/>
            <a:endCxn id="157750" idx="0"/>
          </p:cNvCxnSpPr>
          <p:nvPr/>
        </p:nvCxnSpPr>
        <p:spPr bwMode="auto">
          <a:xfrm>
            <a:off x="2024063" y="2501876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7767" name="AutoShape 84"/>
          <p:cNvSpPr>
            <a:spLocks noChangeArrowheads="1"/>
          </p:cNvSpPr>
          <p:nvPr/>
        </p:nvSpPr>
        <p:spPr bwMode="auto">
          <a:xfrm>
            <a:off x="1266825" y="4232251"/>
            <a:ext cx="1514475" cy="360362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 센서 정보 리스트 표시</a:t>
            </a:r>
          </a:p>
        </p:txBody>
      </p:sp>
      <p:cxnSp>
        <p:nvCxnSpPr>
          <p:cNvPr id="157768" name="AutoShape 88"/>
          <p:cNvCxnSpPr>
            <a:cxnSpLocks noChangeShapeType="1"/>
            <a:stCxn id="157750" idx="2"/>
            <a:endCxn id="2" idx="0"/>
          </p:cNvCxnSpPr>
          <p:nvPr/>
        </p:nvCxnSpPr>
        <p:spPr bwMode="auto">
          <a:xfrm>
            <a:off x="2024063" y="3078138"/>
            <a:ext cx="0" cy="146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" name="순서도: 판단 26"/>
          <p:cNvSpPr/>
          <p:nvPr/>
        </p:nvSpPr>
        <p:spPr>
          <a:xfrm>
            <a:off x="1260475" y="3224188"/>
            <a:ext cx="1527175" cy="785813"/>
          </a:xfrm>
          <a:prstGeom prst="flowChartDecision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>
                <a:solidFill>
                  <a:schemeClr val="tx1"/>
                </a:solidFill>
              </a:rPr>
              <a:t>등록된 센서정보가</a:t>
            </a:r>
          </a:p>
          <a:p>
            <a:r>
              <a:rPr lang="ko-KR" altLang="en-US">
                <a:solidFill>
                  <a:schemeClr val="tx1"/>
                </a:solidFill>
              </a:rPr>
              <a:t>있는가</a:t>
            </a:r>
            <a:r>
              <a:rPr lang="en-US" altLang="ko-KR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57770" name="AutoShape 91"/>
          <p:cNvCxnSpPr>
            <a:cxnSpLocks noChangeShapeType="1"/>
            <a:stCxn id="2" idx="2"/>
            <a:endCxn id="157767" idx="0"/>
          </p:cNvCxnSpPr>
          <p:nvPr/>
        </p:nvCxnSpPr>
        <p:spPr bwMode="auto">
          <a:xfrm>
            <a:off x="2024063" y="4010001"/>
            <a:ext cx="0" cy="222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7771" name="AutoShape 93"/>
          <p:cNvCxnSpPr>
            <a:cxnSpLocks noChangeShapeType="1"/>
            <a:stCxn id="2" idx="1"/>
          </p:cNvCxnSpPr>
          <p:nvPr/>
        </p:nvCxnSpPr>
        <p:spPr bwMode="auto">
          <a:xfrm rot="10800000" flipV="1">
            <a:off x="827088" y="3617888"/>
            <a:ext cx="433387" cy="20462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57772" name="TextBox 19"/>
          <p:cNvSpPr txBox="1">
            <a:spLocks noChangeArrowheads="1"/>
          </p:cNvSpPr>
          <p:nvPr/>
        </p:nvSpPr>
        <p:spPr bwMode="auto">
          <a:xfrm>
            <a:off x="793750" y="3375001"/>
            <a:ext cx="6477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아니오</a:t>
            </a:r>
          </a:p>
        </p:txBody>
      </p:sp>
      <p:sp>
        <p:nvSpPr>
          <p:cNvPr id="157773" name="TextBox 19"/>
          <p:cNvSpPr txBox="1">
            <a:spLocks noChangeArrowheads="1"/>
          </p:cNvSpPr>
          <p:nvPr/>
        </p:nvSpPr>
        <p:spPr bwMode="auto">
          <a:xfrm>
            <a:off x="2060575" y="3943326"/>
            <a:ext cx="647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예</a:t>
            </a:r>
          </a:p>
        </p:txBody>
      </p:sp>
      <p:sp>
        <p:nvSpPr>
          <p:cNvPr id="157774" name="AutoShape 84"/>
          <p:cNvSpPr>
            <a:spLocks noChangeArrowheads="1"/>
          </p:cNvSpPr>
          <p:nvPr/>
        </p:nvSpPr>
        <p:spPr bwMode="auto">
          <a:xfrm>
            <a:off x="1401763" y="6753201"/>
            <a:ext cx="1249362" cy="360362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센서 리스트 표시</a:t>
            </a:r>
          </a:p>
        </p:txBody>
      </p:sp>
      <p:sp>
        <p:nvSpPr>
          <p:cNvPr id="157775" name="AutoShape 252"/>
          <p:cNvSpPr>
            <a:spLocks noChangeArrowheads="1"/>
          </p:cNvSpPr>
          <p:nvPr/>
        </p:nvSpPr>
        <p:spPr bwMode="auto">
          <a:xfrm>
            <a:off x="1557338" y="8008913"/>
            <a:ext cx="939800" cy="328613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센서 정보 수정</a:t>
            </a:r>
          </a:p>
        </p:txBody>
      </p:sp>
      <p:cxnSp>
        <p:nvCxnSpPr>
          <p:cNvPr id="157776" name="AutoShape 80"/>
          <p:cNvCxnSpPr>
            <a:cxnSpLocks noChangeShapeType="1"/>
            <a:stCxn id="157774" idx="2"/>
          </p:cNvCxnSpPr>
          <p:nvPr/>
        </p:nvCxnSpPr>
        <p:spPr bwMode="auto">
          <a:xfrm flipH="1">
            <a:off x="2020888" y="7113563"/>
            <a:ext cx="635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57777" name="AutoShape 81"/>
          <p:cNvCxnSpPr>
            <a:cxnSpLocks noChangeShapeType="1"/>
            <a:stCxn id="157775" idx="2"/>
            <a:endCxn id="10" idx="0"/>
          </p:cNvCxnSpPr>
          <p:nvPr/>
        </p:nvCxnSpPr>
        <p:spPr bwMode="auto">
          <a:xfrm>
            <a:off x="2027238" y="8337526"/>
            <a:ext cx="0" cy="146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57779" name="TextBox 20"/>
          <p:cNvSpPr txBox="1">
            <a:spLocks noChangeArrowheads="1"/>
          </p:cNvSpPr>
          <p:nvPr/>
        </p:nvSpPr>
        <p:spPr bwMode="auto">
          <a:xfrm>
            <a:off x="1633538" y="5313338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조회</a:t>
            </a:r>
          </a:p>
        </p:txBody>
      </p:sp>
      <p:sp>
        <p:nvSpPr>
          <p:cNvPr id="157780" name="TextBox 20"/>
          <p:cNvSpPr txBox="1">
            <a:spLocks noChangeArrowheads="1"/>
          </p:cNvSpPr>
          <p:nvPr/>
        </p:nvSpPr>
        <p:spPr bwMode="auto">
          <a:xfrm>
            <a:off x="844550" y="5313338"/>
            <a:ext cx="500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등록</a:t>
            </a:r>
          </a:p>
        </p:txBody>
      </p:sp>
      <p:sp>
        <p:nvSpPr>
          <p:cNvPr id="157781" name="TextBox 20"/>
          <p:cNvSpPr txBox="1">
            <a:spLocks noChangeArrowheads="1"/>
          </p:cNvSpPr>
          <p:nvPr/>
        </p:nvSpPr>
        <p:spPr bwMode="auto">
          <a:xfrm>
            <a:off x="2860675" y="5313338"/>
            <a:ext cx="500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삭제</a:t>
            </a:r>
          </a:p>
        </p:txBody>
      </p:sp>
      <p:sp>
        <p:nvSpPr>
          <p:cNvPr id="157782" name="AutoShape 252"/>
          <p:cNvSpPr>
            <a:spLocks noChangeArrowheads="1"/>
          </p:cNvSpPr>
          <p:nvPr/>
        </p:nvSpPr>
        <p:spPr bwMode="auto">
          <a:xfrm>
            <a:off x="412750" y="6392838"/>
            <a:ext cx="928688" cy="328613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센서 정보 저장</a:t>
            </a:r>
          </a:p>
        </p:txBody>
      </p:sp>
      <p:cxnSp>
        <p:nvCxnSpPr>
          <p:cNvPr id="157783" name="AutoShape 87"/>
          <p:cNvCxnSpPr>
            <a:cxnSpLocks noChangeShapeType="1"/>
            <a:stCxn id="157756" idx="2"/>
            <a:endCxn id="157782" idx="0"/>
          </p:cNvCxnSpPr>
          <p:nvPr/>
        </p:nvCxnSpPr>
        <p:spPr bwMode="auto">
          <a:xfrm flipH="1">
            <a:off x="877888" y="6000726"/>
            <a:ext cx="6350" cy="392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57784" name="AutoShape 252"/>
          <p:cNvSpPr>
            <a:spLocks noChangeArrowheads="1"/>
          </p:cNvSpPr>
          <p:nvPr/>
        </p:nvSpPr>
        <p:spPr bwMode="auto">
          <a:xfrm>
            <a:off x="2708275" y="7761263"/>
            <a:ext cx="928688" cy="328613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센서 정보 삭제</a:t>
            </a:r>
          </a:p>
        </p:txBody>
      </p:sp>
      <p:cxnSp>
        <p:nvCxnSpPr>
          <p:cNvPr id="157785" name="AutoShape 89"/>
          <p:cNvCxnSpPr>
            <a:cxnSpLocks noChangeShapeType="1"/>
            <a:stCxn id="157789" idx="2"/>
            <a:endCxn id="157784" idx="0"/>
          </p:cNvCxnSpPr>
          <p:nvPr/>
        </p:nvCxnSpPr>
        <p:spPr bwMode="auto">
          <a:xfrm>
            <a:off x="3173413" y="6000726"/>
            <a:ext cx="0" cy="1760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57786" name="AutoShape 252"/>
          <p:cNvSpPr>
            <a:spLocks noChangeArrowheads="1"/>
          </p:cNvSpPr>
          <p:nvPr/>
        </p:nvSpPr>
        <p:spPr bwMode="auto">
          <a:xfrm>
            <a:off x="1557338" y="5672113"/>
            <a:ext cx="928687" cy="328613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조회할 센서</a:t>
            </a:r>
          </a:p>
          <a:p>
            <a:r>
              <a:rPr lang="ko-KR" altLang="en-US"/>
              <a:t>선택</a:t>
            </a:r>
          </a:p>
        </p:txBody>
      </p:sp>
      <p:cxnSp>
        <p:nvCxnSpPr>
          <p:cNvPr id="157787" name="AutoShape 91"/>
          <p:cNvCxnSpPr>
            <a:cxnSpLocks noChangeShapeType="1"/>
            <a:stCxn id="157786" idx="2"/>
            <a:endCxn id="157757" idx="0"/>
          </p:cNvCxnSpPr>
          <p:nvPr/>
        </p:nvCxnSpPr>
        <p:spPr bwMode="auto">
          <a:xfrm>
            <a:off x="2022475" y="6000726"/>
            <a:ext cx="4763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57789" name="AutoShape 252"/>
          <p:cNvSpPr>
            <a:spLocks noChangeArrowheads="1"/>
          </p:cNvSpPr>
          <p:nvPr/>
        </p:nvSpPr>
        <p:spPr bwMode="auto">
          <a:xfrm>
            <a:off x="2708275" y="5672113"/>
            <a:ext cx="928688" cy="328613"/>
          </a:xfrm>
          <a:prstGeom prst="flowChartProcess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삭제할 센서</a:t>
            </a:r>
          </a:p>
          <a:p>
            <a:r>
              <a:rPr lang="ko-KR" altLang="en-US"/>
              <a:t>선택</a:t>
            </a:r>
          </a:p>
        </p:txBody>
      </p:sp>
      <p:sp>
        <p:nvSpPr>
          <p:cNvPr id="3" name="순서도: 판단 26"/>
          <p:cNvSpPr/>
          <p:nvPr/>
        </p:nvSpPr>
        <p:spPr>
          <a:xfrm>
            <a:off x="1341438" y="7256438"/>
            <a:ext cx="1357312" cy="576263"/>
          </a:xfrm>
          <a:prstGeom prst="flowChartDecision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>
                <a:solidFill>
                  <a:schemeClr val="tx1"/>
                </a:solidFill>
              </a:rPr>
              <a:t>수정이</a:t>
            </a:r>
          </a:p>
          <a:p>
            <a:r>
              <a:rPr lang="ko-KR" altLang="en-US">
                <a:solidFill>
                  <a:schemeClr val="tx1"/>
                </a:solidFill>
              </a:rPr>
              <a:t>필요한가</a:t>
            </a:r>
            <a:r>
              <a:rPr lang="en-US" altLang="ko-KR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57791" name="AutoShape 95"/>
          <p:cNvCxnSpPr>
            <a:cxnSpLocks noChangeShapeType="1"/>
            <a:endCxn id="157775" idx="0"/>
          </p:cNvCxnSpPr>
          <p:nvPr/>
        </p:nvCxnSpPr>
        <p:spPr bwMode="auto">
          <a:xfrm>
            <a:off x="2020888" y="7832701"/>
            <a:ext cx="6350" cy="176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57792" name="AutoShape 96"/>
          <p:cNvCxnSpPr>
            <a:cxnSpLocks noChangeShapeType="1"/>
            <a:endCxn id="157757" idx="3"/>
          </p:cNvCxnSpPr>
          <p:nvPr/>
        </p:nvCxnSpPr>
        <p:spPr bwMode="auto">
          <a:xfrm flipH="1" flipV="1">
            <a:off x="2490788" y="6413476"/>
            <a:ext cx="207962" cy="1131887"/>
          </a:xfrm>
          <a:prstGeom prst="bentConnector3">
            <a:avLst>
              <a:gd name="adj1" fmla="val -10916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  <p:sp>
        <p:nvSpPr>
          <p:cNvPr id="157793" name="TextBox 20"/>
          <p:cNvSpPr txBox="1">
            <a:spLocks noChangeArrowheads="1"/>
          </p:cNvSpPr>
          <p:nvPr/>
        </p:nvSpPr>
        <p:spPr bwMode="auto">
          <a:xfrm>
            <a:off x="1628775" y="7761263"/>
            <a:ext cx="500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예</a:t>
            </a:r>
          </a:p>
        </p:txBody>
      </p:sp>
      <p:sp>
        <p:nvSpPr>
          <p:cNvPr id="157794" name="TextBox 20"/>
          <p:cNvSpPr txBox="1">
            <a:spLocks noChangeArrowheads="1"/>
          </p:cNvSpPr>
          <p:nvPr/>
        </p:nvSpPr>
        <p:spPr bwMode="auto">
          <a:xfrm>
            <a:off x="2420938" y="7226276"/>
            <a:ext cx="5762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아니오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65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16953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1.1.3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동구분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코드 관리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567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98888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1)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양식장관리자가 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시스템에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로그인한다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메뉴에서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동구분코드관리를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동구분을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등록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하려면 신규입력을 선택한 뒤 정보를 입력한다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동구분내역을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조회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하려면 리스트를 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선택 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확인한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동구분내역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이 수정이 필요하면 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동구분내역을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수정한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6)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동구분을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삭제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하려면 리스트를 선택 후 삭제를 클릭한다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5687" name="AutoShape 41"/>
          <p:cNvSpPr>
            <a:spLocks noChangeArrowheads="1"/>
          </p:cNvSpPr>
          <p:nvPr/>
        </p:nvSpPr>
        <p:spPr bwMode="auto">
          <a:xfrm>
            <a:off x="1557338" y="1928813"/>
            <a:ext cx="1008062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시스템 로그인</a:t>
            </a:r>
          </a:p>
        </p:txBody>
      </p:sp>
      <p:sp>
        <p:nvSpPr>
          <p:cNvPr id="155688" name="AutoShape 42"/>
          <p:cNvSpPr>
            <a:spLocks noChangeArrowheads="1"/>
          </p:cNvSpPr>
          <p:nvPr/>
        </p:nvSpPr>
        <p:spPr bwMode="auto">
          <a:xfrm>
            <a:off x="1412875" y="2505075"/>
            <a:ext cx="1296194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동구분코드관리</a:t>
            </a:r>
            <a:r>
              <a:rPr lang="ko-KR" altLang="en-US" smtClean="0"/>
              <a:t> </a:t>
            </a:r>
            <a:r>
              <a:rPr lang="ko-KR" altLang="en-US"/>
              <a:t>선택</a:t>
            </a:r>
          </a:p>
        </p:txBody>
      </p:sp>
      <p:sp>
        <p:nvSpPr>
          <p:cNvPr id="19" name="순서도: 직접 액세스 저장소 18"/>
          <p:cNvSpPr/>
          <p:nvPr/>
        </p:nvSpPr>
        <p:spPr>
          <a:xfrm>
            <a:off x="1412875" y="7584430"/>
            <a:ext cx="1287463" cy="392906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>
                <a:solidFill>
                  <a:srgbClr val="0D0D0D"/>
                </a:solidFill>
              </a:rPr>
              <a:t> </a:t>
            </a:r>
            <a:r>
              <a:rPr lang="ko-KR" altLang="en-US" err="1" smtClean="0">
                <a:solidFill>
                  <a:srgbClr val="0D0D0D"/>
                </a:solidFill>
              </a:rPr>
              <a:t>동구분</a:t>
            </a:r>
            <a:r>
              <a:rPr lang="ko-KR" altLang="en-US" smtClean="0">
                <a:solidFill>
                  <a:srgbClr val="0D0D0D"/>
                </a:solidFill>
              </a:rPr>
              <a:t> 정보 </a:t>
            </a:r>
            <a:r>
              <a:rPr lang="en-US" altLang="ko-KR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sp>
        <p:nvSpPr>
          <p:cNvPr id="155691" name="AutoShape 48"/>
          <p:cNvSpPr>
            <a:spLocks noChangeArrowheads="1"/>
          </p:cNvSpPr>
          <p:nvPr/>
        </p:nvSpPr>
        <p:spPr bwMode="auto">
          <a:xfrm>
            <a:off x="1412875" y="3873512"/>
            <a:ext cx="1295400" cy="6477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/>
              <a:t>등록</a:t>
            </a:r>
          </a:p>
          <a:p>
            <a:pPr marL="342900" indent="-342900"/>
            <a:r>
              <a:rPr lang="ko-KR" altLang="en-US"/>
              <a:t>조회</a:t>
            </a:r>
          </a:p>
          <a:p>
            <a:pPr marL="342900" indent="-342900"/>
            <a:r>
              <a:rPr lang="ko-KR" altLang="en-US"/>
              <a:t>삭제</a:t>
            </a:r>
          </a:p>
        </p:txBody>
      </p:sp>
      <p:sp>
        <p:nvSpPr>
          <p:cNvPr id="155692" name="AutoShape 50"/>
          <p:cNvSpPr>
            <a:spLocks noChangeArrowheads="1"/>
          </p:cNvSpPr>
          <p:nvPr/>
        </p:nvSpPr>
        <p:spPr bwMode="auto">
          <a:xfrm>
            <a:off x="404813" y="4953012"/>
            <a:ext cx="865187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동구분정보입력</a:t>
            </a:r>
            <a:endParaRPr lang="ko-KR" altLang="en-US"/>
          </a:p>
        </p:txBody>
      </p:sp>
      <p:sp>
        <p:nvSpPr>
          <p:cNvPr id="155693" name="AutoShape 52"/>
          <p:cNvSpPr>
            <a:spLocks noChangeArrowheads="1"/>
          </p:cNvSpPr>
          <p:nvPr/>
        </p:nvSpPr>
        <p:spPr bwMode="auto">
          <a:xfrm>
            <a:off x="1628775" y="7008088"/>
            <a:ext cx="865188" cy="394653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동구분</a:t>
            </a:r>
            <a:r>
              <a:rPr lang="ko-KR" altLang="en-US" smtClean="0"/>
              <a:t> 수정</a:t>
            </a:r>
            <a:endParaRPr lang="ko-KR" altLang="en-US"/>
          </a:p>
        </p:txBody>
      </p:sp>
      <p:cxnSp>
        <p:nvCxnSpPr>
          <p:cNvPr id="155694" name="AutoShape 53"/>
          <p:cNvCxnSpPr>
            <a:cxnSpLocks noChangeShapeType="1"/>
            <a:stCxn id="155687" idx="2"/>
            <a:endCxn id="155688" idx="0"/>
          </p:cNvCxnSpPr>
          <p:nvPr/>
        </p:nvCxnSpPr>
        <p:spPr bwMode="auto">
          <a:xfrm flipH="1">
            <a:off x="2060972" y="2287588"/>
            <a:ext cx="397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5696" name="AutoShape 57"/>
          <p:cNvCxnSpPr>
            <a:cxnSpLocks noChangeShapeType="1"/>
            <a:stCxn id="155691" idx="2"/>
            <a:endCxn id="155692" idx="0"/>
          </p:cNvCxnSpPr>
          <p:nvPr/>
        </p:nvCxnSpPr>
        <p:spPr bwMode="auto">
          <a:xfrm rot="5400000">
            <a:off x="1233488" y="4125924"/>
            <a:ext cx="431800" cy="12223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55697" name="AutoShape 58"/>
          <p:cNvCxnSpPr>
            <a:cxnSpLocks noChangeShapeType="1"/>
            <a:stCxn id="155691" idx="2"/>
            <a:endCxn id="155718" idx="0"/>
          </p:cNvCxnSpPr>
          <p:nvPr/>
        </p:nvCxnSpPr>
        <p:spPr bwMode="auto">
          <a:xfrm rot="5400000">
            <a:off x="1844675" y="4737112"/>
            <a:ext cx="431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5698" name="AutoShape 72"/>
          <p:cNvCxnSpPr>
            <a:cxnSpLocks noChangeShapeType="1"/>
            <a:stCxn id="155702" idx="2"/>
            <a:endCxn id="155720" idx="0"/>
          </p:cNvCxnSpPr>
          <p:nvPr/>
        </p:nvCxnSpPr>
        <p:spPr bwMode="auto">
          <a:xfrm rot="5400000">
            <a:off x="1988343" y="5997476"/>
            <a:ext cx="1444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5699" name="TextBox 20"/>
          <p:cNvSpPr txBox="1">
            <a:spLocks noChangeArrowheads="1"/>
          </p:cNvSpPr>
          <p:nvPr/>
        </p:nvSpPr>
        <p:spPr bwMode="auto">
          <a:xfrm>
            <a:off x="1700213" y="4448187"/>
            <a:ext cx="5000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조회</a:t>
            </a:r>
          </a:p>
        </p:txBody>
      </p:sp>
      <p:sp>
        <p:nvSpPr>
          <p:cNvPr id="155700" name="TextBox 20"/>
          <p:cNvSpPr txBox="1">
            <a:spLocks noChangeArrowheads="1"/>
          </p:cNvSpPr>
          <p:nvPr/>
        </p:nvSpPr>
        <p:spPr bwMode="auto">
          <a:xfrm>
            <a:off x="692150" y="4448187"/>
            <a:ext cx="5000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등록</a:t>
            </a:r>
          </a:p>
        </p:txBody>
      </p:sp>
      <p:sp>
        <p:nvSpPr>
          <p:cNvPr id="155701" name="TextBox 20"/>
          <p:cNvSpPr txBox="1">
            <a:spLocks noChangeArrowheads="1"/>
          </p:cNvSpPr>
          <p:nvPr/>
        </p:nvSpPr>
        <p:spPr bwMode="auto">
          <a:xfrm>
            <a:off x="2922588" y="4448187"/>
            <a:ext cx="5000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삭제</a:t>
            </a:r>
          </a:p>
        </p:txBody>
      </p:sp>
      <p:sp>
        <p:nvSpPr>
          <p:cNvPr id="155702" name="AutoShape 62"/>
          <p:cNvSpPr>
            <a:spLocks noChangeArrowheads="1"/>
          </p:cNvSpPr>
          <p:nvPr/>
        </p:nvSpPr>
        <p:spPr bwMode="auto">
          <a:xfrm>
            <a:off x="1412875" y="5564882"/>
            <a:ext cx="1295400" cy="360362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동구분</a:t>
            </a:r>
            <a:r>
              <a:rPr lang="ko-KR" altLang="en-US" smtClean="0"/>
              <a:t> 표시</a:t>
            </a:r>
            <a:endParaRPr lang="ko-KR" altLang="en-US"/>
          </a:p>
        </p:txBody>
      </p:sp>
      <p:cxnSp>
        <p:nvCxnSpPr>
          <p:cNvPr id="155703" name="AutoShape 64"/>
          <p:cNvCxnSpPr>
            <a:cxnSpLocks noChangeShapeType="1"/>
            <a:endCxn id="155702" idx="0"/>
          </p:cNvCxnSpPr>
          <p:nvPr/>
        </p:nvCxnSpPr>
        <p:spPr bwMode="auto">
          <a:xfrm rot="5400000">
            <a:off x="1989137" y="5491857"/>
            <a:ext cx="144463" cy="1588"/>
          </a:xfrm>
          <a:prstGeom prst="bentConnector3">
            <a:avLst>
              <a:gd name="adj1" fmla="val 4944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55704" name="AutoShape 66"/>
          <p:cNvCxnSpPr>
            <a:cxnSpLocks noChangeShapeType="1"/>
            <a:stCxn id="155715" idx="2"/>
            <a:endCxn id="19" idx="1"/>
          </p:cNvCxnSpPr>
          <p:nvPr/>
        </p:nvCxnSpPr>
        <p:spPr bwMode="auto">
          <a:xfrm rot="16200000" flipH="1">
            <a:off x="178724" y="6546732"/>
            <a:ext cx="1892834" cy="57546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55705" name="AutoShape 67"/>
          <p:cNvSpPr>
            <a:spLocks noChangeArrowheads="1"/>
          </p:cNvSpPr>
          <p:nvPr/>
        </p:nvSpPr>
        <p:spPr bwMode="auto">
          <a:xfrm>
            <a:off x="1404938" y="3152800"/>
            <a:ext cx="1295400" cy="360362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동구분</a:t>
            </a:r>
            <a:r>
              <a:rPr lang="ko-KR" altLang="en-US" smtClean="0"/>
              <a:t> 내역 표시</a:t>
            </a:r>
            <a:endParaRPr lang="ko-KR" altLang="en-US"/>
          </a:p>
        </p:txBody>
      </p:sp>
      <p:cxnSp>
        <p:nvCxnSpPr>
          <p:cNvPr id="155706" name="AutoShape 68"/>
          <p:cNvCxnSpPr>
            <a:cxnSpLocks noChangeShapeType="1"/>
            <a:stCxn id="155705" idx="2"/>
          </p:cNvCxnSpPr>
          <p:nvPr/>
        </p:nvCxnSpPr>
        <p:spPr bwMode="auto">
          <a:xfrm>
            <a:off x="2052638" y="3513162"/>
            <a:ext cx="0" cy="360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5709" name="AutoShape 44"/>
          <p:cNvSpPr>
            <a:spLocks noChangeArrowheads="1"/>
          </p:cNvSpPr>
          <p:nvPr/>
        </p:nvSpPr>
        <p:spPr bwMode="auto">
          <a:xfrm>
            <a:off x="2851150" y="4953012"/>
            <a:ext cx="865188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삭제할 </a:t>
            </a:r>
            <a:r>
              <a:rPr lang="ko-KR" altLang="en-US" err="1" smtClean="0"/>
              <a:t>동구분</a:t>
            </a:r>
            <a:endParaRPr lang="ko-KR" altLang="en-US"/>
          </a:p>
          <a:p>
            <a:r>
              <a:rPr lang="ko-KR" altLang="en-US"/>
              <a:t>선택</a:t>
            </a:r>
          </a:p>
        </p:txBody>
      </p:sp>
      <p:cxnSp>
        <p:nvCxnSpPr>
          <p:cNvPr id="155710" name="AutoShape 75"/>
          <p:cNvCxnSpPr>
            <a:cxnSpLocks noChangeShapeType="1"/>
            <a:stCxn id="155709" idx="2"/>
            <a:endCxn id="19" idx="4"/>
          </p:cNvCxnSpPr>
          <p:nvPr/>
        </p:nvCxnSpPr>
        <p:spPr bwMode="auto">
          <a:xfrm rot="5400000">
            <a:off x="1757493" y="6254632"/>
            <a:ext cx="2469096" cy="58340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55711" name="AutoShape 76"/>
          <p:cNvCxnSpPr>
            <a:cxnSpLocks noChangeShapeType="1"/>
            <a:stCxn id="155693" idx="2"/>
            <a:endCxn id="19" idx="0"/>
          </p:cNvCxnSpPr>
          <p:nvPr/>
        </p:nvCxnSpPr>
        <p:spPr bwMode="auto">
          <a:xfrm flipH="1">
            <a:off x="2056607" y="7393656"/>
            <a:ext cx="4762" cy="1998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5712" name="AutoShape 77"/>
          <p:cNvCxnSpPr>
            <a:cxnSpLocks noChangeShapeType="1"/>
            <a:stCxn id="155691" idx="2"/>
            <a:endCxn id="155709" idx="0"/>
          </p:cNvCxnSpPr>
          <p:nvPr/>
        </p:nvCxnSpPr>
        <p:spPr bwMode="auto">
          <a:xfrm rot="16200000" flipH="1">
            <a:off x="2456657" y="4125130"/>
            <a:ext cx="431800" cy="12239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55715" name="AutoShape 50"/>
          <p:cNvSpPr>
            <a:spLocks noChangeArrowheads="1"/>
          </p:cNvSpPr>
          <p:nvPr/>
        </p:nvSpPr>
        <p:spPr bwMode="auto">
          <a:xfrm>
            <a:off x="404813" y="5529274"/>
            <a:ext cx="865187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동구분</a:t>
            </a:r>
            <a:r>
              <a:rPr lang="ko-KR" altLang="en-US" smtClean="0"/>
              <a:t> 저장</a:t>
            </a:r>
            <a:endParaRPr lang="ko-KR" altLang="en-US"/>
          </a:p>
        </p:txBody>
      </p:sp>
      <p:cxnSp>
        <p:nvCxnSpPr>
          <p:cNvPr id="155716" name="AutoShape 68"/>
          <p:cNvCxnSpPr>
            <a:cxnSpLocks noChangeShapeType="1"/>
            <a:stCxn id="155692" idx="2"/>
            <a:endCxn id="155715" idx="0"/>
          </p:cNvCxnSpPr>
          <p:nvPr/>
        </p:nvCxnSpPr>
        <p:spPr bwMode="auto">
          <a:xfrm>
            <a:off x="838200" y="5311787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55717" name="AutoShape 44"/>
          <p:cNvSpPr>
            <a:spLocks noChangeArrowheads="1"/>
          </p:cNvSpPr>
          <p:nvPr/>
        </p:nvSpPr>
        <p:spPr bwMode="auto">
          <a:xfrm>
            <a:off x="2851150" y="6936651"/>
            <a:ext cx="865188" cy="394653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동구분</a:t>
            </a:r>
            <a:r>
              <a:rPr lang="ko-KR" altLang="en-US" smtClean="0"/>
              <a:t> 삭제</a:t>
            </a:r>
            <a:endParaRPr lang="ko-KR" altLang="en-US"/>
          </a:p>
        </p:txBody>
      </p:sp>
      <p:sp>
        <p:nvSpPr>
          <p:cNvPr id="155718" name="AutoShape 44"/>
          <p:cNvSpPr>
            <a:spLocks noChangeArrowheads="1"/>
          </p:cNvSpPr>
          <p:nvPr/>
        </p:nvSpPr>
        <p:spPr bwMode="auto">
          <a:xfrm>
            <a:off x="1627188" y="4953012"/>
            <a:ext cx="865187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조회할 </a:t>
            </a:r>
            <a:r>
              <a:rPr lang="ko-KR" altLang="en-US" err="1" smtClean="0"/>
              <a:t>동구분</a:t>
            </a:r>
            <a:r>
              <a:rPr lang="ko-KR" altLang="en-US" smtClean="0"/>
              <a:t> </a:t>
            </a:r>
            <a:endParaRPr lang="ko-KR" altLang="en-US"/>
          </a:p>
          <a:p>
            <a:r>
              <a:rPr lang="ko-KR" altLang="en-US"/>
              <a:t>선택</a:t>
            </a:r>
          </a:p>
        </p:txBody>
      </p:sp>
      <p:sp>
        <p:nvSpPr>
          <p:cNvPr id="155720" name="AutoShape 48"/>
          <p:cNvSpPr>
            <a:spLocks noChangeArrowheads="1"/>
          </p:cNvSpPr>
          <p:nvPr/>
        </p:nvSpPr>
        <p:spPr bwMode="auto">
          <a:xfrm>
            <a:off x="1412875" y="6069707"/>
            <a:ext cx="1295400" cy="576262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/>
              <a:t>수정이</a:t>
            </a:r>
          </a:p>
          <a:p>
            <a:pPr marL="342900" indent="-342900"/>
            <a:r>
              <a:rPr lang="ko-KR" altLang="en-US"/>
              <a:t>필요한가</a:t>
            </a:r>
            <a:r>
              <a:rPr lang="en-US" altLang="ko-KR"/>
              <a:t>?</a:t>
            </a:r>
          </a:p>
        </p:txBody>
      </p:sp>
      <p:cxnSp>
        <p:nvCxnSpPr>
          <p:cNvPr id="155721" name="AutoShape 73"/>
          <p:cNvCxnSpPr>
            <a:cxnSpLocks noChangeShapeType="1"/>
            <a:stCxn id="155720" idx="2"/>
            <a:endCxn id="155693" idx="0"/>
          </p:cNvCxnSpPr>
          <p:nvPr/>
        </p:nvCxnSpPr>
        <p:spPr bwMode="auto">
          <a:xfrm>
            <a:off x="2060575" y="6645969"/>
            <a:ext cx="794" cy="3621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55722" name="AutoShape 74"/>
          <p:cNvCxnSpPr>
            <a:cxnSpLocks noChangeShapeType="1"/>
            <a:stCxn id="155720" idx="3"/>
          </p:cNvCxnSpPr>
          <p:nvPr/>
        </p:nvCxnSpPr>
        <p:spPr bwMode="auto">
          <a:xfrm flipH="1" flipV="1">
            <a:off x="2493963" y="5241032"/>
            <a:ext cx="214312" cy="1117600"/>
          </a:xfrm>
          <a:prstGeom prst="bentConnector3">
            <a:avLst>
              <a:gd name="adj1" fmla="val -4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  <p:sp>
        <p:nvSpPr>
          <p:cNvPr id="155723" name="TextBox 20"/>
          <p:cNvSpPr txBox="1">
            <a:spLocks noChangeArrowheads="1"/>
          </p:cNvSpPr>
          <p:nvPr/>
        </p:nvSpPr>
        <p:spPr bwMode="auto">
          <a:xfrm>
            <a:off x="1776413" y="6724799"/>
            <a:ext cx="500062" cy="270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예</a:t>
            </a:r>
          </a:p>
        </p:txBody>
      </p:sp>
      <p:sp>
        <p:nvSpPr>
          <p:cNvPr id="155724" name="TextBox 20"/>
          <p:cNvSpPr txBox="1">
            <a:spLocks noChangeArrowheads="1"/>
          </p:cNvSpPr>
          <p:nvPr/>
        </p:nvSpPr>
        <p:spPr bwMode="auto">
          <a:xfrm>
            <a:off x="2420938" y="5996682"/>
            <a:ext cx="5762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아니오</a:t>
            </a:r>
          </a:p>
        </p:txBody>
      </p:sp>
      <p:cxnSp>
        <p:nvCxnSpPr>
          <p:cNvPr id="54" name="AutoShape 53"/>
          <p:cNvCxnSpPr>
            <a:cxnSpLocks noChangeShapeType="1"/>
          </p:cNvCxnSpPr>
          <p:nvPr/>
        </p:nvCxnSpPr>
        <p:spPr bwMode="auto">
          <a:xfrm flipH="1">
            <a:off x="2060973" y="2863850"/>
            <a:ext cx="1190" cy="2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219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4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669346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7.3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비밀번호 변경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45" name="Group 57"/>
          <p:cNvGraphicFramePr>
            <a:graphicFrameLocks noGrp="1"/>
          </p:cNvGraphicFramePr>
          <p:nvPr/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 름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양식장관리자가 시스템에 로그인한다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비밀번호 변경을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비밀번호를 입력하고 비밀번호가 맞는지 여부를 확인한다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 비밀번호를 입력한다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 비밀번호를 저장한다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27" name="AutoShape 40"/>
          <p:cNvSpPr>
            <a:spLocks noChangeArrowheads="1"/>
          </p:cNvSpPr>
          <p:nvPr/>
        </p:nvSpPr>
        <p:spPr bwMode="auto">
          <a:xfrm>
            <a:off x="1412875" y="2216150"/>
            <a:ext cx="1008063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시스템 로그인</a:t>
            </a:r>
          </a:p>
        </p:txBody>
      </p:sp>
      <p:sp>
        <p:nvSpPr>
          <p:cNvPr id="12328" name="AutoShape 41"/>
          <p:cNvSpPr>
            <a:spLocks noChangeArrowheads="1"/>
          </p:cNvSpPr>
          <p:nvPr/>
        </p:nvSpPr>
        <p:spPr bwMode="auto">
          <a:xfrm>
            <a:off x="1268413" y="2865438"/>
            <a:ext cx="1295400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비밀번호 변경 선택</a:t>
            </a:r>
          </a:p>
        </p:txBody>
      </p:sp>
      <p:sp>
        <p:nvSpPr>
          <p:cNvPr id="12329" name="AutoShape 44"/>
          <p:cNvSpPr>
            <a:spLocks noChangeArrowheads="1"/>
          </p:cNvSpPr>
          <p:nvPr/>
        </p:nvSpPr>
        <p:spPr bwMode="auto">
          <a:xfrm>
            <a:off x="1268413" y="5313363"/>
            <a:ext cx="1295400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새 비밀번호 입력</a:t>
            </a:r>
          </a:p>
        </p:txBody>
      </p:sp>
      <p:cxnSp>
        <p:nvCxnSpPr>
          <p:cNvPr id="12330" name="AutoShape 45"/>
          <p:cNvCxnSpPr>
            <a:cxnSpLocks noChangeShapeType="1"/>
            <a:stCxn id="12327" idx="2"/>
            <a:endCxn id="12328" idx="0"/>
          </p:cNvCxnSpPr>
          <p:nvPr/>
        </p:nvCxnSpPr>
        <p:spPr bwMode="auto">
          <a:xfrm flipH="1">
            <a:off x="1916113" y="2574925"/>
            <a:ext cx="1587" cy="290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31" name="AutoShape 47"/>
          <p:cNvCxnSpPr>
            <a:cxnSpLocks noChangeShapeType="1"/>
            <a:stCxn id="12328" idx="2"/>
            <a:endCxn id="12335" idx="0"/>
          </p:cNvCxnSpPr>
          <p:nvPr/>
        </p:nvCxnSpPr>
        <p:spPr bwMode="auto">
          <a:xfrm rot="16200000" flipH="1">
            <a:off x="1736726" y="3403600"/>
            <a:ext cx="36036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32" name="AutoShape 51"/>
          <p:cNvCxnSpPr>
            <a:cxnSpLocks noChangeShapeType="1"/>
            <a:stCxn id="12329" idx="2"/>
            <a:endCxn id="12340" idx="0"/>
          </p:cNvCxnSpPr>
          <p:nvPr/>
        </p:nvCxnSpPr>
        <p:spPr bwMode="auto">
          <a:xfrm>
            <a:off x="1916113" y="5672138"/>
            <a:ext cx="0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333" name="TextBox 20"/>
          <p:cNvSpPr txBox="1">
            <a:spLocks noChangeArrowheads="1"/>
          </p:cNvSpPr>
          <p:nvPr/>
        </p:nvSpPr>
        <p:spPr bwMode="auto">
          <a:xfrm>
            <a:off x="2565400" y="4376738"/>
            <a:ext cx="7921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아니오</a:t>
            </a:r>
          </a:p>
        </p:txBody>
      </p:sp>
      <p:sp>
        <p:nvSpPr>
          <p:cNvPr id="12334" name="AutoShape 42"/>
          <p:cNvSpPr>
            <a:spLocks noChangeArrowheads="1"/>
          </p:cNvSpPr>
          <p:nvPr/>
        </p:nvSpPr>
        <p:spPr bwMode="auto">
          <a:xfrm>
            <a:off x="1196975" y="4305300"/>
            <a:ext cx="1439863" cy="6477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/>
              <a:t>비밀번호가 맞는가</a:t>
            </a:r>
            <a:r>
              <a:rPr lang="en-US" altLang="ko-KR"/>
              <a:t>?</a:t>
            </a:r>
          </a:p>
        </p:txBody>
      </p:sp>
      <p:sp>
        <p:nvSpPr>
          <p:cNvPr id="12335" name="AutoShape 41"/>
          <p:cNvSpPr>
            <a:spLocks noChangeArrowheads="1"/>
          </p:cNvSpPr>
          <p:nvPr/>
        </p:nvSpPr>
        <p:spPr bwMode="auto">
          <a:xfrm>
            <a:off x="1262063" y="3584575"/>
            <a:ext cx="1309687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기존비밀번호 입력</a:t>
            </a:r>
          </a:p>
        </p:txBody>
      </p:sp>
      <p:cxnSp>
        <p:nvCxnSpPr>
          <p:cNvPr id="12336" name="AutoShape 66"/>
          <p:cNvCxnSpPr>
            <a:cxnSpLocks noChangeShapeType="1"/>
            <a:stCxn id="12335" idx="2"/>
            <a:endCxn id="12334" idx="0"/>
          </p:cNvCxnSpPr>
          <p:nvPr/>
        </p:nvCxnSpPr>
        <p:spPr bwMode="auto">
          <a:xfrm rot="5400000">
            <a:off x="1735932" y="4125119"/>
            <a:ext cx="3619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37" name="AutoShape 67"/>
          <p:cNvCxnSpPr>
            <a:cxnSpLocks noChangeShapeType="1"/>
            <a:stCxn id="12334" idx="2"/>
            <a:endCxn id="12329" idx="0"/>
          </p:cNvCxnSpPr>
          <p:nvPr/>
        </p:nvCxnSpPr>
        <p:spPr bwMode="auto">
          <a:xfrm flipH="1">
            <a:off x="1916113" y="4953000"/>
            <a:ext cx="1587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38" name="AutoShape 68"/>
          <p:cNvCxnSpPr>
            <a:cxnSpLocks noChangeShapeType="1"/>
            <a:stCxn id="12334" idx="3"/>
            <a:endCxn id="12335" idx="3"/>
          </p:cNvCxnSpPr>
          <p:nvPr/>
        </p:nvCxnSpPr>
        <p:spPr bwMode="auto">
          <a:xfrm flipH="1" flipV="1">
            <a:off x="2571750" y="3763963"/>
            <a:ext cx="65088" cy="865187"/>
          </a:xfrm>
          <a:prstGeom prst="bentConnector3">
            <a:avLst>
              <a:gd name="adj1" fmla="val -79017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2339" name="TextBox 20"/>
          <p:cNvSpPr txBox="1">
            <a:spLocks noChangeArrowheads="1"/>
          </p:cNvSpPr>
          <p:nvPr/>
        </p:nvSpPr>
        <p:spPr bwMode="auto">
          <a:xfrm>
            <a:off x="1628775" y="4953000"/>
            <a:ext cx="720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예</a:t>
            </a:r>
          </a:p>
        </p:txBody>
      </p:sp>
      <p:sp>
        <p:nvSpPr>
          <p:cNvPr id="12340" name="AutoShape 44"/>
          <p:cNvSpPr>
            <a:spLocks noChangeArrowheads="1"/>
          </p:cNvSpPr>
          <p:nvPr/>
        </p:nvSpPr>
        <p:spPr bwMode="auto">
          <a:xfrm>
            <a:off x="1268413" y="6032500"/>
            <a:ext cx="1295400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새 비밀번호 저장</a:t>
            </a:r>
          </a:p>
        </p:txBody>
      </p:sp>
      <p:cxnSp>
        <p:nvCxnSpPr>
          <p:cNvPr id="12341" name="AutoShape 72"/>
          <p:cNvCxnSpPr>
            <a:cxnSpLocks noChangeShapeType="1"/>
            <a:stCxn id="12340" idx="2"/>
            <a:endCxn id="19" idx="0"/>
          </p:cNvCxnSpPr>
          <p:nvPr/>
        </p:nvCxnSpPr>
        <p:spPr bwMode="auto">
          <a:xfrm flipH="1">
            <a:off x="1912938" y="6391275"/>
            <a:ext cx="3175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" name="순서도: 직접 액세스 저장소 18"/>
          <p:cNvSpPr/>
          <p:nvPr/>
        </p:nvSpPr>
        <p:spPr>
          <a:xfrm>
            <a:off x="1412875" y="6824663"/>
            <a:ext cx="1000125" cy="357187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ko-KR" altLang="en-US">
                <a:solidFill>
                  <a:srgbClr val="0D0D0D"/>
                </a:solidFill>
              </a:rPr>
              <a:t>   개인 정보 </a:t>
            </a:r>
            <a:r>
              <a:rPr lang="en-US" altLang="ko-KR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65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624335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1.1.4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수조정렬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동구분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567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942989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1)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양식장관리자가 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시스템에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로그인한다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메뉴에서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동구분코드관리를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동구분을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등록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하려면 신규입력을 선택한 뒤 정보를 입력한다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동구분내역을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조회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하려면 리스트를 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선택 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확인한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동구분내역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이 수정이 필요하면 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동구분내역을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수정한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6)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동구분을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삭제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하려면 리스트를 선택 후 삭제를 클릭한다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아린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5687" name="AutoShape 41"/>
          <p:cNvSpPr>
            <a:spLocks noChangeArrowheads="1"/>
          </p:cNvSpPr>
          <p:nvPr/>
        </p:nvSpPr>
        <p:spPr bwMode="auto">
          <a:xfrm>
            <a:off x="1557338" y="1928813"/>
            <a:ext cx="1008062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시스템 로그인</a:t>
            </a:r>
          </a:p>
        </p:txBody>
      </p:sp>
      <p:sp>
        <p:nvSpPr>
          <p:cNvPr id="155688" name="AutoShape 42"/>
          <p:cNvSpPr>
            <a:spLocks noChangeArrowheads="1"/>
          </p:cNvSpPr>
          <p:nvPr/>
        </p:nvSpPr>
        <p:spPr bwMode="auto">
          <a:xfrm>
            <a:off x="1412875" y="2505075"/>
            <a:ext cx="1296194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동구분코드관리</a:t>
            </a:r>
            <a:r>
              <a:rPr lang="ko-KR" altLang="en-US" smtClean="0"/>
              <a:t> </a:t>
            </a:r>
            <a:r>
              <a:rPr lang="ko-KR" altLang="en-US"/>
              <a:t>선택</a:t>
            </a:r>
          </a:p>
        </p:txBody>
      </p:sp>
      <p:sp>
        <p:nvSpPr>
          <p:cNvPr id="19" name="순서도: 직접 액세스 저장소 18"/>
          <p:cNvSpPr/>
          <p:nvPr/>
        </p:nvSpPr>
        <p:spPr>
          <a:xfrm>
            <a:off x="1412875" y="7584430"/>
            <a:ext cx="1287463" cy="392906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>
                <a:solidFill>
                  <a:srgbClr val="0D0D0D"/>
                </a:solidFill>
              </a:rPr>
              <a:t> </a:t>
            </a:r>
            <a:r>
              <a:rPr lang="ko-KR" altLang="en-US" err="1" smtClean="0">
                <a:solidFill>
                  <a:srgbClr val="0D0D0D"/>
                </a:solidFill>
              </a:rPr>
              <a:t>동구분</a:t>
            </a:r>
            <a:r>
              <a:rPr lang="ko-KR" altLang="en-US" smtClean="0">
                <a:solidFill>
                  <a:srgbClr val="0D0D0D"/>
                </a:solidFill>
              </a:rPr>
              <a:t> 정보 </a:t>
            </a:r>
            <a:r>
              <a:rPr lang="en-US" altLang="ko-KR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sp>
        <p:nvSpPr>
          <p:cNvPr id="155691" name="AutoShape 48"/>
          <p:cNvSpPr>
            <a:spLocks noChangeArrowheads="1"/>
          </p:cNvSpPr>
          <p:nvPr/>
        </p:nvSpPr>
        <p:spPr bwMode="auto">
          <a:xfrm>
            <a:off x="1412875" y="3873512"/>
            <a:ext cx="1295400" cy="6477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/>
              <a:t>등록</a:t>
            </a:r>
          </a:p>
          <a:p>
            <a:pPr marL="342900" indent="-342900"/>
            <a:r>
              <a:rPr lang="ko-KR" altLang="en-US"/>
              <a:t>조회</a:t>
            </a:r>
          </a:p>
          <a:p>
            <a:pPr marL="342900" indent="-342900"/>
            <a:r>
              <a:rPr lang="ko-KR" altLang="en-US"/>
              <a:t>삭제</a:t>
            </a:r>
          </a:p>
        </p:txBody>
      </p:sp>
      <p:sp>
        <p:nvSpPr>
          <p:cNvPr id="155692" name="AutoShape 50"/>
          <p:cNvSpPr>
            <a:spLocks noChangeArrowheads="1"/>
          </p:cNvSpPr>
          <p:nvPr/>
        </p:nvSpPr>
        <p:spPr bwMode="auto">
          <a:xfrm>
            <a:off x="404813" y="4953012"/>
            <a:ext cx="865187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동구분정보입력</a:t>
            </a:r>
            <a:endParaRPr lang="ko-KR" altLang="en-US"/>
          </a:p>
        </p:txBody>
      </p:sp>
      <p:sp>
        <p:nvSpPr>
          <p:cNvPr id="155693" name="AutoShape 52"/>
          <p:cNvSpPr>
            <a:spLocks noChangeArrowheads="1"/>
          </p:cNvSpPr>
          <p:nvPr/>
        </p:nvSpPr>
        <p:spPr bwMode="auto">
          <a:xfrm>
            <a:off x="1628775" y="7008088"/>
            <a:ext cx="865188" cy="394653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동구분</a:t>
            </a:r>
            <a:r>
              <a:rPr lang="ko-KR" altLang="en-US" smtClean="0"/>
              <a:t> 수정</a:t>
            </a:r>
            <a:endParaRPr lang="ko-KR" altLang="en-US"/>
          </a:p>
        </p:txBody>
      </p:sp>
      <p:cxnSp>
        <p:nvCxnSpPr>
          <p:cNvPr id="155694" name="AutoShape 53"/>
          <p:cNvCxnSpPr>
            <a:cxnSpLocks noChangeShapeType="1"/>
            <a:stCxn id="155687" idx="2"/>
            <a:endCxn id="155688" idx="0"/>
          </p:cNvCxnSpPr>
          <p:nvPr/>
        </p:nvCxnSpPr>
        <p:spPr bwMode="auto">
          <a:xfrm flipH="1">
            <a:off x="2060972" y="2287588"/>
            <a:ext cx="397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5696" name="AutoShape 57"/>
          <p:cNvCxnSpPr>
            <a:cxnSpLocks noChangeShapeType="1"/>
            <a:stCxn id="155691" idx="2"/>
            <a:endCxn id="155692" idx="0"/>
          </p:cNvCxnSpPr>
          <p:nvPr/>
        </p:nvCxnSpPr>
        <p:spPr bwMode="auto">
          <a:xfrm rot="5400000">
            <a:off x="1233488" y="4125924"/>
            <a:ext cx="431800" cy="12223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55697" name="AutoShape 58"/>
          <p:cNvCxnSpPr>
            <a:cxnSpLocks noChangeShapeType="1"/>
            <a:stCxn id="155691" idx="2"/>
            <a:endCxn id="155718" idx="0"/>
          </p:cNvCxnSpPr>
          <p:nvPr/>
        </p:nvCxnSpPr>
        <p:spPr bwMode="auto">
          <a:xfrm rot="5400000">
            <a:off x="1844675" y="4737112"/>
            <a:ext cx="431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5698" name="AutoShape 72"/>
          <p:cNvCxnSpPr>
            <a:cxnSpLocks noChangeShapeType="1"/>
            <a:stCxn id="155702" idx="2"/>
            <a:endCxn id="155720" idx="0"/>
          </p:cNvCxnSpPr>
          <p:nvPr/>
        </p:nvCxnSpPr>
        <p:spPr bwMode="auto">
          <a:xfrm rot="5400000">
            <a:off x="1988343" y="5997476"/>
            <a:ext cx="1444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5699" name="TextBox 20"/>
          <p:cNvSpPr txBox="1">
            <a:spLocks noChangeArrowheads="1"/>
          </p:cNvSpPr>
          <p:nvPr/>
        </p:nvSpPr>
        <p:spPr bwMode="auto">
          <a:xfrm>
            <a:off x="1700213" y="4448187"/>
            <a:ext cx="5000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조회</a:t>
            </a:r>
          </a:p>
        </p:txBody>
      </p:sp>
      <p:sp>
        <p:nvSpPr>
          <p:cNvPr id="155700" name="TextBox 20"/>
          <p:cNvSpPr txBox="1">
            <a:spLocks noChangeArrowheads="1"/>
          </p:cNvSpPr>
          <p:nvPr/>
        </p:nvSpPr>
        <p:spPr bwMode="auto">
          <a:xfrm>
            <a:off x="692150" y="4448187"/>
            <a:ext cx="5000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등록</a:t>
            </a:r>
          </a:p>
        </p:txBody>
      </p:sp>
      <p:sp>
        <p:nvSpPr>
          <p:cNvPr id="155701" name="TextBox 20"/>
          <p:cNvSpPr txBox="1">
            <a:spLocks noChangeArrowheads="1"/>
          </p:cNvSpPr>
          <p:nvPr/>
        </p:nvSpPr>
        <p:spPr bwMode="auto">
          <a:xfrm>
            <a:off x="2922588" y="4448187"/>
            <a:ext cx="5000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삭제</a:t>
            </a:r>
          </a:p>
        </p:txBody>
      </p:sp>
      <p:sp>
        <p:nvSpPr>
          <p:cNvPr id="155702" name="AutoShape 62"/>
          <p:cNvSpPr>
            <a:spLocks noChangeArrowheads="1"/>
          </p:cNvSpPr>
          <p:nvPr/>
        </p:nvSpPr>
        <p:spPr bwMode="auto">
          <a:xfrm>
            <a:off x="1412875" y="5564882"/>
            <a:ext cx="1295400" cy="360362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동구분</a:t>
            </a:r>
            <a:r>
              <a:rPr lang="ko-KR" altLang="en-US" smtClean="0"/>
              <a:t> 표시</a:t>
            </a:r>
            <a:endParaRPr lang="ko-KR" altLang="en-US"/>
          </a:p>
        </p:txBody>
      </p:sp>
      <p:cxnSp>
        <p:nvCxnSpPr>
          <p:cNvPr id="155703" name="AutoShape 64"/>
          <p:cNvCxnSpPr>
            <a:cxnSpLocks noChangeShapeType="1"/>
            <a:endCxn id="155702" idx="0"/>
          </p:cNvCxnSpPr>
          <p:nvPr/>
        </p:nvCxnSpPr>
        <p:spPr bwMode="auto">
          <a:xfrm rot="5400000">
            <a:off x="1989137" y="5491857"/>
            <a:ext cx="144463" cy="1588"/>
          </a:xfrm>
          <a:prstGeom prst="bentConnector3">
            <a:avLst>
              <a:gd name="adj1" fmla="val 4944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55704" name="AutoShape 66"/>
          <p:cNvCxnSpPr>
            <a:cxnSpLocks noChangeShapeType="1"/>
            <a:stCxn id="155715" idx="2"/>
            <a:endCxn id="19" idx="1"/>
          </p:cNvCxnSpPr>
          <p:nvPr/>
        </p:nvCxnSpPr>
        <p:spPr bwMode="auto">
          <a:xfrm rot="16200000" flipH="1">
            <a:off x="178724" y="6546732"/>
            <a:ext cx="1892834" cy="57546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55705" name="AutoShape 67"/>
          <p:cNvSpPr>
            <a:spLocks noChangeArrowheads="1"/>
          </p:cNvSpPr>
          <p:nvPr/>
        </p:nvSpPr>
        <p:spPr bwMode="auto">
          <a:xfrm>
            <a:off x="1404938" y="3152800"/>
            <a:ext cx="1295400" cy="360362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동구분</a:t>
            </a:r>
            <a:r>
              <a:rPr lang="ko-KR" altLang="en-US" smtClean="0"/>
              <a:t> 내역 표시</a:t>
            </a:r>
            <a:endParaRPr lang="ko-KR" altLang="en-US"/>
          </a:p>
        </p:txBody>
      </p:sp>
      <p:cxnSp>
        <p:nvCxnSpPr>
          <p:cNvPr id="155706" name="AutoShape 68"/>
          <p:cNvCxnSpPr>
            <a:cxnSpLocks noChangeShapeType="1"/>
            <a:stCxn id="155705" idx="2"/>
          </p:cNvCxnSpPr>
          <p:nvPr/>
        </p:nvCxnSpPr>
        <p:spPr bwMode="auto">
          <a:xfrm>
            <a:off x="2052638" y="3513162"/>
            <a:ext cx="0" cy="360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5709" name="AutoShape 44"/>
          <p:cNvSpPr>
            <a:spLocks noChangeArrowheads="1"/>
          </p:cNvSpPr>
          <p:nvPr/>
        </p:nvSpPr>
        <p:spPr bwMode="auto">
          <a:xfrm>
            <a:off x="2851150" y="4953012"/>
            <a:ext cx="865188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삭제할 </a:t>
            </a:r>
            <a:r>
              <a:rPr lang="ko-KR" altLang="en-US" err="1" smtClean="0"/>
              <a:t>동구분</a:t>
            </a:r>
            <a:endParaRPr lang="ko-KR" altLang="en-US"/>
          </a:p>
          <a:p>
            <a:r>
              <a:rPr lang="ko-KR" altLang="en-US"/>
              <a:t>선택</a:t>
            </a:r>
          </a:p>
        </p:txBody>
      </p:sp>
      <p:cxnSp>
        <p:nvCxnSpPr>
          <p:cNvPr id="155710" name="AutoShape 75"/>
          <p:cNvCxnSpPr>
            <a:cxnSpLocks noChangeShapeType="1"/>
            <a:stCxn id="155709" idx="2"/>
            <a:endCxn id="19" idx="4"/>
          </p:cNvCxnSpPr>
          <p:nvPr/>
        </p:nvCxnSpPr>
        <p:spPr bwMode="auto">
          <a:xfrm rot="5400000">
            <a:off x="1757493" y="6254632"/>
            <a:ext cx="2469096" cy="58340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55711" name="AutoShape 76"/>
          <p:cNvCxnSpPr>
            <a:cxnSpLocks noChangeShapeType="1"/>
            <a:stCxn id="155693" idx="2"/>
            <a:endCxn id="19" idx="0"/>
          </p:cNvCxnSpPr>
          <p:nvPr/>
        </p:nvCxnSpPr>
        <p:spPr bwMode="auto">
          <a:xfrm flipH="1">
            <a:off x="2056607" y="7393656"/>
            <a:ext cx="4762" cy="1998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5712" name="AutoShape 77"/>
          <p:cNvCxnSpPr>
            <a:cxnSpLocks noChangeShapeType="1"/>
            <a:stCxn id="155691" idx="2"/>
            <a:endCxn id="155709" idx="0"/>
          </p:cNvCxnSpPr>
          <p:nvPr/>
        </p:nvCxnSpPr>
        <p:spPr bwMode="auto">
          <a:xfrm rot="16200000" flipH="1">
            <a:off x="2456657" y="4125130"/>
            <a:ext cx="431800" cy="12239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55715" name="AutoShape 50"/>
          <p:cNvSpPr>
            <a:spLocks noChangeArrowheads="1"/>
          </p:cNvSpPr>
          <p:nvPr/>
        </p:nvSpPr>
        <p:spPr bwMode="auto">
          <a:xfrm>
            <a:off x="404813" y="5529274"/>
            <a:ext cx="865187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동구분</a:t>
            </a:r>
            <a:r>
              <a:rPr lang="ko-KR" altLang="en-US" smtClean="0"/>
              <a:t> 저장</a:t>
            </a:r>
            <a:endParaRPr lang="ko-KR" altLang="en-US"/>
          </a:p>
        </p:txBody>
      </p:sp>
      <p:cxnSp>
        <p:nvCxnSpPr>
          <p:cNvPr id="155716" name="AutoShape 68"/>
          <p:cNvCxnSpPr>
            <a:cxnSpLocks noChangeShapeType="1"/>
            <a:stCxn id="155692" idx="2"/>
            <a:endCxn id="155715" idx="0"/>
          </p:cNvCxnSpPr>
          <p:nvPr/>
        </p:nvCxnSpPr>
        <p:spPr bwMode="auto">
          <a:xfrm>
            <a:off x="838200" y="5311787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55717" name="AutoShape 44"/>
          <p:cNvSpPr>
            <a:spLocks noChangeArrowheads="1"/>
          </p:cNvSpPr>
          <p:nvPr/>
        </p:nvSpPr>
        <p:spPr bwMode="auto">
          <a:xfrm>
            <a:off x="2851150" y="6936651"/>
            <a:ext cx="865188" cy="394653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동구분</a:t>
            </a:r>
            <a:r>
              <a:rPr lang="ko-KR" altLang="en-US" smtClean="0"/>
              <a:t> 삭제</a:t>
            </a:r>
            <a:endParaRPr lang="ko-KR" altLang="en-US"/>
          </a:p>
        </p:txBody>
      </p:sp>
      <p:sp>
        <p:nvSpPr>
          <p:cNvPr id="155718" name="AutoShape 44"/>
          <p:cNvSpPr>
            <a:spLocks noChangeArrowheads="1"/>
          </p:cNvSpPr>
          <p:nvPr/>
        </p:nvSpPr>
        <p:spPr bwMode="auto">
          <a:xfrm>
            <a:off x="1627188" y="4953012"/>
            <a:ext cx="865187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조회할 </a:t>
            </a:r>
            <a:r>
              <a:rPr lang="ko-KR" altLang="en-US" err="1" smtClean="0"/>
              <a:t>동구분</a:t>
            </a:r>
            <a:r>
              <a:rPr lang="ko-KR" altLang="en-US" smtClean="0"/>
              <a:t> </a:t>
            </a:r>
            <a:endParaRPr lang="ko-KR" altLang="en-US"/>
          </a:p>
          <a:p>
            <a:r>
              <a:rPr lang="ko-KR" altLang="en-US"/>
              <a:t>선택</a:t>
            </a:r>
          </a:p>
        </p:txBody>
      </p:sp>
      <p:sp>
        <p:nvSpPr>
          <p:cNvPr id="155720" name="AutoShape 48"/>
          <p:cNvSpPr>
            <a:spLocks noChangeArrowheads="1"/>
          </p:cNvSpPr>
          <p:nvPr/>
        </p:nvSpPr>
        <p:spPr bwMode="auto">
          <a:xfrm>
            <a:off x="1412875" y="6069707"/>
            <a:ext cx="1295400" cy="576262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/>
              <a:t>수정이</a:t>
            </a:r>
          </a:p>
          <a:p>
            <a:pPr marL="342900" indent="-342900"/>
            <a:r>
              <a:rPr lang="ko-KR" altLang="en-US"/>
              <a:t>필요한가</a:t>
            </a:r>
            <a:r>
              <a:rPr lang="en-US" altLang="ko-KR"/>
              <a:t>?</a:t>
            </a:r>
          </a:p>
        </p:txBody>
      </p:sp>
      <p:cxnSp>
        <p:nvCxnSpPr>
          <p:cNvPr id="155721" name="AutoShape 73"/>
          <p:cNvCxnSpPr>
            <a:cxnSpLocks noChangeShapeType="1"/>
            <a:stCxn id="155720" idx="2"/>
            <a:endCxn id="155693" idx="0"/>
          </p:cNvCxnSpPr>
          <p:nvPr/>
        </p:nvCxnSpPr>
        <p:spPr bwMode="auto">
          <a:xfrm>
            <a:off x="2060575" y="6645969"/>
            <a:ext cx="794" cy="3621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55722" name="AutoShape 74"/>
          <p:cNvCxnSpPr>
            <a:cxnSpLocks noChangeShapeType="1"/>
            <a:stCxn id="155720" idx="3"/>
          </p:cNvCxnSpPr>
          <p:nvPr/>
        </p:nvCxnSpPr>
        <p:spPr bwMode="auto">
          <a:xfrm flipH="1" flipV="1">
            <a:off x="2493963" y="5241032"/>
            <a:ext cx="214312" cy="1117600"/>
          </a:xfrm>
          <a:prstGeom prst="bentConnector3">
            <a:avLst>
              <a:gd name="adj1" fmla="val -4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  <p:sp>
        <p:nvSpPr>
          <p:cNvPr id="155723" name="TextBox 20"/>
          <p:cNvSpPr txBox="1">
            <a:spLocks noChangeArrowheads="1"/>
          </p:cNvSpPr>
          <p:nvPr/>
        </p:nvSpPr>
        <p:spPr bwMode="auto">
          <a:xfrm>
            <a:off x="1776413" y="6724799"/>
            <a:ext cx="500062" cy="270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예</a:t>
            </a:r>
          </a:p>
        </p:txBody>
      </p:sp>
      <p:sp>
        <p:nvSpPr>
          <p:cNvPr id="155724" name="TextBox 20"/>
          <p:cNvSpPr txBox="1">
            <a:spLocks noChangeArrowheads="1"/>
          </p:cNvSpPr>
          <p:nvPr/>
        </p:nvSpPr>
        <p:spPr bwMode="auto">
          <a:xfrm>
            <a:off x="2420938" y="5996682"/>
            <a:ext cx="5762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아니오</a:t>
            </a:r>
          </a:p>
        </p:txBody>
      </p:sp>
      <p:cxnSp>
        <p:nvCxnSpPr>
          <p:cNvPr id="54" name="AutoShape 53"/>
          <p:cNvCxnSpPr>
            <a:cxnSpLocks noChangeShapeType="1"/>
          </p:cNvCxnSpPr>
          <p:nvPr/>
        </p:nvCxnSpPr>
        <p:spPr bwMode="auto">
          <a:xfrm flipH="1">
            <a:off x="2060973" y="2863850"/>
            <a:ext cx="1190" cy="2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6898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65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85118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1.1.5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어체분류기준등록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567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673999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1)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양식장관리자가 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시스템에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로그인한다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메뉴에서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어체분류기준등록를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어종을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1,2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치어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중성어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값을 입력한다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저장은 값을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입력후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저장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수정버튼클릭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수정은 새로운 값을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입력후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저장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수정버튼클릭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5687" name="AutoShape 41"/>
          <p:cNvSpPr>
            <a:spLocks noChangeArrowheads="1"/>
          </p:cNvSpPr>
          <p:nvPr/>
        </p:nvSpPr>
        <p:spPr bwMode="auto">
          <a:xfrm>
            <a:off x="1557338" y="1928813"/>
            <a:ext cx="1008062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시스템 로그인</a:t>
            </a:r>
          </a:p>
        </p:txBody>
      </p:sp>
      <p:sp>
        <p:nvSpPr>
          <p:cNvPr id="155688" name="AutoShape 42"/>
          <p:cNvSpPr>
            <a:spLocks noChangeArrowheads="1"/>
          </p:cNvSpPr>
          <p:nvPr/>
        </p:nvSpPr>
        <p:spPr bwMode="auto">
          <a:xfrm>
            <a:off x="1412875" y="2505075"/>
            <a:ext cx="1296194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어체분류기준등록선택</a:t>
            </a:r>
            <a:endParaRPr lang="ko-KR" altLang="en-US"/>
          </a:p>
        </p:txBody>
      </p:sp>
      <p:cxnSp>
        <p:nvCxnSpPr>
          <p:cNvPr id="155694" name="AutoShape 53"/>
          <p:cNvCxnSpPr>
            <a:cxnSpLocks noChangeShapeType="1"/>
            <a:stCxn id="155687" idx="2"/>
            <a:endCxn id="155688" idx="0"/>
          </p:cNvCxnSpPr>
          <p:nvPr/>
        </p:nvCxnSpPr>
        <p:spPr bwMode="auto">
          <a:xfrm flipH="1">
            <a:off x="2060972" y="2287588"/>
            <a:ext cx="397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4" name="AutoShape 53"/>
          <p:cNvCxnSpPr>
            <a:cxnSpLocks noChangeShapeType="1"/>
          </p:cNvCxnSpPr>
          <p:nvPr/>
        </p:nvCxnSpPr>
        <p:spPr bwMode="auto">
          <a:xfrm flipH="1">
            <a:off x="2060973" y="2863850"/>
            <a:ext cx="1190" cy="2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" name="AutoShape 42"/>
          <p:cNvSpPr>
            <a:spLocks noChangeArrowheads="1"/>
          </p:cNvSpPr>
          <p:nvPr/>
        </p:nvSpPr>
        <p:spPr bwMode="auto">
          <a:xfrm>
            <a:off x="1412875" y="3152800"/>
            <a:ext cx="1296194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어종선택</a:t>
            </a:r>
            <a:endParaRPr lang="ko-KR" altLang="en-US"/>
          </a:p>
        </p:txBody>
      </p:sp>
      <p:cxnSp>
        <p:nvCxnSpPr>
          <p:cNvPr id="41" name="AutoShape 53"/>
          <p:cNvCxnSpPr>
            <a:cxnSpLocks noChangeShapeType="1"/>
          </p:cNvCxnSpPr>
          <p:nvPr/>
        </p:nvCxnSpPr>
        <p:spPr bwMode="auto">
          <a:xfrm flipH="1">
            <a:off x="2060973" y="3519525"/>
            <a:ext cx="1190" cy="2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2" name="AutoShape 42"/>
          <p:cNvSpPr>
            <a:spLocks noChangeArrowheads="1"/>
          </p:cNvSpPr>
          <p:nvPr/>
        </p:nvSpPr>
        <p:spPr bwMode="auto">
          <a:xfrm>
            <a:off x="1404144" y="3802225"/>
            <a:ext cx="1296194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치어</a:t>
            </a:r>
            <a:r>
              <a:rPr lang="en-US" altLang="ko-KR" smtClean="0"/>
              <a:t>,</a:t>
            </a:r>
            <a:r>
              <a:rPr lang="ko-KR" altLang="en-US" err="1" smtClean="0"/>
              <a:t>중성어</a:t>
            </a:r>
            <a:r>
              <a:rPr lang="ko-KR" altLang="en-US" smtClean="0"/>
              <a:t> 값 입력</a:t>
            </a:r>
            <a:endParaRPr lang="ko-KR" altLang="en-US"/>
          </a:p>
        </p:txBody>
      </p:sp>
      <p:cxnSp>
        <p:nvCxnSpPr>
          <p:cNvPr id="43" name="AutoShape 53"/>
          <p:cNvCxnSpPr>
            <a:cxnSpLocks noChangeShapeType="1"/>
          </p:cNvCxnSpPr>
          <p:nvPr/>
        </p:nvCxnSpPr>
        <p:spPr bwMode="auto">
          <a:xfrm flipH="1">
            <a:off x="2060973" y="4161000"/>
            <a:ext cx="1190" cy="2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4" name="AutoShape 48"/>
          <p:cNvSpPr>
            <a:spLocks noChangeArrowheads="1"/>
          </p:cNvSpPr>
          <p:nvPr/>
        </p:nvSpPr>
        <p:spPr bwMode="auto">
          <a:xfrm>
            <a:off x="1412875" y="4448944"/>
            <a:ext cx="1295400" cy="6477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 smtClean="0"/>
              <a:t>저장</a:t>
            </a:r>
            <a:endParaRPr lang="en-US" altLang="ko-KR" smtClean="0"/>
          </a:p>
          <a:p>
            <a:pPr marL="342900" indent="-342900"/>
            <a:r>
              <a:rPr lang="ko-KR" altLang="en-US" smtClean="0"/>
              <a:t>수</a:t>
            </a:r>
            <a:r>
              <a:rPr lang="ko-KR" altLang="en-US"/>
              <a:t>정</a:t>
            </a:r>
          </a:p>
        </p:txBody>
      </p:sp>
      <p:sp>
        <p:nvSpPr>
          <p:cNvPr id="45" name="순서도: 직접 액세스 저장소 44"/>
          <p:cNvSpPr/>
          <p:nvPr/>
        </p:nvSpPr>
        <p:spPr>
          <a:xfrm>
            <a:off x="1412875" y="6926703"/>
            <a:ext cx="1287463" cy="392906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>
                <a:solidFill>
                  <a:srgbClr val="0D0D0D"/>
                </a:solidFill>
              </a:rPr>
              <a:t> </a:t>
            </a:r>
            <a:r>
              <a:rPr lang="ko-KR" altLang="en-US" err="1" smtClean="0">
                <a:solidFill>
                  <a:srgbClr val="0D0D0D"/>
                </a:solidFill>
              </a:rPr>
              <a:t>어체분류</a:t>
            </a:r>
            <a:r>
              <a:rPr lang="ko-KR" altLang="en-US" smtClean="0">
                <a:solidFill>
                  <a:srgbClr val="0D0D0D"/>
                </a:solidFill>
              </a:rPr>
              <a:t> 정보 </a:t>
            </a:r>
            <a:r>
              <a:rPr lang="en-US" altLang="ko-KR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sp>
        <p:nvSpPr>
          <p:cNvPr id="46" name="AutoShape 50"/>
          <p:cNvSpPr>
            <a:spLocks noChangeArrowheads="1"/>
          </p:cNvSpPr>
          <p:nvPr/>
        </p:nvSpPr>
        <p:spPr bwMode="auto">
          <a:xfrm>
            <a:off x="404813" y="5529833"/>
            <a:ext cx="865187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값 입력</a:t>
            </a:r>
            <a:endParaRPr lang="ko-KR" altLang="en-US"/>
          </a:p>
        </p:txBody>
      </p:sp>
      <p:cxnSp>
        <p:nvCxnSpPr>
          <p:cNvPr id="48" name="AutoShape 57"/>
          <p:cNvCxnSpPr>
            <a:cxnSpLocks noChangeShapeType="1"/>
            <a:endCxn id="46" idx="0"/>
          </p:cNvCxnSpPr>
          <p:nvPr/>
        </p:nvCxnSpPr>
        <p:spPr bwMode="auto">
          <a:xfrm rot="5400000">
            <a:off x="1233488" y="4702745"/>
            <a:ext cx="431800" cy="12223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52" name="TextBox 20"/>
          <p:cNvSpPr txBox="1">
            <a:spLocks noChangeArrowheads="1"/>
          </p:cNvSpPr>
          <p:nvPr/>
        </p:nvSpPr>
        <p:spPr bwMode="auto">
          <a:xfrm>
            <a:off x="692150" y="5025008"/>
            <a:ext cx="5000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저</a:t>
            </a:r>
            <a:r>
              <a:rPr lang="ko-KR" altLang="en-US"/>
              <a:t>장</a:t>
            </a:r>
          </a:p>
        </p:txBody>
      </p:sp>
      <p:sp>
        <p:nvSpPr>
          <p:cNvPr id="53" name="TextBox 20"/>
          <p:cNvSpPr txBox="1">
            <a:spLocks noChangeArrowheads="1"/>
          </p:cNvSpPr>
          <p:nvPr/>
        </p:nvSpPr>
        <p:spPr bwMode="auto">
          <a:xfrm>
            <a:off x="2922588" y="5025008"/>
            <a:ext cx="5000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수정</a:t>
            </a:r>
            <a:endParaRPr lang="ko-KR" altLang="en-US"/>
          </a:p>
        </p:txBody>
      </p:sp>
      <p:cxnSp>
        <p:nvCxnSpPr>
          <p:cNvPr id="57" name="AutoShape 66"/>
          <p:cNvCxnSpPr>
            <a:cxnSpLocks noChangeShapeType="1"/>
            <a:stCxn id="62" idx="2"/>
            <a:endCxn id="45" idx="1"/>
          </p:cNvCxnSpPr>
          <p:nvPr/>
        </p:nvCxnSpPr>
        <p:spPr bwMode="auto">
          <a:xfrm rot="16200000" flipH="1">
            <a:off x="795998" y="6506279"/>
            <a:ext cx="658286" cy="57546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58" name="AutoShape 44"/>
          <p:cNvSpPr>
            <a:spLocks noChangeArrowheads="1"/>
          </p:cNvSpPr>
          <p:nvPr/>
        </p:nvSpPr>
        <p:spPr bwMode="auto">
          <a:xfrm>
            <a:off x="2851150" y="5529833"/>
            <a:ext cx="865188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새로운 </a:t>
            </a:r>
            <a:r>
              <a:rPr lang="ko-KR" altLang="en-US" err="1" smtClean="0"/>
              <a:t>값입력</a:t>
            </a:r>
            <a:endParaRPr lang="ko-KR" altLang="en-US"/>
          </a:p>
        </p:txBody>
      </p:sp>
      <p:cxnSp>
        <p:nvCxnSpPr>
          <p:cNvPr id="59" name="AutoShape 75"/>
          <p:cNvCxnSpPr>
            <a:cxnSpLocks noChangeShapeType="1"/>
            <a:stCxn id="58" idx="2"/>
            <a:endCxn id="45" idx="4"/>
          </p:cNvCxnSpPr>
          <p:nvPr/>
        </p:nvCxnSpPr>
        <p:spPr bwMode="auto">
          <a:xfrm rot="5400000">
            <a:off x="2374767" y="6214179"/>
            <a:ext cx="1234548" cy="58340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1" name="AutoShape 77"/>
          <p:cNvCxnSpPr>
            <a:cxnSpLocks noChangeShapeType="1"/>
            <a:endCxn id="58" idx="0"/>
          </p:cNvCxnSpPr>
          <p:nvPr/>
        </p:nvCxnSpPr>
        <p:spPr bwMode="auto">
          <a:xfrm rot="16200000" flipH="1">
            <a:off x="2456657" y="4701951"/>
            <a:ext cx="431800" cy="12239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62" name="AutoShape 50"/>
          <p:cNvSpPr>
            <a:spLocks noChangeArrowheads="1"/>
          </p:cNvSpPr>
          <p:nvPr/>
        </p:nvSpPr>
        <p:spPr bwMode="auto">
          <a:xfrm>
            <a:off x="404813" y="6106095"/>
            <a:ext cx="865187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어체분류기준</a:t>
            </a:r>
            <a:endParaRPr lang="en-US" altLang="ko-KR" smtClean="0"/>
          </a:p>
          <a:p>
            <a:r>
              <a:rPr lang="ko-KR" altLang="en-US" smtClean="0"/>
              <a:t>저장</a:t>
            </a:r>
            <a:endParaRPr lang="ko-KR" altLang="en-US"/>
          </a:p>
        </p:txBody>
      </p:sp>
      <p:cxnSp>
        <p:nvCxnSpPr>
          <p:cNvPr id="63" name="AutoShape 68"/>
          <p:cNvCxnSpPr>
            <a:cxnSpLocks noChangeShapeType="1"/>
            <a:stCxn id="46" idx="2"/>
            <a:endCxn id="62" idx="0"/>
          </p:cNvCxnSpPr>
          <p:nvPr/>
        </p:nvCxnSpPr>
        <p:spPr bwMode="auto">
          <a:xfrm>
            <a:off x="838200" y="588860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64" name="AutoShape 44"/>
          <p:cNvSpPr>
            <a:spLocks noChangeArrowheads="1"/>
          </p:cNvSpPr>
          <p:nvPr/>
        </p:nvSpPr>
        <p:spPr bwMode="auto">
          <a:xfrm>
            <a:off x="2851150" y="6111229"/>
            <a:ext cx="865188" cy="394653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어체분류수정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65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302717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1.1.6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필렛크기관리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567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825136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1)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양식장관리자가 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시스템에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로그인한다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메뉴에서 </a:t>
                      </a:r>
                      <a:r>
                        <a:rPr lang="ko-KR" altLang="en-US" sz="1000" err="1" smtClean="0"/>
                        <a:t>필렛크기관리선택을</a:t>
                      </a:r>
                      <a:r>
                        <a:rPr lang="ko-KR" altLang="en-US" sz="1000" smtClean="0"/>
                        <a:t>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사용을 원하는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필렛을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체크하고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중량을 설정한다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저장은 값을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입력후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저장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수정버튼클릭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수정은 새로운 값을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입력후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저장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수정버튼클릭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5687" name="AutoShape 41"/>
          <p:cNvSpPr>
            <a:spLocks noChangeArrowheads="1"/>
          </p:cNvSpPr>
          <p:nvPr/>
        </p:nvSpPr>
        <p:spPr bwMode="auto">
          <a:xfrm>
            <a:off x="1557338" y="1928813"/>
            <a:ext cx="1008062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시스템 로그인</a:t>
            </a:r>
          </a:p>
        </p:txBody>
      </p:sp>
      <p:sp>
        <p:nvSpPr>
          <p:cNvPr id="155688" name="AutoShape 42"/>
          <p:cNvSpPr>
            <a:spLocks noChangeArrowheads="1"/>
          </p:cNvSpPr>
          <p:nvPr/>
        </p:nvSpPr>
        <p:spPr bwMode="auto">
          <a:xfrm>
            <a:off x="1412875" y="2505075"/>
            <a:ext cx="1296194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필렛크기관리선택</a:t>
            </a:r>
            <a:endParaRPr lang="ko-KR" altLang="en-US"/>
          </a:p>
        </p:txBody>
      </p:sp>
      <p:cxnSp>
        <p:nvCxnSpPr>
          <p:cNvPr id="155694" name="AutoShape 53"/>
          <p:cNvCxnSpPr>
            <a:cxnSpLocks noChangeShapeType="1"/>
            <a:stCxn id="155687" idx="2"/>
            <a:endCxn id="155688" idx="0"/>
          </p:cNvCxnSpPr>
          <p:nvPr/>
        </p:nvCxnSpPr>
        <p:spPr bwMode="auto">
          <a:xfrm flipH="1">
            <a:off x="2060972" y="2287588"/>
            <a:ext cx="397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4" name="AutoShape 53"/>
          <p:cNvCxnSpPr>
            <a:cxnSpLocks noChangeShapeType="1"/>
          </p:cNvCxnSpPr>
          <p:nvPr/>
        </p:nvCxnSpPr>
        <p:spPr bwMode="auto">
          <a:xfrm flipH="1">
            <a:off x="2060973" y="2863850"/>
            <a:ext cx="1190" cy="2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2" name="AutoShape 42"/>
          <p:cNvSpPr>
            <a:spLocks noChangeArrowheads="1"/>
          </p:cNvSpPr>
          <p:nvPr/>
        </p:nvSpPr>
        <p:spPr bwMode="auto">
          <a:xfrm>
            <a:off x="1404144" y="3152800"/>
            <a:ext cx="1296194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사용할 </a:t>
            </a:r>
            <a:r>
              <a:rPr lang="ko-KR" altLang="en-US" err="1" smtClean="0"/>
              <a:t>필렛크기</a:t>
            </a:r>
            <a:r>
              <a:rPr lang="ko-KR" altLang="en-US" smtClean="0"/>
              <a:t> 체크 </a:t>
            </a:r>
            <a:endParaRPr lang="en-US" altLang="ko-KR" smtClean="0"/>
          </a:p>
          <a:p>
            <a:r>
              <a:rPr lang="ko-KR" altLang="en-US" smtClean="0"/>
              <a:t>및 </a:t>
            </a:r>
            <a:r>
              <a:rPr lang="ko-KR" altLang="en-US" err="1" smtClean="0"/>
              <a:t>필렛</a:t>
            </a:r>
            <a:r>
              <a:rPr lang="ko-KR" altLang="en-US" smtClean="0"/>
              <a:t> 중량 설정</a:t>
            </a:r>
            <a:endParaRPr lang="ko-KR" altLang="en-US"/>
          </a:p>
        </p:txBody>
      </p:sp>
      <p:cxnSp>
        <p:nvCxnSpPr>
          <p:cNvPr id="43" name="AutoShape 53"/>
          <p:cNvCxnSpPr>
            <a:cxnSpLocks noChangeShapeType="1"/>
          </p:cNvCxnSpPr>
          <p:nvPr/>
        </p:nvCxnSpPr>
        <p:spPr bwMode="auto">
          <a:xfrm flipH="1">
            <a:off x="2060973" y="3511575"/>
            <a:ext cx="1190" cy="2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4" name="AutoShape 48"/>
          <p:cNvSpPr>
            <a:spLocks noChangeArrowheads="1"/>
          </p:cNvSpPr>
          <p:nvPr/>
        </p:nvSpPr>
        <p:spPr bwMode="auto">
          <a:xfrm>
            <a:off x="1412875" y="3799519"/>
            <a:ext cx="1295400" cy="6477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 smtClean="0"/>
              <a:t>저장</a:t>
            </a:r>
            <a:endParaRPr lang="en-US" altLang="ko-KR" smtClean="0"/>
          </a:p>
          <a:p>
            <a:pPr marL="342900" indent="-342900"/>
            <a:r>
              <a:rPr lang="ko-KR" altLang="en-US" smtClean="0"/>
              <a:t>수</a:t>
            </a:r>
            <a:r>
              <a:rPr lang="ko-KR" altLang="en-US"/>
              <a:t>정</a:t>
            </a:r>
          </a:p>
        </p:txBody>
      </p:sp>
      <p:sp>
        <p:nvSpPr>
          <p:cNvPr id="45" name="순서도: 직접 액세스 저장소 44"/>
          <p:cNvSpPr/>
          <p:nvPr/>
        </p:nvSpPr>
        <p:spPr>
          <a:xfrm>
            <a:off x="1412875" y="6277278"/>
            <a:ext cx="1287463" cy="392906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>
                <a:solidFill>
                  <a:srgbClr val="0D0D0D"/>
                </a:solidFill>
              </a:rPr>
              <a:t> </a:t>
            </a:r>
            <a:r>
              <a:rPr lang="ko-KR" altLang="en-US" err="1" smtClean="0">
                <a:solidFill>
                  <a:srgbClr val="0D0D0D"/>
                </a:solidFill>
              </a:rPr>
              <a:t>필렛정보</a:t>
            </a:r>
            <a:r>
              <a:rPr lang="ko-KR" altLang="en-US" smtClean="0">
                <a:solidFill>
                  <a:srgbClr val="0D0D0D"/>
                </a:solidFill>
              </a:rPr>
              <a:t> </a:t>
            </a:r>
            <a:r>
              <a:rPr lang="en-US" altLang="ko-KR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sp>
        <p:nvSpPr>
          <p:cNvPr id="46" name="AutoShape 50"/>
          <p:cNvSpPr>
            <a:spLocks noChangeArrowheads="1"/>
          </p:cNvSpPr>
          <p:nvPr/>
        </p:nvSpPr>
        <p:spPr bwMode="auto">
          <a:xfrm>
            <a:off x="404813" y="4880408"/>
            <a:ext cx="865187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값 </a:t>
            </a:r>
            <a:r>
              <a:rPr lang="ko-KR" altLang="en-US"/>
              <a:t>입</a:t>
            </a:r>
            <a:r>
              <a:rPr lang="ko-KR" altLang="en-US" smtClean="0"/>
              <a:t>력</a:t>
            </a:r>
            <a:endParaRPr lang="ko-KR" altLang="en-US"/>
          </a:p>
        </p:txBody>
      </p:sp>
      <p:cxnSp>
        <p:nvCxnSpPr>
          <p:cNvPr id="48" name="AutoShape 57"/>
          <p:cNvCxnSpPr>
            <a:cxnSpLocks noChangeShapeType="1"/>
            <a:endCxn id="46" idx="0"/>
          </p:cNvCxnSpPr>
          <p:nvPr/>
        </p:nvCxnSpPr>
        <p:spPr bwMode="auto">
          <a:xfrm rot="5400000">
            <a:off x="1233488" y="4053320"/>
            <a:ext cx="431800" cy="12223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52" name="TextBox 20"/>
          <p:cNvSpPr txBox="1">
            <a:spLocks noChangeArrowheads="1"/>
          </p:cNvSpPr>
          <p:nvPr/>
        </p:nvSpPr>
        <p:spPr bwMode="auto">
          <a:xfrm>
            <a:off x="692150" y="4375583"/>
            <a:ext cx="5000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저</a:t>
            </a:r>
            <a:r>
              <a:rPr lang="ko-KR" altLang="en-US"/>
              <a:t>장</a:t>
            </a:r>
          </a:p>
        </p:txBody>
      </p:sp>
      <p:sp>
        <p:nvSpPr>
          <p:cNvPr id="53" name="TextBox 20"/>
          <p:cNvSpPr txBox="1">
            <a:spLocks noChangeArrowheads="1"/>
          </p:cNvSpPr>
          <p:nvPr/>
        </p:nvSpPr>
        <p:spPr bwMode="auto">
          <a:xfrm>
            <a:off x="2922588" y="4375583"/>
            <a:ext cx="5000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수정</a:t>
            </a:r>
            <a:endParaRPr lang="ko-KR" altLang="en-US"/>
          </a:p>
        </p:txBody>
      </p:sp>
      <p:cxnSp>
        <p:nvCxnSpPr>
          <p:cNvPr id="57" name="AutoShape 66"/>
          <p:cNvCxnSpPr>
            <a:cxnSpLocks noChangeShapeType="1"/>
            <a:stCxn id="62" idx="2"/>
            <a:endCxn id="45" idx="1"/>
          </p:cNvCxnSpPr>
          <p:nvPr/>
        </p:nvCxnSpPr>
        <p:spPr bwMode="auto">
          <a:xfrm rot="16200000" flipH="1">
            <a:off x="795998" y="5856854"/>
            <a:ext cx="658286" cy="57546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58" name="AutoShape 44"/>
          <p:cNvSpPr>
            <a:spLocks noChangeArrowheads="1"/>
          </p:cNvSpPr>
          <p:nvPr/>
        </p:nvSpPr>
        <p:spPr bwMode="auto">
          <a:xfrm>
            <a:off x="2851150" y="4880408"/>
            <a:ext cx="865188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새로운 </a:t>
            </a:r>
            <a:r>
              <a:rPr lang="ko-KR" altLang="en-US" err="1" smtClean="0"/>
              <a:t>값입력</a:t>
            </a:r>
            <a:endParaRPr lang="ko-KR" altLang="en-US"/>
          </a:p>
        </p:txBody>
      </p:sp>
      <p:cxnSp>
        <p:nvCxnSpPr>
          <p:cNvPr id="59" name="AutoShape 75"/>
          <p:cNvCxnSpPr>
            <a:cxnSpLocks noChangeShapeType="1"/>
            <a:stCxn id="58" idx="2"/>
            <a:endCxn id="45" idx="4"/>
          </p:cNvCxnSpPr>
          <p:nvPr/>
        </p:nvCxnSpPr>
        <p:spPr bwMode="auto">
          <a:xfrm rot="5400000">
            <a:off x="2374767" y="5564754"/>
            <a:ext cx="1234548" cy="58340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1" name="AutoShape 77"/>
          <p:cNvCxnSpPr>
            <a:cxnSpLocks noChangeShapeType="1"/>
            <a:endCxn id="58" idx="0"/>
          </p:cNvCxnSpPr>
          <p:nvPr/>
        </p:nvCxnSpPr>
        <p:spPr bwMode="auto">
          <a:xfrm rot="16200000" flipH="1">
            <a:off x="2456657" y="4052526"/>
            <a:ext cx="431800" cy="12239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62" name="AutoShape 50"/>
          <p:cNvSpPr>
            <a:spLocks noChangeArrowheads="1"/>
          </p:cNvSpPr>
          <p:nvPr/>
        </p:nvSpPr>
        <p:spPr bwMode="auto">
          <a:xfrm>
            <a:off x="404813" y="5456670"/>
            <a:ext cx="865187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 smtClean="0"/>
              <a:t>사용필렛</a:t>
            </a:r>
            <a:r>
              <a:rPr lang="ko-KR" altLang="en-US" smtClean="0"/>
              <a:t> 및 </a:t>
            </a:r>
            <a:endParaRPr lang="en-US" altLang="ko-KR" smtClean="0"/>
          </a:p>
          <a:p>
            <a:r>
              <a:rPr lang="ko-KR" altLang="en-US" smtClean="0"/>
              <a:t>중량 저장</a:t>
            </a:r>
            <a:endParaRPr lang="ko-KR" altLang="en-US"/>
          </a:p>
        </p:txBody>
      </p:sp>
      <p:cxnSp>
        <p:nvCxnSpPr>
          <p:cNvPr id="63" name="AutoShape 68"/>
          <p:cNvCxnSpPr>
            <a:cxnSpLocks noChangeShapeType="1"/>
            <a:stCxn id="46" idx="2"/>
            <a:endCxn id="62" idx="0"/>
          </p:cNvCxnSpPr>
          <p:nvPr/>
        </p:nvCxnSpPr>
        <p:spPr bwMode="auto">
          <a:xfrm>
            <a:off x="838200" y="5239183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64" name="AutoShape 44"/>
          <p:cNvSpPr>
            <a:spLocks noChangeArrowheads="1"/>
          </p:cNvSpPr>
          <p:nvPr/>
        </p:nvSpPr>
        <p:spPr bwMode="auto">
          <a:xfrm>
            <a:off x="2851150" y="5461804"/>
            <a:ext cx="865188" cy="394653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err="1"/>
              <a:t>사용필렛</a:t>
            </a:r>
            <a:r>
              <a:rPr lang="ko-KR" altLang="en-US"/>
              <a:t> 및 </a:t>
            </a:r>
            <a:endParaRPr lang="en-US" altLang="ko-KR"/>
          </a:p>
          <a:p>
            <a:r>
              <a:rPr lang="ko-KR" altLang="en-US"/>
              <a:t>중량 </a:t>
            </a:r>
            <a:r>
              <a:rPr lang="ko-KR" altLang="en-US" smtClean="0"/>
              <a:t>수정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577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63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11996"/>
              </p:ext>
            </p:extLst>
          </p:nvPr>
        </p:nvGraphicFramePr>
        <p:xfrm>
          <a:off x="260350" y="631825"/>
          <a:ext cx="6337300" cy="738000"/>
        </p:xfrm>
        <a:graphic>
          <a:graphicData uri="http://schemas.openxmlformats.org/drawingml/2006/table">
            <a:tbl>
              <a:tblPr/>
              <a:tblGrid>
                <a:gridCol w="936625"/>
                <a:gridCol w="1439863"/>
                <a:gridCol w="863600"/>
                <a:gridCol w="1223962"/>
                <a:gridCol w="792163"/>
                <a:gridCol w="1081087"/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무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   서   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육상수조식양식장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업무담당자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담당업무명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1.1.7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거래처관리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7657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49526"/>
              </p:ext>
            </p:extLst>
          </p:nvPr>
        </p:nvGraphicFramePr>
        <p:xfrm>
          <a:off x="260350" y="1473200"/>
          <a:ext cx="6335713" cy="7904418"/>
        </p:xfrm>
        <a:graphic>
          <a:graphicData uri="http://schemas.openxmlformats.org/drawingml/2006/table">
            <a:tbl>
              <a:tblPr/>
              <a:tblGrid>
                <a:gridCol w="3563938"/>
                <a:gridCol w="1385887"/>
                <a:gridCol w="1385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도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수행절차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문제점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762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양식장관리자가 시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스템을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로그인 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거래처 관리를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거래처 리스트를 선택한다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저장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삭제 작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업이 필요하면 해당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작업을 수행한다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저장이면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거래처구분명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거래처명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등 입력 거래처정보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등록한다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조회면 거래처를 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조회하고 표시한다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표시한 내역 중 수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수정내역이 있으면 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수정 후 거래처정보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등록한다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삭제면 거래처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선택 후 삭제한다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7671" name="AutoShape 41"/>
          <p:cNvSpPr>
            <a:spLocks noChangeArrowheads="1"/>
          </p:cNvSpPr>
          <p:nvPr/>
        </p:nvSpPr>
        <p:spPr bwMode="auto">
          <a:xfrm>
            <a:off x="1385888" y="2073275"/>
            <a:ext cx="1008062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시스템 로그인</a:t>
            </a:r>
          </a:p>
        </p:txBody>
      </p:sp>
      <p:sp>
        <p:nvSpPr>
          <p:cNvPr id="197672" name="AutoShape 42"/>
          <p:cNvSpPr>
            <a:spLocks noChangeArrowheads="1"/>
          </p:cNvSpPr>
          <p:nvPr/>
        </p:nvSpPr>
        <p:spPr bwMode="auto">
          <a:xfrm>
            <a:off x="1347788" y="2649538"/>
            <a:ext cx="1085850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거래처관리 선택</a:t>
            </a:r>
            <a:endParaRPr lang="ko-KR" altLang="en-US"/>
          </a:p>
        </p:txBody>
      </p:sp>
      <p:sp>
        <p:nvSpPr>
          <p:cNvPr id="197673" name="AutoShape 44"/>
          <p:cNvSpPr>
            <a:spLocks noChangeArrowheads="1"/>
          </p:cNvSpPr>
          <p:nvPr/>
        </p:nvSpPr>
        <p:spPr bwMode="auto">
          <a:xfrm>
            <a:off x="1457325" y="6105525"/>
            <a:ext cx="865188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거래처 검색</a:t>
            </a:r>
            <a:endParaRPr lang="ko-KR" altLang="en-US"/>
          </a:p>
        </p:txBody>
      </p:sp>
      <p:sp>
        <p:nvSpPr>
          <p:cNvPr id="33" name="순서도: 직접 액세스 저장소 32"/>
          <p:cNvSpPr/>
          <p:nvPr/>
        </p:nvSpPr>
        <p:spPr>
          <a:xfrm>
            <a:off x="1241425" y="8772525"/>
            <a:ext cx="1287463" cy="357188"/>
          </a:xfrm>
          <a:prstGeom prst="flowChartMagneticDru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ko-KR" altLang="en-US" smtClean="0">
                <a:solidFill>
                  <a:srgbClr val="0D0D0D"/>
                </a:solidFill>
              </a:rPr>
              <a:t>거래처정보 </a:t>
            </a:r>
            <a:r>
              <a:rPr lang="en-US" altLang="ko-KR" smtClean="0">
                <a:solidFill>
                  <a:srgbClr val="0D0D0D"/>
                </a:solidFill>
              </a:rPr>
              <a:t>DB</a:t>
            </a:r>
            <a:endParaRPr lang="ko-KR" altLang="en-US">
              <a:solidFill>
                <a:srgbClr val="0D0D0D"/>
              </a:solidFill>
            </a:endParaRPr>
          </a:p>
        </p:txBody>
      </p:sp>
      <p:sp>
        <p:nvSpPr>
          <p:cNvPr id="197675" name="AutoShape 48"/>
          <p:cNvSpPr>
            <a:spLocks noChangeArrowheads="1"/>
          </p:cNvSpPr>
          <p:nvPr/>
        </p:nvSpPr>
        <p:spPr bwMode="auto">
          <a:xfrm>
            <a:off x="1241425" y="4376738"/>
            <a:ext cx="1295400" cy="6477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en-US" altLang="ko-KR"/>
              <a:t> </a:t>
            </a:r>
            <a:r>
              <a:rPr lang="ko-KR" altLang="en-US" smtClean="0"/>
              <a:t>저장</a:t>
            </a:r>
            <a:endParaRPr lang="ko-KR" altLang="en-US"/>
          </a:p>
          <a:p>
            <a:pPr marL="342900" indent="-342900"/>
            <a:r>
              <a:rPr lang="en-US" altLang="ko-KR"/>
              <a:t> </a:t>
            </a:r>
            <a:r>
              <a:rPr lang="ko-KR" altLang="en-US"/>
              <a:t>조회</a:t>
            </a:r>
          </a:p>
          <a:p>
            <a:pPr marL="342900" indent="-342900"/>
            <a:r>
              <a:rPr lang="en-US" altLang="ko-KR"/>
              <a:t> </a:t>
            </a:r>
            <a:r>
              <a:rPr lang="ko-KR" altLang="en-US"/>
              <a:t>삭제</a:t>
            </a:r>
          </a:p>
        </p:txBody>
      </p:sp>
      <p:sp>
        <p:nvSpPr>
          <p:cNvPr id="197676" name="AutoShape 50"/>
          <p:cNvSpPr>
            <a:spLocks noChangeArrowheads="1"/>
          </p:cNvSpPr>
          <p:nvPr/>
        </p:nvSpPr>
        <p:spPr bwMode="auto">
          <a:xfrm>
            <a:off x="347663" y="5380038"/>
            <a:ext cx="885825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거래</a:t>
            </a:r>
            <a:r>
              <a:rPr lang="ko-KR" altLang="en-US"/>
              <a:t>처</a:t>
            </a:r>
            <a:r>
              <a:rPr lang="ko-KR" altLang="en-US" smtClean="0"/>
              <a:t>내역 </a:t>
            </a:r>
            <a:r>
              <a:rPr lang="ko-KR" altLang="en-US"/>
              <a:t>입력</a:t>
            </a:r>
          </a:p>
        </p:txBody>
      </p:sp>
      <p:sp>
        <p:nvSpPr>
          <p:cNvPr id="197677" name="AutoShape 52"/>
          <p:cNvSpPr>
            <a:spLocks noChangeArrowheads="1"/>
          </p:cNvSpPr>
          <p:nvPr/>
        </p:nvSpPr>
        <p:spPr bwMode="auto">
          <a:xfrm>
            <a:off x="1457325" y="8193088"/>
            <a:ext cx="865188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거래처 수정</a:t>
            </a:r>
            <a:endParaRPr lang="ko-KR" altLang="en-US"/>
          </a:p>
        </p:txBody>
      </p:sp>
      <p:cxnSp>
        <p:nvCxnSpPr>
          <p:cNvPr id="197678" name="AutoShape 53"/>
          <p:cNvCxnSpPr>
            <a:cxnSpLocks noChangeShapeType="1"/>
            <a:stCxn id="197671" idx="2"/>
            <a:endCxn id="197672" idx="0"/>
          </p:cNvCxnSpPr>
          <p:nvPr/>
        </p:nvCxnSpPr>
        <p:spPr bwMode="auto">
          <a:xfrm>
            <a:off x="1890713" y="2432050"/>
            <a:ext cx="0" cy="217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7679" name="AutoShape 54"/>
          <p:cNvCxnSpPr>
            <a:cxnSpLocks noChangeShapeType="1"/>
            <a:stCxn id="197672" idx="2"/>
            <a:endCxn id="197689" idx="0"/>
          </p:cNvCxnSpPr>
          <p:nvPr/>
        </p:nvCxnSpPr>
        <p:spPr bwMode="auto">
          <a:xfrm flipH="1">
            <a:off x="1889125" y="3008313"/>
            <a:ext cx="1588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7680" name="AutoShape 57"/>
          <p:cNvCxnSpPr>
            <a:cxnSpLocks noChangeShapeType="1"/>
            <a:stCxn id="197675" idx="2"/>
            <a:endCxn id="197676" idx="0"/>
          </p:cNvCxnSpPr>
          <p:nvPr/>
        </p:nvCxnSpPr>
        <p:spPr bwMode="auto">
          <a:xfrm rot="5400000">
            <a:off x="1162050" y="4652963"/>
            <a:ext cx="355600" cy="10985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97681" name="TextBox 20"/>
          <p:cNvSpPr txBox="1">
            <a:spLocks noChangeArrowheads="1"/>
          </p:cNvSpPr>
          <p:nvPr/>
        </p:nvSpPr>
        <p:spPr bwMode="auto">
          <a:xfrm>
            <a:off x="1484313" y="4953000"/>
            <a:ext cx="500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조회</a:t>
            </a:r>
          </a:p>
        </p:txBody>
      </p:sp>
      <p:sp>
        <p:nvSpPr>
          <p:cNvPr id="197682" name="TextBox 20"/>
          <p:cNvSpPr txBox="1">
            <a:spLocks noChangeArrowheads="1"/>
          </p:cNvSpPr>
          <p:nvPr/>
        </p:nvSpPr>
        <p:spPr bwMode="auto">
          <a:xfrm>
            <a:off x="692150" y="4953000"/>
            <a:ext cx="500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mtClean="0"/>
              <a:t>저</a:t>
            </a:r>
            <a:r>
              <a:rPr lang="ko-KR" altLang="en-US"/>
              <a:t>장</a:t>
            </a:r>
          </a:p>
        </p:txBody>
      </p:sp>
      <p:sp>
        <p:nvSpPr>
          <p:cNvPr id="197683" name="TextBox 20"/>
          <p:cNvSpPr txBox="1">
            <a:spLocks noChangeArrowheads="1"/>
          </p:cNvSpPr>
          <p:nvPr/>
        </p:nvSpPr>
        <p:spPr bwMode="auto">
          <a:xfrm>
            <a:off x="2708275" y="4953000"/>
            <a:ext cx="500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삭제</a:t>
            </a:r>
          </a:p>
        </p:txBody>
      </p:sp>
      <p:sp>
        <p:nvSpPr>
          <p:cNvPr id="197684" name="AutoShape 62"/>
          <p:cNvSpPr>
            <a:spLocks noChangeArrowheads="1"/>
          </p:cNvSpPr>
          <p:nvPr/>
        </p:nvSpPr>
        <p:spPr bwMode="auto">
          <a:xfrm>
            <a:off x="1241425" y="6705600"/>
            <a:ext cx="1295400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거래처 표시</a:t>
            </a:r>
            <a:endParaRPr lang="ko-KR" altLang="en-US"/>
          </a:p>
        </p:txBody>
      </p:sp>
      <p:cxnSp>
        <p:nvCxnSpPr>
          <p:cNvPr id="197685" name="AutoShape 64"/>
          <p:cNvCxnSpPr>
            <a:cxnSpLocks noChangeShapeType="1"/>
            <a:stCxn id="197673" idx="2"/>
            <a:endCxn id="197684" idx="0"/>
          </p:cNvCxnSpPr>
          <p:nvPr/>
        </p:nvCxnSpPr>
        <p:spPr bwMode="auto">
          <a:xfrm rot="5400000">
            <a:off x="1769269" y="6584156"/>
            <a:ext cx="2413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97686" name="AutoShape 66"/>
          <p:cNvCxnSpPr>
            <a:cxnSpLocks noChangeShapeType="1"/>
            <a:stCxn id="197695" idx="2"/>
            <a:endCxn id="33" idx="1"/>
          </p:cNvCxnSpPr>
          <p:nvPr/>
        </p:nvCxnSpPr>
        <p:spPr bwMode="auto">
          <a:xfrm rot="16200000" flipH="1">
            <a:off x="-227013" y="7483476"/>
            <a:ext cx="2486025" cy="4508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97687" name="AutoShape 67"/>
          <p:cNvSpPr>
            <a:spLocks noChangeArrowheads="1"/>
          </p:cNvSpPr>
          <p:nvPr/>
        </p:nvSpPr>
        <p:spPr bwMode="auto">
          <a:xfrm>
            <a:off x="1241425" y="3800475"/>
            <a:ext cx="1295400" cy="360363"/>
          </a:xfrm>
          <a:prstGeom prst="flowChartDisplay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거래처 </a:t>
            </a:r>
            <a:r>
              <a:rPr lang="ko-KR" altLang="en-US"/>
              <a:t>리스트 표시</a:t>
            </a:r>
          </a:p>
        </p:txBody>
      </p:sp>
      <p:cxnSp>
        <p:nvCxnSpPr>
          <p:cNvPr id="197688" name="AutoShape 68"/>
          <p:cNvCxnSpPr>
            <a:cxnSpLocks noChangeShapeType="1"/>
            <a:stCxn id="197687" idx="2"/>
            <a:endCxn id="197675" idx="0"/>
          </p:cNvCxnSpPr>
          <p:nvPr/>
        </p:nvCxnSpPr>
        <p:spPr bwMode="auto">
          <a:xfrm>
            <a:off x="1889125" y="4160838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7689" name="AutoShape 41"/>
          <p:cNvSpPr>
            <a:spLocks noChangeArrowheads="1"/>
          </p:cNvSpPr>
          <p:nvPr/>
        </p:nvSpPr>
        <p:spPr bwMode="auto">
          <a:xfrm>
            <a:off x="1241425" y="3224213"/>
            <a:ext cx="1295400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거래처 리스트 검색</a:t>
            </a:r>
            <a:endParaRPr lang="ko-KR" altLang="en-US"/>
          </a:p>
        </p:txBody>
      </p:sp>
      <p:cxnSp>
        <p:nvCxnSpPr>
          <p:cNvPr id="197690" name="AutoShape 72"/>
          <p:cNvCxnSpPr>
            <a:cxnSpLocks noChangeShapeType="1"/>
            <a:stCxn id="197689" idx="2"/>
            <a:endCxn id="197687" idx="0"/>
          </p:cNvCxnSpPr>
          <p:nvPr/>
        </p:nvCxnSpPr>
        <p:spPr bwMode="auto">
          <a:xfrm>
            <a:off x="1889125" y="358298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7691" name="AutoShape 44"/>
          <p:cNvSpPr>
            <a:spLocks noChangeArrowheads="1"/>
          </p:cNvSpPr>
          <p:nvPr/>
        </p:nvSpPr>
        <p:spPr bwMode="auto">
          <a:xfrm>
            <a:off x="2649538" y="5384800"/>
            <a:ext cx="1079500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삭제할 거래처 선택</a:t>
            </a:r>
          </a:p>
        </p:txBody>
      </p:sp>
      <p:cxnSp>
        <p:nvCxnSpPr>
          <p:cNvPr id="197692" name="AutoShape 75"/>
          <p:cNvCxnSpPr>
            <a:cxnSpLocks noChangeShapeType="1"/>
            <a:stCxn id="197697" idx="2"/>
            <a:endCxn id="33" idx="4"/>
          </p:cNvCxnSpPr>
          <p:nvPr/>
        </p:nvCxnSpPr>
        <p:spPr bwMode="auto">
          <a:xfrm rot="5400000">
            <a:off x="1616075" y="7378701"/>
            <a:ext cx="2486025" cy="660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97693" name="AutoShape 76"/>
          <p:cNvCxnSpPr>
            <a:cxnSpLocks noChangeShapeType="1"/>
            <a:stCxn id="197677" idx="2"/>
            <a:endCxn id="33" idx="0"/>
          </p:cNvCxnSpPr>
          <p:nvPr/>
        </p:nvCxnSpPr>
        <p:spPr bwMode="auto">
          <a:xfrm flipH="1">
            <a:off x="1885950" y="8551863"/>
            <a:ext cx="4763" cy="220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7694" name="AutoShape 77"/>
          <p:cNvCxnSpPr>
            <a:cxnSpLocks noChangeShapeType="1"/>
            <a:stCxn id="197675" idx="2"/>
            <a:endCxn id="197691" idx="0"/>
          </p:cNvCxnSpPr>
          <p:nvPr/>
        </p:nvCxnSpPr>
        <p:spPr bwMode="auto">
          <a:xfrm rot="16200000" flipH="1">
            <a:off x="2359026" y="4554537"/>
            <a:ext cx="360362" cy="1300163"/>
          </a:xfrm>
          <a:prstGeom prst="bentConnector3">
            <a:avLst>
              <a:gd name="adj1" fmla="val 4977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97695" name="AutoShape 50"/>
          <p:cNvSpPr>
            <a:spLocks noChangeArrowheads="1"/>
          </p:cNvSpPr>
          <p:nvPr/>
        </p:nvSpPr>
        <p:spPr bwMode="auto">
          <a:xfrm>
            <a:off x="354013" y="6107113"/>
            <a:ext cx="871537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거래처 저장</a:t>
            </a:r>
            <a:endParaRPr lang="ko-KR" altLang="en-US"/>
          </a:p>
        </p:txBody>
      </p:sp>
      <p:cxnSp>
        <p:nvCxnSpPr>
          <p:cNvPr id="197696" name="AutoShape 70"/>
          <p:cNvCxnSpPr>
            <a:cxnSpLocks noChangeShapeType="1"/>
            <a:stCxn id="197676" idx="2"/>
            <a:endCxn id="197695" idx="0"/>
          </p:cNvCxnSpPr>
          <p:nvPr/>
        </p:nvCxnSpPr>
        <p:spPr bwMode="auto">
          <a:xfrm>
            <a:off x="790575" y="5738813"/>
            <a:ext cx="0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7697" name="AutoShape 44"/>
          <p:cNvSpPr>
            <a:spLocks noChangeArrowheads="1"/>
          </p:cNvSpPr>
          <p:nvPr/>
        </p:nvSpPr>
        <p:spPr bwMode="auto">
          <a:xfrm>
            <a:off x="2755900" y="6107113"/>
            <a:ext cx="865188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mtClean="0"/>
              <a:t>거래처 삭제</a:t>
            </a:r>
            <a:endParaRPr lang="en-US" altLang="ko-KR"/>
          </a:p>
        </p:txBody>
      </p:sp>
      <p:cxnSp>
        <p:nvCxnSpPr>
          <p:cNvPr id="197698" name="AutoShape 72"/>
          <p:cNvCxnSpPr>
            <a:cxnSpLocks noChangeShapeType="1"/>
            <a:stCxn id="197691" idx="2"/>
            <a:endCxn id="197697" idx="0"/>
          </p:cNvCxnSpPr>
          <p:nvPr/>
        </p:nvCxnSpPr>
        <p:spPr bwMode="auto">
          <a:xfrm>
            <a:off x="3189288" y="5743575"/>
            <a:ext cx="0" cy="363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7699" name="AutoShape 44"/>
          <p:cNvSpPr>
            <a:spLocks noChangeArrowheads="1"/>
          </p:cNvSpPr>
          <p:nvPr/>
        </p:nvSpPr>
        <p:spPr bwMode="auto">
          <a:xfrm>
            <a:off x="1319213" y="5384800"/>
            <a:ext cx="1144587" cy="358775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/>
              <a:t>조회할 거래처 선택</a:t>
            </a:r>
          </a:p>
        </p:txBody>
      </p:sp>
      <p:cxnSp>
        <p:nvCxnSpPr>
          <p:cNvPr id="197700" name="AutoShape 68"/>
          <p:cNvCxnSpPr>
            <a:cxnSpLocks noChangeShapeType="1"/>
            <a:stCxn id="197699" idx="2"/>
            <a:endCxn id="197673" idx="0"/>
          </p:cNvCxnSpPr>
          <p:nvPr/>
        </p:nvCxnSpPr>
        <p:spPr bwMode="auto">
          <a:xfrm flipH="1">
            <a:off x="1890713" y="5743575"/>
            <a:ext cx="1587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97701" name="AutoShape 69"/>
          <p:cNvCxnSpPr>
            <a:cxnSpLocks noChangeShapeType="1"/>
            <a:stCxn id="197675" idx="2"/>
            <a:endCxn id="197699" idx="0"/>
          </p:cNvCxnSpPr>
          <p:nvPr/>
        </p:nvCxnSpPr>
        <p:spPr bwMode="auto">
          <a:xfrm>
            <a:off x="1889125" y="5024438"/>
            <a:ext cx="31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97702" name="AutoShape 48"/>
          <p:cNvSpPr>
            <a:spLocks noChangeArrowheads="1"/>
          </p:cNvSpPr>
          <p:nvPr/>
        </p:nvSpPr>
        <p:spPr bwMode="auto">
          <a:xfrm>
            <a:off x="1312863" y="7258050"/>
            <a:ext cx="1152525" cy="6477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ko-KR" altLang="en-US"/>
              <a:t>수정이 </a:t>
            </a:r>
          </a:p>
          <a:p>
            <a:pPr marL="342900" indent="-342900"/>
            <a:r>
              <a:rPr lang="ko-KR" altLang="en-US"/>
              <a:t>필요한가</a:t>
            </a:r>
            <a:r>
              <a:rPr lang="en-US" altLang="ko-KR"/>
              <a:t>?</a:t>
            </a:r>
          </a:p>
        </p:txBody>
      </p:sp>
      <p:sp>
        <p:nvSpPr>
          <p:cNvPr id="197703" name="TextBox 20"/>
          <p:cNvSpPr txBox="1">
            <a:spLocks noChangeArrowheads="1"/>
          </p:cNvSpPr>
          <p:nvPr/>
        </p:nvSpPr>
        <p:spPr bwMode="auto">
          <a:xfrm>
            <a:off x="2187575" y="7258050"/>
            <a:ext cx="574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아니오</a:t>
            </a:r>
          </a:p>
        </p:txBody>
      </p:sp>
      <p:sp>
        <p:nvSpPr>
          <p:cNvPr id="197704" name="TextBox 20"/>
          <p:cNvSpPr txBox="1">
            <a:spLocks noChangeArrowheads="1"/>
          </p:cNvSpPr>
          <p:nvPr/>
        </p:nvSpPr>
        <p:spPr bwMode="auto">
          <a:xfrm>
            <a:off x="1630363" y="7805738"/>
            <a:ext cx="574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/>
              <a:t>예</a:t>
            </a:r>
          </a:p>
        </p:txBody>
      </p:sp>
      <p:cxnSp>
        <p:nvCxnSpPr>
          <p:cNvPr id="197705" name="AutoShape 73"/>
          <p:cNvCxnSpPr>
            <a:cxnSpLocks noChangeShapeType="1"/>
            <a:stCxn id="197684" idx="2"/>
            <a:endCxn id="197702" idx="0"/>
          </p:cNvCxnSpPr>
          <p:nvPr/>
        </p:nvCxnSpPr>
        <p:spPr bwMode="auto">
          <a:xfrm>
            <a:off x="1889125" y="7065963"/>
            <a:ext cx="0" cy="192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97706" name="AutoShape 74"/>
          <p:cNvCxnSpPr>
            <a:cxnSpLocks noChangeShapeType="1"/>
            <a:stCxn id="197702" idx="3"/>
            <a:endCxn id="197673" idx="3"/>
          </p:cNvCxnSpPr>
          <p:nvPr/>
        </p:nvCxnSpPr>
        <p:spPr bwMode="auto">
          <a:xfrm flipH="1" flipV="1">
            <a:off x="2322513" y="6284913"/>
            <a:ext cx="142875" cy="1296987"/>
          </a:xfrm>
          <a:prstGeom prst="bentConnector3">
            <a:avLst>
              <a:gd name="adj1" fmla="val -16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  <p:cxnSp>
        <p:nvCxnSpPr>
          <p:cNvPr id="197707" name="AutoShape 75"/>
          <p:cNvCxnSpPr>
            <a:cxnSpLocks noChangeShapeType="1"/>
            <a:stCxn id="197702" idx="2"/>
            <a:endCxn id="197677" idx="0"/>
          </p:cNvCxnSpPr>
          <p:nvPr/>
        </p:nvCxnSpPr>
        <p:spPr bwMode="auto">
          <a:xfrm>
            <a:off x="1889125" y="7905750"/>
            <a:ext cx="1588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6145655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19814</TotalTime>
  <Words>4829</Words>
  <Application>Microsoft Office PowerPoint</Application>
  <PresentationFormat>A4 용지(210x297mm)</PresentationFormat>
  <Paragraphs>1950</Paragraphs>
  <Slides>50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50</vt:i4>
      </vt:variant>
    </vt:vector>
  </HeadingPairs>
  <TitlesOfParts>
    <vt:vector size="53" baseType="lpstr">
      <vt:lpstr>기본 디자인</vt:lpstr>
      <vt:lpstr>디자인 사용자 지정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ko-pc</cp:lastModifiedBy>
  <cp:revision>370</cp:revision>
  <dcterms:created xsi:type="dcterms:W3CDTF">2008-07-21T08:36:57Z</dcterms:created>
  <dcterms:modified xsi:type="dcterms:W3CDTF">2013-10-08T09:17:27Z</dcterms:modified>
</cp:coreProperties>
</file>