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98" autoAdjust="0"/>
    <p:restoredTop sz="94660"/>
  </p:normalViewPr>
  <p:slideViewPr>
    <p:cSldViewPr snapToGrid="0">
      <p:cViewPr varScale="1">
        <p:scale>
          <a:sx n="64" d="100"/>
          <a:sy n="64" d="100"/>
        </p:scale>
        <p:origin x="5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60A-54D5-49DD-8115-4EF732741427}" type="datetimeFigureOut">
              <a:rPr lang="ko-KR" altLang="en-US" smtClean="0"/>
              <a:pPr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938B-B3FE-4F77-ABBD-B689D08FDF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47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60A-54D5-49DD-8115-4EF732741427}" type="datetimeFigureOut">
              <a:rPr lang="ko-KR" altLang="en-US" smtClean="0"/>
              <a:pPr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938B-B3FE-4F77-ABBD-B689D08FDF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43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60A-54D5-49DD-8115-4EF732741427}" type="datetimeFigureOut">
              <a:rPr lang="ko-KR" altLang="en-US" smtClean="0"/>
              <a:pPr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938B-B3FE-4F77-ABBD-B689D08FDF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5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60A-54D5-49DD-8115-4EF732741427}" type="datetimeFigureOut">
              <a:rPr lang="ko-KR" altLang="en-US" smtClean="0"/>
              <a:pPr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938B-B3FE-4F77-ABBD-B689D08FDF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1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60A-54D5-49DD-8115-4EF732741427}" type="datetimeFigureOut">
              <a:rPr lang="ko-KR" altLang="en-US" smtClean="0"/>
              <a:pPr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938B-B3FE-4F77-ABBD-B689D08FDF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53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60A-54D5-49DD-8115-4EF732741427}" type="datetimeFigureOut">
              <a:rPr lang="ko-KR" altLang="en-US" smtClean="0"/>
              <a:pPr/>
              <a:t>2019-09-28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938B-B3FE-4F77-ABBD-B689D08FDF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90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60A-54D5-49DD-8115-4EF732741427}" type="datetimeFigureOut">
              <a:rPr lang="ko-KR" altLang="en-US" smtClean="0"/>
              <a:pPr/>
              <a:t>2019-09-28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938B-B3FE-4F77-ABBD-B689D08FDF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10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60A-54D5-49DD-8115-4EF732741427}" type="datetimeFigureOut">
              <a:rPr lang="ko-KR" altLang="en-US" smtClean="0"/>
              <a:pPr/>
              <a:t>2019-09-28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938B-B3FE-4F77-ABBD-B689D08FDF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60A-54D5-49DD-8115-4EF732741427}" type="datetimeFigureOut">
              <a:rPr lang="ko-KR" altLang="en-US" smtClean="0"/>
              <a:pPr/>
              <a:t>2019-09-28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938B-B3FE-4F77-ABBD-B689D08FDF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7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60A-54D5-49DD-8115-4EF732741427}" type="datetimeFigureOut">
              <a:rPr lang="ko-KR" altLang="en-US" smtClean="0"/>
              <a:pPr/>
              <a:t>2019-09-28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938B-B3FE-4F77-ABBD-B689D08FDF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29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760A-54D5-49DD-8115-4EF732741427}" type="datetimeFigureOut">
              <a:rPr lang="ko-KR" altLang="en-US" smtClean="0"/>
              <a:pPr/>
              <a:t>2019-09-28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938B-B3FE-4F77-ABBD-B689D08FDF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5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3760A-54D5-49DD-8115-4EF732741427}" type="datetimeFigureOut">
              <a:rPr lang="ko-KR" altLang="en-US" smtClean="0"/>
              <a:pPr/>
              <a:t>2019-09-28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1938B-B3FE-4F77-ABBD-B689D08FDF7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45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93057" y="492640"/>
            <a:ext cx="11178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GUI Client </a:t>
            </a:r>
            <a:r>
              <a:rPr lang="ko-KR" altLang="en-US" dirty="0" smtClean="0"/>
              <a:t>설치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628650" y="954167"/>
            <a:ext cx="1076325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버전관리 </a:t>
            </a:r>
            <a:r>
              <a:rPr lang="ko-KR" altLang="en-US" sz="1400" dirty="0" smtClean="0"/>
              <a:t>시스템을 사용하면 개별 파일이나 프로젝트를 통째로 이전 상태로 </a:t>
            </a:r>
            <a:r>
              <a:rPr lang="ko-KR" altLang="en-US" sz="1400" dirty="0" err="1" smtClean="0"/>
              <a:t>되돌릴수</a:t>
            </a:r>
            <a:r>
              <a:rPr lang="ko-KR" altLang="en-US" sz="1400" dirty="0" smtClean="0"/>
              <a:t> 있음</a:t>
            </a:r>
            <a:endParaRPr lang="en-US" altLang="ko-KR" sz="1400" dirty="0" smtClean="0"/>
          </a:p>
          <a:p>
            <a:r>
              <a:rPr lang="en-US" altLang="ko-KR" sz="1400" dirty="0" smtClean="0"/>
              <a:t>- </a:t>
            </a:r>
            <a:r>
              <a:rPr lang="ko-KR" altLang="en-US" sz="1400" dirty="0" smtClean="0"/>
              <a:t>시간에 따른 수정 내용을 비교하거나 공동 작업을 하는 경우 누가 문제를 일으켰는지도 알 수 있음</a:t>
            </a:r>
            <a:endParaRPr lang="en-US" altLang="ko-KR" sz="1400" dirty="0" smtClean="0"/>
          </a:p>
          <a:p>
            <a:r>
              <a:rPr lang="en-US" altLang="ko-KR" sz="1400" dirty="0" smtClean="0"/>
              <a:t>  1) </a:t>
            </a:r>
            <a:r>
              <a:rPr lang="ko-KR" altLang="en-US" sz="1400" dirty="0" smtClean="0"/>
              <a:t>로컬 버전 관리 시스템 </a:t>
            </a:r>
            <a:r>
              <a:rPr lang="en-US" altLang="ko-KR" sz="1400" dirty="0" smtClean="0"/>
              <a:t>: RCS</a:t>
            </a:r>
            <a:r>
              <a:rPr lang="ko-KR" altLang="en-US" sz="1400" dirty="0" smtClean="0"/>
              <a:t>등</a:t>
            </a:r>
            <a:endParaRPr lang="en-US" altLang="ko-KR" sz="1400" dirty="0" smtClean="0"/>
          </a:p>
          <a:p>
            <a:r>
              <a:rPr lang="en-US" altLang="ko-KR" sz="1400" dirty="0" smtClean="0"/>
              <a:t>  2) </a:t>
            </a:r>
            <a:r>
              <a:rPr lang="ko-KR" altLang="en-US" sz="1400" dirty="0" smtClean="0"/>
              <a:t>중앙 </a:t>
            </a:r>
            <a:r>
              <a:rPr lang="ko-KR" altLang="en-US" sz="1400" dirty="0" err="1" smtClean="0"/>
              <a:t>집중식</a:t>
            </a:r>
            <a:r>
              <a:rPr lang="ko-KR" altLang="en-US" sz="1400" dirty="0" smtClean="0"/>
              <a:t> 버전 관리 시스템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별도의 버전관리 서버를 두고 모든 사용자가 접근 </a:t>
            </a:r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svn</a:t>
            </a:r>
            <a:r>
              <a:rPr lang="ko-KR" altLang="en-US" sz="1400" dirty="0" smtClean="0"/>
              <a:t>등</a:t>
            </a:r>
            <a:endParaRPr lang="en-US" altLang="ko-KR" sz="1400" dirty="0" smtClean="0"/>
          </a:p>
          <a:p>
            <a:r>
              <a:rPr lang="en-US" altLang="ko-KR" sz="1400" dirty="0" smtClean="0"/>
              <a:t>  3 )</a:t>
            </a:r>
            <a:r>
              <a:rPr lang="ko-KR" altLang="en-US" sz="1400" dirty="0" smtClean="0"/>
              <a:t>분산 버전 관리 시스템 </a:t>
            </a:r>
            <a:r>
              <a:rPr lang="en-US" altLang="ko-KR" sz="1400" dirty="0" smtClean="0"/>
              <a:t>: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git</a:t>
            </a:r>
            <a:r>
              <a:rPr lang="ko-KR" altLang="en-US" sz="1400" dirty="0" smtClean="0"/>
              <a:t>등</a:t>
            </a:r>
            <a:endParaRPr lang="en-US" altLang="ko-KR" sz="1400" dirty="0"/>
          </a:p>
          <a:p>
            <a:endParaRPr lang="en-US" altLang="ko-KR" sz="1600" dirty="0">
              <a:hlinkClick r:id="rId2"/>
            </a:endParaRPr>
          </a:p>
          <a:p>
            <a:r>
              <a:rPr lang="en-US" altLang="ko-KR" sz="1600" dirty="0" smtClean="0">
                <a:hlinkClick r:id="rId2"/>
              </a:rPr>
              <a:t>https</a:t>
            </a:r>
            <a:r>
              <a:rPr lang="en-US" altLang="ko-KR" sz="1600" dirty="0">
                <a:hlinkClick r:id="rId2"/>
              </a:rPr>
              <a:t>://git-scm.com/downloads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688" y="2165585"/>
            <a:ext cx="2011795" cy="3905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b="31675"/>
          <a:stretch/>
        </p:blipFill>
        <p:spPr>
          <a:xfrm>
            <a:off x="6892259" y="2188146"/>
            <a:ext cx="2969985" cy="175502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820" y="3159139"/>
            <a:ext cx="3658092" cy="230186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009900" y="4381500"/>
            <a:ext cx="1395359" cy="1168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5091" y="3156104"/>
            <a:ext cx="2569235" cy="204505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6867" y="3768036"/>
            <a:ext cx="2343279" cy="234327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33686" y="13921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10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93057" y="492640"/>
            <a:ext cx="11178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/>
              <a:t>로그인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3673511" y="1667472"/>
            <a:ext cx="2200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 smtClean="0"/>
              <a:t>busanit-github</a:t>
            </a:r>
            <a:endParaRPr lang="en-US" altLang="ko-KR" sz="1200" dirty="0" smtClean="0"/>
          </a:p>
          <a:p>
            <a:r>
              <a:rPr lang="en-US" altLang="ko-KR" sz="1200" dirty="0" smtClean="0"/>
              <a:t>busanit1Q!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18" y="3575865"/>
            <a:ext cx="3258688" cy="228947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445991" y="4443604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 smtClean="0"/>
              <a:t>저장소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코드 소스를 저장할 수 있는 원격 공간을 의미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88" y="925257"/>
            <a:ext cx="2666033" cy="240776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194207" y="1482806"/>
            <a:ext cx="38338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 smtClean="0"/>
              <a:t>웹로그인</a:t>
            </a:r>
            <a:endParaRPr lang="en-US" altLang="ko-KR" dirty="0" smtClean="0"/>
          </a:p>
          <a:p>
            <a:r>
              <a:rPr lang="en-US" altLang="ko-KR" dirty="0" smtClean="0"/>
              <a:t>https</a:t>
            </a:r>
            <a:r>
              <a:rPr lang="en-US" altLang="ko-KR" dirty="0"/>
              <a:t>://</a:t>
            </a:r>
            <a:r>
              <a:rPr lang="en-US" altLang="ko-KR" dirty="0" smtClean="0"/>
              <a:t>github.com/busanit-github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22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01299" y="3911357"/>
            <a:ext cx="11178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/>
              <a:t>Git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상태관리</a:t>
            </a:r>
            <a:endParaRPr lang="en-US" altLang="ko-KR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5006608" y="4485847"/>
            <a:ext cx="65346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깃은 작업 </a:t>
            </a:r>
            <a:r>
              <a:rPr lang="ko-KR" altLang="en-US" sz="1200" dirty="0" err="1" smtClean="0"/>
              <a:t>디렉토리에서</a:t>
            </a:r>
            <a:r>
              <a:rPr lang="ko-KR" altLang="en-US" sz="1200" dirty="0" smtClean="0"/>
              <a:t> 바로 로컬 저장소에 </a:t>
            </a:r>
            <a:r>
              <a:rPr lang="ko-KR" altLang="en-US" sz="1200" dirty="0" err="1" smtClean="0"/>
              <a:t>커밋을</a:t>
            </a:r>
            <a:r>
              <a:rPr lang="ko-KR" altLang="en-US" sz="1200" dirty="0" smtClean="0"/>
              <a:t> 하지 않고 스테이지 영역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인덱스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에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   추가하고 나서 </a:t>
            </a:r>
            <a:r>
              <a:rPr lang="ko-KR" altLang="en-US" sz="1200" dirty="0" err="1" smtClean="0"/>
              <a:t>커밋함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따라서 변경한 파일 중 필요한 파일만 선택해서 </a:t>
            </a:r>
            <a:r>
              <a:rPr lang="ko-KR" altLang="en-US" sz="1200" dirty="0" err="1" smtClean="0"/>
              <a:t>커밋하고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빌드</a:t>
            </a:r>
            <a:r>
              <a:rPr lang="ko-KR" altLang="en-US" sz="1200" dirty="0" smtClean="0"/>
              <a:t> 할 수 있음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특정 파일을 선택해서 </a:t>
            </a:r>
            <a:r>
              <a:rPr lang="ko-KR" altLang="en-US" sz="1200" dirty="0" err="1" smtClean="0"/>
              <a:t>커밋할</a:t>
            </a:r>
            <a:r>
              <a:rPr lang="ko-KR" altLang="en-US" sz="1200" dirty="0" smtClean="0"/>
              <a:t> 필요가 없을 때는 </a:t>
            </a:r>
            <a:r>
              <a:rPr lang="en-US" altLang="ko-KR" sz="1200" dirty="0" smtClean="0"/>
              <a:t>–a </a:t>
            </a:r>
            <a:r>
              <a:rPr lang="ko-KR" altLang="en-US" sz="1200" dirty="0" smtClean="0"/>
              <a:t>옵션을 붙여서 스테이지에 추가와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   </a:t>
            </a:r>
            <a:r>
              <a:rPr lang="ko-KR" altLang="en-US" sz="1200" dirty="0" err="1" smtClean="0"/>
              <a:t>커밋을</a:t>
            </a:r>
            <a:r>
              <a:rPr lang="ko-KR" altLang="en-US" sz="1200" dirty="0" smtClean="0"/>
              <a:t> 동시에 할 수 있음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 commit –a)</a:t>
            </a:r>
            <a:endParaRPr lang="ko-KR" altLang="en-US" sz="1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86" y="4300164"/>
            <a:ext cx="4071034" cy="20457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85" y="953720"/>
            <a:ext cx="3782710" cy="269191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1896" y="551437"/>
            <a:ext cx="11178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 smtClean="0"/>
              <a:t>Git</a:t>
            </a:r>
            <a:r>
              <a:rPr lang="en-US" altLang="ko-KR" b="1" dirty="0"/>
              <a:t> </a:t>
            </a:r>
            <a:r>
              <a:rPr lang="ko-KR" altLang="en-US" b="1" dirty="0" smtClean="0"/>
              <a:t>파일관리</a:t>
            </a:r>
            <a:endParaRPr lang="en-US" altLang="ko-KR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728520" y="1018840"/>
            <a:ext cx="697236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[</a:t>
            </a:r>
            <a:r>
              <a:rPr lang="ko-KR" altLang="en-US" sz="1200" dirty="0" smtClean="0"/>
              <a:t>서브버전</a:t>
            </a:r>
            <a:r>
              <a:rPr lang="en-US" altLang="ko-KR" sz="1200" dirty="0" smtClean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버전관리시</a:t>
            </a:r>
            <a:r>
              <a:rPr lang="ko-KR" altLang="en-US" sz="1200" dirty="0" smtClean="0"/>
              <a:t> 변경 내용만 저장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각파일의</a:t>
            </a:r>
            <a:r>
              <a:rPr lang="ko-KR" altLang="en-US" sz="1200" dirty="0" smtClean="0"/>
              <a:t> 변경내용을 다 적용한 후에 최신파일을 </a:t>
            </a:r>
            <a:r>
              <a:rPr lang="ko-KR" altLang="en-US" sz="1200" dirty="0" err="1" smtClean="0"/>
              <a:t>만듬</a:t>
            </a:r>
            <a:r>
              <a:rPr lang="en-US" altLang="ko-KR" sz="1200" dirty="0" smtClean="0"/>
              <a:t>(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는 </a:t>
            </a:r>
            <a:r>
              <a:rPr lang="en-US" altLang="ko-KR" sz="1200" dirty="0" smtClean="0">
                <a:sym typeface="Wingdings" panose="05000000000000000000" pitchFamily="2" charset="2"/>
              </a:rPr>
              <a:t>merge</a:t>
            </a:r>
            <a:r>
              <a:rPr lang="ko-KR" altLang="en-US" sz="1200" dirty="0" smtClean="0">
                <a:sym typeface="Wingdings" panose="05000000000000000000" pitchFamily="2" charset="2"/>
              </a:rPr>
              <a:t>의 의미</a:t>
            </a:r>
            <a:r>
              <a:rPr lang="en-US" altLang="ko-KR" sz="1200" dirty="0" smtClean="0"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버전을 확정할 경우에 앞의 변경내용을 순차적으로 적용해야 하므로 깃에 비해 시간이 많이 걸림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[</a:t>
            </a:r>
            <a:r>
              <a:rPr lang="en-US" altLang="ko-KR" sz="1200" dirty="0" err="1" smtClean="0"/>
              <a:t>git</a:t>
            </a:r>
            <a:r>
              <a:rPr lang="en-US" altLang="ko-KR" sz="1200" dirty="0" smtClean="0"/>
              <a:t>]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데이터를 파일 시스템 스냅샷으로 취급함 </a:t>
            </a:r>
            <a:r>
              <a:rPr lang="en-US" altLang="ko-KR" sz="1200" dirty="0" smtClean="0"/>
              <a:t>( </a:t>
            </a:r>
            <a:r>
              <a:rPr lang="ko-KR" altLang="en-US" sz="1200" dirty="0" smtClean="0"/>
              <a:t>선은 연결되어 있다는 의미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즉 파일에 변경이 없을 때는 파일을 새롭게 저장하지 않고 기존파일에 대한 링크만 저장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상대적으로 시간이 많이 걸리지만 빠르게 최신 버전을 가져올 수 있음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0557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233</Words>
  <Application>Microsoft Office PowerPoint</Application>
  <PresentationFormat>와이드스크린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difi</dc:creator>
  <cp:lastModifiedBy>difi</cp:lastModifiedBy>
  <cp:revision>50</cp:revision>
  <dcterms:created xsi:type="dcterms:W3CDTF">2019-06-28T13:45:00Z</dcterms:created>
  <dcterms:modified xsi:type="dcterms:W3CDTF">2019-09-28T10:32:32Z</dcterms:modified>
</cp:coreProperties>
</file>