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13F5-C953-4829-A252-D250A8FC0297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8DC2-7BA5-4EEB-807D-DEA2F3115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67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13F5-C953-4829-A252-D250A8FC0297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8DC2-7BA5-4EEB-807D-DEA2F3115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1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13F5-C953-4829-A252-D250A8FC0297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8DC2-7BA5-4EEB-807D-DEA2F3115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76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13F5-C953-4829-A252-D250A8FC0297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8DC2-7BA5-4EEB-807D-DEA2F3115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49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13F5-C953-4829-A252-D250A8FC0297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8DC2-7BA5-4EEB-807D-DEA2F3115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19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13F5-C953-4829-A252-D250A8FC0297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8DC2-7BA5-4EEB-807D-DEA2F3115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41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13F5-C953-4829-A252-D250A8FC0297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8DC2-7BA5-4EEB-807D-DEA2F3115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68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13F5-C953-4829-A252-D250A8FC0297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8DC2-7BA5-4EEB-807D-DEA2F3115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34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13F5-C953-4829-A252-D250A8FC0297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8DC2-7BA5-4EEB-807D-DEA2F3115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83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13F5-C953-4829-A252-D250A8FC0297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8DC2-7BA5-4EEB-807D-DEA2F3115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13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13F5-C953-4829-A252-D250A8FC0297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8DC2-7BA5-4EEB-807D-DEA2F3115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22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C13F5-C953-4829-A252-D250A8FC0297}" type="datetimeFigureOut">
              <a:rPr lang="fr-FR" smtClean="0"/>
              <a:t>29/11/2017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08DC2-7BA5-4EEB-807D-DEA2F31159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66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33338" y="148029"/>
            <a:ext cx="569626" cy="55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M</a:t>
            </a:r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291652" y="1039320"/>
            <a:ext cx="569626" cy="55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A</a:t>
            </a:r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80806" y="1084290"/>
            <a:ext cx="569626" cy="55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O</a:t>
            </a:r>
          </a:p>
        </p:txBody>
      </p:sp>
      <p:sp>
        <p:nvSpPr>
          <p:cNvPr id="7" name="Ellipse 6"/>
          <p:cNvSpPr/>
          <p:nvPr/>
        </p:nvSpPr>
        <p:spPr>
          <a:xfrm>
            <a:off x="3869960" y="1039320"/>
            <a:ext cx="569626" cy="55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W</a:t>
            </a:r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355954" y="2038662"/>
            <a:ext cx="569626" cy="55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N</a:t>
            </a:r>
          </a:p>
        </p:txBody>
      </p:sp>
      <p:sp>
        <p:nvSpPr>
          <p:cNvPr id="9" name="Ellipse 8"/>
          <p:cNvSpPr/>
          <p:nvPr/>
        </p:nvSpPr>
        <p:spPr>
          <a:xfrm>
            <a:off x="1966209" y="2799415"/>
            <a:ext cx="569626" cy="55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T</a:t>
            </a:r>
          </a:p>
        </p:txBody>
      </p:sp>
      <p:sp>
        <p:nvSpPr>
          <p:cNvPr id="10" name="Ellipse 9"/>
          <p:cNvSpPr/>
          <p:nvPr/>
        </p:nvSpPr>
        <p:spPr>
          <a:xfrm>
            <a:off x="1681396" y="3652610"/>
            <a:ext cx="569626" cy="55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R</a:t>
            </a:r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300334" y="2036165"/>
            <a:ext cx="569626" cy="55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T</a:t>
            </a:r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429062" y="2036165"/>
            <a:ext cx="569626" cy="55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N</a:t>
            </a:r>
          </a:p>
        </p:txBody>
      </p:sp>
      <p:sp>
        <p:nvSpPr>
          <p:cNvPr id="13" name="Ellipse 12"/>
          <p:cNvSpPr/>
          <p:nvPr/>
        </p:nvSpPr>
        <p:spPr>
          <a:xfrm>
            <a:off x="1576465" y="4415860"/>
            <a:ext cx="569626" cy="55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E</a:t>
            </a:r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276662" y="5179110"/>
            <a:ext cx="569626" cy="55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A</a:t>
            </a:r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722026" y="5919050"/>
            <a:ext cx="569626" cy="55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L</a:t>
            </a:r>
            <a:endParaRPr lang="fr-FR"/>
          </a:p>
        </p:txBody>
      </p:sp>
      <p:cxnSp>
        <p:nvCxnSpPr>
          <p:cNvPr id="17" name="Connecteur droit avec flèche 16"/>
          <p:cNvCxnSpPr>
            <a:endCxn id="5" idx="7"/>
          </p:cNvCxnSpPr>
          <p:nvPr/>
        </p:nvCxnSpPr>
        <p:spPr>
          <a:xfrm flipH="1">
            <a:off x="1777858" y="638303"/>
            <a:ext cx="853890" cy="48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6" idx="0"/>
          </p:cNvCxnSpPr>
          <p:nvPr/>
        </p:nvCxnSpPr>
        <p:spPr>
          <a:xfrm>
            <a:off x="2833141" y="719528"/>
            <a:ext cx="32478" cy="36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endCxn id="7" idx="1"/>
          </p:cNvCxnSpPr>
          <p:nvPr/>
        </p:nvCxnSpPr>
        <p:spPr>
          <a:xfrm>
            <a:off x="3034534" y="638303"/>
            <a:ext cx="918846" cy="48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6" idx="3"/>
            <a:endCxn id="12" idx="7"/>
          </p:cNvCxnSpPr>
          <p:nvPr/>
        </p:nvCxnSpPr>
        <p:spPr>
          <a:xfrm flipH="1">
            <a:off x="1915268" y="1557701"/>
            <a:ext cx="748958" cy="55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6" idx="4"/>
            <a:endCxn id="8" idx="0"/>
          </p:cNvCxnSpPr>
          <p:nvPr/>
        </p:nvCxnSpPr>
        <p:spPr>
          <a:xfrm flipH="1">
            <a:off x="2640767" y="1638926"/>
            <a:ext cx="224852" cy="39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6" idx="5"/>
            <a:endCxn id="11" idx="0"/>
          </p:cNvCxnSpPr>
          <p:nvPr/>
        </p:nvCxnSpPr>
        <p:spPr>
          <a:xfrm>
            <a:off x="3067012" y="1557701"/>
            <a:ext cx="518135" cy="4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8" idx="4"/>
            <a:endCxn id="9" idx="7"/>
          </p:cNvCxnSpPr>
          <p:nvPr/>
        </p:nvCxnSpPr>
        <p:spPr>
          <a:xfrm flipH="1">
            <a:off x="2452415" y="2593298"/>
            <a:ext cx="188352" cy="287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9" idx="4"/>
            <a:endCxn id="10" idx="0"/>
          </p:cNvCxnSpPr>
          <p:nvPr/>
        </p:nvCxnSpPr>
        <p:spPr>
          <a:xfrm flipH="1">
            <a:off x="1966209" y="3354051"/>
            <a:ext cx="284813" cy="29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0" idx="4"/>
            <a:endCxn id="13" idx="0"/>
          </p:cNvCxnSpPr>
          <p:nvPr/>
        </p:nvCxnSpPr>
        <p:spPr>
          <a:xfrm flipH="1">
            <a:off x="1861278" y="4207246"/>
            <a:ext cx="104931" cy="20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3" idx="4"/>
            <a:endCxn id="14" idx="7"/>
          </p:cNvCxnSpPr>
          <p:nvPr/>
        </p:nvCxnSpPr>
        <p:spPr>
          <a:xfrm flipH="1">
            <a:off x="1762868" y="4970496"/>
            <a:ext cx="98410" cy="28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3"/>
            <a:endCxn id="15" idx="7"/>
          </p:cNvCxnSpPr>
          <p:nvPr/>
        </p:nvCxnSpPr>
        <p:spPr>
          <a:xfrm flipH="1">
            <a:off x="1208232" y="5652521"/>
            <a:ext cx="151850" cy="3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1561475" y="702665"/>
            <a:ext cx="72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left</a:t>
            </a:r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2506130" y="795317"/>
            <a:ext cx="96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center</a:t>
            </a:r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3478416" y="610651"/>
            <a:ext cx="72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right</a:t>
            </a:r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1294150" y="6157422"/>
            <a:ext cx="146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isEnd = true</a:t>
            </a:r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4741888" y="3503330"/>
            <a:ext cx="569626" cy="55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L</a:t>
            </a:r>
            <a:endParaRPr lang="fr-FR"/>
          </a:p>
        </p:txBody>
      </p:sp>
      <p:cxnSp>
        <p:nvCxnSpPr>
          <p:cNvPr id="45" name="Connecteur droit avec flèche 44"/>
          <p:cNvCxnSpPr>
            <a:stCxn id="15" idx="6"/>
            <a:endCxn id="43" idx="3"/>
          </p:cNvCxnSpPr>
          <p:nvPr/>
        </p:nvCxnSpPr>
        <p:spPr>
          <a:xfrm flipV="1">
            <a:off x="1291652" y="3976741"/>
            <a:ext cx="3533656" cy="2219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ccolade ouvrante 47"/>
          <p:cNvSpPr/>
          <p:nvPr/>
        </p:nvSpPr>
        <p:spPr>
          <a:xfrm>
            <a:off x="5405690" y="2754558"/>
            <a:ext cx="286336" cy="19386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5774684" y="2880640"/>
            <a:ext cx="29680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mtClean="0"/>
              <a:t>Name :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mtClean="0"/>
              <a:t>Latitude :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mtClean="0"/>
              <a:t>Longitude :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mtClean="0"/>
              <a:t>Count :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mtClean="0"/>
              <a:t>Popularities :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mtClean="0"/>
              <a:t>Score : number</a:t>
            </a:r>
          </a:p>
          <a:p>
            <a:endParaRPr lang="fr-FR"/>
          </a:p>
        </p:txBody>
      </p:sp>
      <p:graphicFrame>
        <p:nvGraphicFramePr>
          <p:cNvPr id="50" name="Tableau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21249"/>
              </p:ext>
            </p:extLst>
          </p:nvPr>
        </p:nvGraphicFramePr>
        <p:xfrm>
          <a:off x="6180657" y="494676"/>
          <a:ext cx="3169540" cy="142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770"/>
                <a:gridCol w="1584770"/>
              </a:tblGrid>
              <a:tr h="687135">
                <a:tc>
                  <a:txBody>
                    <a:bodyPr/>
                    <a:lstStyle/>
                    <a:p>
                      <a:r>
                        <a:rPr lang="fr-FR" smtClean="0"/>
                        <a:t>Algorithm (applied)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Big O notation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Search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O(n)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Insert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O(n)</a:t>
                      </a:r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https://busbud-pubweb-assets.global.ssl.fastly.net/images/about/10748dd.busbud-press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377" y="5794920"/>
            <a:ext cx="2126160" cy="10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3618577" y="5833743"/>
            <a:ext cx="51241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Busbud challenge</a:t>
            </a:r>
            <a:endParaRPr lang="fr-FR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Carré corné 53"/>
          <p:cNvSpPr/>
          <p:nvPr/>
        </p:nvSpPr>
        <p:spPr>
          <a:xfrm>
            <a:off x="8561881" y="3261735"/>
            <a:ext cx="3219414" cy="10548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Score is calculated according to count, popularities and position</a:t>
            </a:r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11533108" y="6459936"/>
            <a:ext cx="163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1/3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69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4737" y="4558430"/>
            <a:ext cx="3131396" cy="884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3618577" y="5833743"/>
            <a:ext cx="51241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Busbud challenge</a:t>
            </a:r>
            <a:endParaRPr lang="fr-FR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244184" y="554636"/>
            <a:ext cx="1022329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We calculate the score according to 3 points :</a:t>
            </a:r>
          </a:p>
          <a:p>
            <a:pPr marL="285750" indent="-285750">
              <a:buFontTx/>
              <a:buChar char="-"/>
            </a:pPr>
            <a:r>
              <a:rPr lang="fr-FR" smtClean="0"/>
              <a:t>The </a:t>
            </a:r>
            <a:r>
              <a:rPr lang="fr-FR" sz="2000" b="1" smtClean="0"/>
              <a:t>position</a:t>
            </a:r>
            <a:r>
              <a:rPr lang="fr-FR" smtClean="0"/>
              <a:t> (if provided into the request), according to the distance, we assume that the user will prefer the closest :</a:t>
            </a:r>
          </a:p>
          <a:p>
            <a:pPr marL="742950" lvl="1" indent="-285750">
              <a:buFontTx/>
              <a:buChar char="-"/>
            </a:pPr>
            <a:r>
              <a:rPr lang="fr-FR" smtClean="0"/>
              <a:t>Weight(distance&lt;500km) = 1</a:t>
            </a:r>
          </a:p>
          <a:p>
            <a:pPr marL="742950" lvl="1" indent="-285750">
              <a:buFontTx/>
              <a:buChar char="-"/>
            </a:pPr>
            <a:r>
              <a:rPr lang="fr-FR" smtClean="0"/>
              <a:t>Weight(distance &gt;= 500km and distance &lt; 1000km) = 0.7</a:t>
            </a:r>
          </a:p>
          <a:p>
            <a:pPr marL="742950" lvl="1" indent="-285750">
              <a:buFontTx/>
              <a:buChar char="-"/>
            </a:pPr>
            <a:r>
              <a:rPr lang="fr-FR" smtClean="0"/>
              <a:t>Weight(distance &gt;= 1000km) = 0.3</a:t>
            </a:r>
          </a:p>
          <a:p>
            <a:pPr marL="285750" indent="-285750">
              <a:buFontTx/>
              <a:buChar char="-"/>
            </a:pPr>
            <a:r>
              <a:rPr lang="fr-FR" smtClean="0"/>
              <a:t>The count is incremented when the user reach the city (</a:t>
            </a:r>
            <a:r>
              <a:rPr lang="fr-FR" sz="2000" b="1" smtClean="0"/>
              <a:t>global popularity</a:t>
            </a:r>
            <a:r>
              <a:rPr lang="fr-FR" smtClean="0"/>
              <a:t>)</a:t>
            </a:r>
          </a:p>
          <a:p>
            <a:pPr marL="285750" indent="-285750">
              <a:buFontTx/>
              <a:buChar char="-"/>
            </a:pPr>
            <a:r>
              <a:rPr lang="fr-FR" smtClean="0"/>
              <a:t>The </a:t>
            </a:r>
            <a:r>
              <a:rPr lang="fr-FR" sz="2000" b="1" smtClean="0"/>
              <a:t>instant popularity </a:t>
            </a:r>
            <a:r>
              <a:rPr lang="fr-FR" smtClean="0"/>
              <a:t>is calculated during the last hour -&gt; assuming that we promote a city in the TV, we can imagine that a huge amount of user search it, the instant popularity will increase during this timeslot and improve the score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75377" y="4746459"/>
            <a:ext cx="1334125" cy="520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21862" y="4746459"/>
            <a:ext cx="1334125" cy="520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2</a:t>
            </a:r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3945862" y="4746459"/>
            <a:ext cx="1334125" cy="520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6</a:t>
            </a:r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5469862" y="4752733"/>
            <a:ext cx="1334125" cy="520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8</a:t>
            </a:r>
            <a:endParaRPr lang="fr-FR"/>
          </a:p>
        </p:txBody>
      </p:sp>
      <p:cxnSp>
        <p:nvCxnSpPr>
          <p:cNvPr id="51" name="Connecteur droit avec flèche 50"/>
          <p:cNvCxnSpPr>
            <a:endCxn id="41" idx="0"/>
          </p:cNvCxnSpPr>
          <p:nvPr/>
        </p:nvCxnSpPr>
        <p:spPr>
          <a:xfrm>
            <a:off x="1542439" y="4061910"/>
            <a:ext cx="1" cy="684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1192668" y="3766978"/>
            <a:ext cx="69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Start</a:t>
            </a:r>
            <a:endParaRPr lang="fr-FR"/>
          </a:p>
        </p:txBody>
      </p:sp>
      <p:cxnSp>
        <p:nvCxnSpPr>
          <p:cNvPr id="54" name="Connecteur droit avec flèche 53"/>
          <p:cNvCxnSpPr>
            <a:stCxn id="41" idx="3"/>
            <a:endCxn id="44" idx="1"/>
          </p:cNvCxnSpPr>
          <p:nvPr/>
        </p:nvCxnSpPr>
        <p:spPr>
          <a:xfrm>
            <a:off x="2209502" y="5006914"/>
            <a:ext cx="212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4" idx="3"/>
            <a:endCxn id="46" idx="1"/>
          </p:cNvCxnSpPr>
          <p:nvPr/>
        </p:nvCxnSpPr>
        <p:spPr>
          <a:xfrm>
            <a:off x="3755987" y="5006914"/>
            <a:ext cx="189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46" idx="3"/>
            <a:endCxn id="47" idx="1"/>
          </p:cNvCxnSpPr>
          <p:nvPr/>
        </p:nvCxnSpPr>
        <p:spPr>
          <a:xfrm>
            <a:off x="5279987" y="5006914"/>
            <a:ext cx="189875" cy="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47" idx="3"/>
          </p:cNvCxnSpPr>
          <p:nvPr/>
        </p:nvCxnSpPr>
        <p:spPr>
          <a:xfrm flipV="1">
            <a:off x="6803987" y="5006914"/>
            <a:ext cx="212360" cy="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016347" y="4752081"/>
            <a:ext cx="1334125" cy="520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9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593764" y="4746459"/>
            <a:ext cx="1334125" cy="520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20</a:t>
            </a:r>
            <a:endParaRPr lang="fr-FR"/>
          </a:p>
        </p:txBody>
      </p:sp>
      <p:cxnSp>
        <p:nvCxnSpPr>
          <p:cNvPr id="60" name="Connecteur droit avec flèche 59"/>
          <p:cNvCxnSpPr>
            <a:stCxn id="59" idx="3"/>
          </p:cNvCxnSpPr>
          <p:nvPr/>
        </p:nvCxnSpPr>
        <p:spPr>
          <a:xfrm flipV="1">
            <a:off x="9927889" y="5000640"/>
            <a:ext cx="212360" cy="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140249" y="4745807"/>
            <a:ext cx="1334125" cy="520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21</a:t>
            </a:r>
            <a:endParaRPr lang="fr-FR"/>
          </a:p>
        </p:txBody>
      </p:sp>
      <p:cxnSp>
        <p:nvCxnSpPr>
          <p:cNvPr id="62" name="Connecteur droit avec flèche 61"/>
          <p:cNvCxnSpPr/>
          <p:nvPr/>
        </p:nvCxnSpPr>
        <p:spPr>
          <a:xfrm flipV="1">
            <a:off x="8365342" y="5010051"/>
            <a:ext cx="212360" cy="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1034321" y="5126636"/>
            <a:ext cx="389745" cy="112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44774" y="6250898"/>
            <a:ext cx="265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« Timestamp »</a:t>
            </a:r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188327" y="4136310"/>
            <a:ext cx="20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Queue</a:t>
            </a:r>
            <a:endParaRPr lang="fr-FR"/>
          </a:p>
        </p:txBody>
      </p:sp>
      <p:pic>
        <p:nvPicPr>
          <p:cNvPr id="63" name="Picture 2" descr="https://busbud-pubweb-assets.global.ssl.fastly.net/images/about/10748dd.busbud-press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377" y="5794920"/>
            <a:ext cx="2126160" cy="10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ZoneTexte 63"/>
          <p:cNvSpPr txBox="1"/>
          <p:nvPr/>
        </p:nvSpPr>
        <p:spPr>
          <a:xfrm>
            <a:off x="11533108" y="6459936"/>
            <a:ext cx="163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2</a:t>
            </a:r>
            <a:r>
              <a:rPr lang="fr-FR" smtClean="0"/>
              <a:t>/3</a:t>
            </a:r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494069" y="127416"/>
            <a:ext cx="5279767" cy="599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707501" y="229536"/>
            <a:ext cx="1484026" cy="395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/>
              <a:t>Position Score</a:t>
            </a:r>
            <a:endParaRPr lang="fr-FR" sz="1600"/>
          </a:p>
        </p:txBody>
      </p:sp>
      <p:sp>
        <p:nvSpPr>
          <p:cNvPr id="27" name="Rectangle 26"/>
          <p:cNvSpPr/>
          <p:nvPr/>
        </p:nvSpPr>
        <p:spPr>
          <a:xfrm>
            <a:off x="8365342" y="231878"/>
            <a:ext cx="1484026" cy="395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/>
              <a:t>Global Score</a:t>
            </a:r>
            <a:endParaRPr lang="fr-FR" sz="1600"/>
          </a:p>
        </p:txBody>
      </p:sp>
      <p:sp>
        <p:nvSpPr>
          <p:cNvPr id="28" name="Rectangle 27"/>
          <p:cNvSpPr/>
          <p:nvPr/>
        </p:nvSpPr>
        <p:spPr>
          <a:xfrm>
            <a:off x="10007702" y="229536"/>
            <a:ext cx="1484026" cy="395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/>
              <a:t>Instant Score</a:t>
            </a:r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335278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4657" y="1185644"/>
            <a:ext cx="4705125" cy="884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995298" y="1373673"/>
            <a:ext cx="1334125" cy="520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1783" y="1373673"/>
            <a:ext cx="1334125" cy="520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2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065783" y="1373673"/>
            <a:ext cx="1334125" cy="520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6</a:t>
            </a:r>
            <a:endParaRPr lang="fr-FR"/>
          </a:p>
        </p:txBody>
      </p:sp>
      <p:cxnSp>
        <p:nvCxnSpPr>
          <p:cNvPr id="9" name="Connecteur droit avec flèche 8"/>
          <p:cNvCxnSpPr>
            <a:endCxn id="5" idx="0"/>
          </p:cNvCxnSpPr>
          <p:nvPr/>
        </p:nvCxnSpPr>
        <p:spPr>
          <a:xfrm>
            <a:off x="1662360" y="689124"/>
            <a:ext cx="1" cy="684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312589" y="394192"/>
            <a:ext cx="69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Start</a:t>
            </a:r>
            <a:endParaRPr lang="fr-FR"/>
          </a:p>
        </p:txBody>
      </p:sp>
      <p:cxnSp>
        <p:nvCxnSpPr>
          <p:cNvPr id="11" name="Connecteur droit avec flèche 10"/>
          <p:cNvCxnSpPr>
            <a:stCxn id="5" idx="3"/>
            <a:endCxn id="6" idx="1"/>
          </p:cNvCxnSpPr>
          <p:nvPr/>
        </p:nvCxnSpPr>
        <p:spPr>
          <a:xfrm>
            <a:off x="2329423" y="1634128"/>
            <a:ext cx="212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6" idx="3"/>
            <a:endCxn id="7" idx="1"/>
          </p:cNvCxnSpPr>
          <p:nvPr/>
        </p:nvCxnSpPr>
        <p:spPr>
          <a:xfrm>
            <a:off x="3875908" y="1634128"/>
            <a:ext cx="189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7" idx="3"/>
          </p:cNvCxnSpPr>
          <p:nvPr/>
        </p:nvCxnSpPr>
        <p:spPr>
          <a:xfrm>
            <a:off x="5399908" y="1634128"/>
            <a:ext cx="189875" cy="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450356" y="3247032"/>
            <a:ext cx="4700665" cy="832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995298" y="3415040"/>
            <a:ext cx="1334125" cy="5209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41783" y="3415040"/>
            <a:ext cx="1334125" cy="520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2</a:t>
            </a:r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065783" y="3415040"/>
            <a:ext cx="1334125" cy="520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6</a:t>
            </a:r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9783" y="3421314"/>
            <a:ext cx="1334125" cy="520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8</a:t>
            </a:r>
            <a:endParaRPr lang="fr-FR"/>
          </a:p>
        </p:txBody>
      </p:sp>
      <p:cxnSp>
        <p:nvCxnSpPr>
          <p:cNvPr id="41" name="Connecteur droit avec flèche 40"/>
          <p:cNvCxnSpPr>
            <a:endCxn id="38" idx="0"/>
          </p:cNvCxnSpPr>
          <p:nvPr/>
        </p:nvCxnSpPr>
        <p:spPr>
          <a:xfrm>
            <a:off x="1662360" y="2730491"/>
            <a:ext cx="1546486" cy="684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1312589" y="2435559"/>
            <a:ext cx="69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Start</a:t>
            </a:r>
            <a:endParaRPr lang="fr-FR"/>
          </a:p>
        </p:txBody>
      </p:sp>
      <p:cxnSp>
        <p:nvCxnSpPr>
          <p:cNvPr id="43" name="Connecteur droit avec flèche 42"/>
          <p:cNvCxnSpPr>
            <a:stCxn id="37" idx="3"/>
            <a:endCxn id="38" idx="1"/>
          </p:cNvCxnSpPr>
          <p:nvPr/>
        </p:nvCxnSpPr>
        <p:spPr>
          <a:xfrm>
            <a:off x="2329423" y="3675495"/>
            <a:ext cx="212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38" idx="3"/>
            <a:endCxn id="39" idx="1"/>
          </p:cNvCxnSpPr>
          <p:nvPr/>
        </p:nvCxnSpPr>
        <p:spPr>
          <a:xfrm>
            <a:off x="3875908" y="3675495"/>
            <a:ext cx="189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39" idx="3"/>
            <a:endCxn id="40" idx="1"/>
          </p:cNvCxnSpPr>
          <p:nvPr/>
        </p:nvCxnSpPr>
        <p:spPr>
          <a:xfrm>
            <a:off x="5399908" y="3675495"/>
            <a:ext cx="189875" cy="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40" idx="3"/>
          </p:cNvCxnSpPr>
          <p:nvPr/>
        </p:nvCxnSpPr>
        <p:spPr>
          <a:xfrm flipV="1">
            <a:off x="6923908" y="3675495"/>
            <a:ext cx="212360" cy="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637782" y="5381911"/>
            <a:ext cx="3084525" cy="884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995298" y="5560529"/>
            <a:ext cx="1334125" cy="5209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541783" y="5560529"/>
            <a:ext cx="1334125" cy="5209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2</a:t>
            </a:r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4065783" y="5560529"/>
            <a:ext cx="1334125" cy="5209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6</a:t>
            </a:r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5589783" y="5566803"/>
            <a:ext cx="1334125" cy="5209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8</a:t>
            </a:r>
            <a:endParaRPr lang="fr-FR"/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9411202" y="4882254"/>
            <a:ext cx="1" cy="684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9061431" y="4578085"/>
            <a:ext cx="69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Start</a:t>
            </a:r>
            <a:endParaRPr lang="fr-FR"/>
          </a:p>
        </p:txBody>
      </p:sp>
      <p:cxnSp>
        <p:nvCxnSpPr>
          <p:cNvPr id="59" name="Connecteur droit avec flèche 58"/>
          <p:cNvCxnSpPr>
            <a:stCxn id="53" idx="3"/>
            <a:endCxn id="54" idx="1"/>
          </p:cNvCxnSpPr>
          <p:nvPr/>
        </p:nvCxnSpPr>
        <p:spPr>
          <a:xfrm>
            <a:off x="2329423" y="5820984"/>
            <a:ext cx="212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0" name="Connecteur droit avec flèche 59"/>
          <p:cNvCxnSpPr>
            <a:stCxn id="54" idx="3"/>
            <a:endCxn id="55" idx="1"/>
          </p:cNvCxnSpPr>
          <p:nvPr/>
        </p:nvCxnSpPr>
        <p:spPr>
          <a:xfrm>
            <a:off x="3875908" y="5820984"/>
            <a:ext cx="189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1" name="Connecteur droit avec flèche 60"/>
          <p:cNvCxnSpPr>
            <a:stCxn id="55" idx="3"/>
            <a:endCxn id="56" idx="1"/>
          </p:cNvCxnSpPr>
          <p:nvPr/>
        </p:nvCxnSpPr>
        <p:spPr>
          <a:xfrm>
            <a:off x="5399908" y="5820984"/>
            <a:ext cx="189875" cy="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2" name="Connecteur droit avec flèche 61"/>
          <p:cNvCxnSpPr>
            <a:stCxn id="56" idx="3"/>
          </p:cNvCxnSpPr>
          <p:nvPr/>
        </p:nvCxnSpPr>
        <p:spPr>
          <a:xfrm flipV="1">
            <a:off x="6923908" y="5820984"/>
            <a:ext cx="212360" cy="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7136268" y="5566151"/>
            <a:ext cx="1334125" cy="5209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713685" y="5560529"/>
            <a:ext cx="1334125" cy="520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20</a:t>
            </a:r>
            <a:endParaRPr lang="fr-FR"/>
          </a:p>
        </p:txBody>
      </p:sp>
      <p:cxnSp>
        <p:nvCxnSpPr>
          <p:cNvPr id="65" name="Connecteur droit avec flèche 64"/>
          <p:cNvCxnSpPr>
            <a:stCxn id="64" idx="3"/>
          </p:cNvCxnSpPr>
          <p:nvPr/>
        </p:nvCxnSpPr>
        <p:spPr>
          <a:xfrm flipV="1">
            <a:off x="10047810" y="5814710"/>
            <a:ext cx="212360" cy="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0260170" y="5559877"/>
            <a:ext cx="1334125" cy="520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21</a:t>
            </a:r>
            <a:endParaRPr lang="fr-FR"/>
          </a:p>
        </p:txBody>
      </p:sp>
      <p:cxnSp>
        <p:nvCxnSpPr>
          <p:cNvPr id="67" name="Connecteur droit avec flèche 66"/>
          <p:cNvCxnSpPr/>
          <p:nvPr/>
        </p:nvCxnSpPr>
        <p:spPr>
          <a:xfrm flipV="1">
            <a:off x="8485263" y="5824121"/>
            <a:ext cx="212360" cy="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>
            <a:off x="4242216" y="689124"/>
            <a:ext cx="1004341" cy="49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4961744" y="209862"/>
            <a:ext cx="398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Sizeframe </a:t>
            </a:r>
            <a:r>
              <a:rPr lang="fr-FR" smtClean="0"/>
              <a:t>= 6</a:t>
            </a:r>
            <a:endParaRPr lang="fr-FR"/>
          </a:p>
        </p:txBody>
      </p:sp>
      <p:cxnSp>
        <p:nvCxnSpPr>
          <p:cNvPr id="72" name="Connecteur droit avec flèche 71"/>
          <p:cNvCxnSpPr/>
          <p:nvPr/>
        </p:nvCxnSpPr>
        <p:spPr>
          <a:xfrm flipH="1">
            <a:off x="5399908" y="763524"/>
            <a:ext cx="1405626" cy="6101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6923908" y="394192"/>
            <a:ext cx="28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Timestamp of latest call</a:t>
            </a:r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217594" y="731785"/>
            <a:ext cx="1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COUNT : 3</a:t>
            </a:r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1903094" y="2890097"/>
            <a:ext cx="1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COUNT : 3</a:t>
            </a:r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7772693" y="4976140"/>
            <a:ext cx="1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COUNT : 2</a:t>
            </a:r>
            <a:endParaRPr lang="fr-FR"/>
          </a:p>
        </p:txBody>
      </p:sp>
      <p:cxnSp>
        <p:nvCxnSpPr>
          <p:cNvPr id="79" name="Connecteur droit 78"/>
          <p:cNvCxnSpPr/>
          <p:nvPr/>
        </p:nvCxnSpPr>
        <p:spPr>
          <a:xfrm>
            <a:off x="884656" y="3072765"/>
            <a:ext cx="1444767" cy="11544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995298" y="3259429"/>
            <a:ext cx="1148295" cy="9677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704538" y="5345472"/>
            <a:ext cx="7735217" cy="9208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884656" y="5559877"/>
            <a:ext cx="7441606" cy="7064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11533108" y="6459936"/>
            <a:ext cx="163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3/3</a:t>
            </a:r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6445770" y="1373673"/>
            <a:ext cx="467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[1, 2] = 1 and [2, 6] = 4 // total = 5</a:t>
            </a:r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7340896" y="3442997"/>
            <a:ext cx="467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[2, 6] = 4 and [6, 8] = 2 // total = 6</a:t>
            </a:r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3362669" y="4826057"/>
            <a:ext cx="4676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[9, 20] = 11 and [20, 21] = 1 // total = 12 KO</a:t>
            </a:r>
          </a:p>
          <a:p>
            <a:r>
              <a:rPr lang="fr-FR" smtClean="0"/>
              <a:t>[20, 21] = 1 // total = 1 OK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786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297</Words>
  <Application>Microsoft Office PowerPoint</Application>
  <PresentationFormat>Grand écran</PresentationFormat>
  <Paragraphs>81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TA, Alexandre</dc:creator>
  <cp:lastModifiedBy>TA, Alexandre</cp:lastModifiedBy>
  <cp:revision>8</cp:revision>
  <dcterms:created xsi:type="dcterms:W3CDTF">2017-11-29T09:20:07Z</dcterms:created>
  <dcterms:modified xsi:type="dcterms:W3CDTF">2017-11-29T13:19:13Z</dcterms:modified>
</cp:coreProperties>
</file>