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CC3399"/>
    <a:srgbClr val="70AC2E"/>
    <a:srgbClr val="C19FFF"/>
    <a:srgbClr val="CAB4EA"/>
    <a:srgbClr val="D3B5E9"/>
    <a:srgbClr val="D68B1C"/>
    <a:srgbClr val="FFE0A3"/>
    <a:srgbClr val="D0005E"/>
    <a:srgbClr val="BE0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680310"/>
            <a:ext cx="7772400" cy="763525"/>
          </a:xfrm>
          <a:effectLst>
            <a:outerShdw blurRad="25400" dist="38100" dir="1920000" algn="tl" rotWithShape="0">
              <a:schemeClr val="bg1"/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1596540"/>
            <a:ext cx="6400800" cy="122164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45811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428444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7016195" cy="4581150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774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073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774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073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1214777"/>
            <a:ext cx="77724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PHP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385" y="1749245"/>
            <a:ext cx="6400800" cy="1221640"/>
          </a:xfrm>
        </p:spPr>
        <p:txBody>
          <a:bodyPr>
            <a:normAutofit/>
          </a:bodyPr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30" y="5608736"/>
            <a:ext cx="2259155" cy="12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52" y="2054654"/>
            <a:ext cx="8247988" cy="42757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PH" b="1" dirty="0">
                <a:solidFill>
                  <a:schemeClr val="tx1"/>
                </a:solidFill>
                <a:latin typeface="Century Gothic" panose="020B0502020202020204" pitchFamily="34" charset="0"/>
              </a:rPr>
              <a:t>Basics of PHP</a:t>
            </a:r>
          </a:p>
          <a:p>
            <a:pPr marL="0" indent="0">
              <a:buNone/>
            </a:pP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Statements</a:t>
            </a: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, Variables and data types</a:t>
            </a: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Operations</a:t>
            </a:r>
            <a:endParaRPr lang="en-PH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Functions   </a:t>
            </a:r>
            <a:endParaRPr lang="en-PH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String </a:t>
            </a: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manipulation </a:t>
            </a: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	     File </a:t>
            </a: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manipulation </a:t>
            </a: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MySQL </a:t>
            </a: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database functions</a:t>
            </a: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User-defined </a:t>
            </a: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functions </a:t>
            </a: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</a:t>
            </a: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Flow of control </a:t>
            </a: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Sequence</a:t>
            </a:r>
            <a:endParaRPr lang="en-PH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Conditionals</a:t>
            </a:r>
            <a:endParaRPr lang="en-PH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    Loops </a:t>
            </a:r>
            <a:endParaRPr lang="en-PH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 </a:t>
            </a:r>
            <a:r>
              <a:rPr lang="en-PH" dirty="0">
                <a:solidFill>
                  <a:schemeClr val="tx1"/>
                </a:solidFill>
                <a:latin typeface="Century Gothic" panose="020B0502020202020204" pitchFamily="34" charset="0"/>
              </a:rPr>
              <a:t>Session Management</a:t>
            </a:r>
          </a:p>
          <a:p>
            <a:pPr marL="0" indent="0">
              <a:buNone/>
            </a:pPr>
            <a:r>
              <a:rPr lang="en-PH" b="1" dirty="0">
                <a:solidFill>
                  <a:schemeClr val="tx1"/>
                </a:solidFill>
                <a:latin typeface="Century Gothic" panose="020B0502020202020204" pitchFamily="34" charset="0"/>
              </a:rPr>
              <a:t>Basics of </a:t>
            </a:r>
            <a:r>
              <a:rPr lang="en-PH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MySQL</a:t>
            </a:r>
          </a:p>
          <a:p>
            <a:pPr marL="0" indent="0">
              <a:buNone/>
            </a:pPr>
            <a:r>
              <a:rPr lang="en-PH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Using </a:t>
            </a:r>
            <a:r>
              <a:rPr lang="en-PH" b="1" dirty="0">
                <a:solidFill>
                  <a:schemeClr val="tx1"/>
                </a:solidFill>
                <a:latin typeface="Century Gothic" panose="020B0502020202020204" pitchFamily="34" charset="0"/>
              </a:rPr>
              <a:t>MySQL with PHP</a:t>
            </a:r>
          </a:p>
          <a:p>
            <a:pPr marL="0" indent="0">
              <a:buNone/>
            </a:pPr>
            <a:r>
              <a:rPr lang="en-PH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Building </a:t>
            </a:r>
            <a:r>
              <a:rPr lang="en-PH" b="1" dirty="0">
                <a:solidFill>
                  <a:schemeClr val="tx1"/>
                </a:solidFill>
                <a:latin typeface="Century Gothic" panose="020B0502020202020204" pitchFamily="34" charset="0"/>
              </a:rPr>
              <a:t>web-based database applications written in PHP with MySQL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18" y="6024985"/>
            <a:ext cx="1370007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7805" y="1291130"/>
            <a:ext cx="7016195" cy="4886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b="1" dirty="0">
                <a:solidFill>
                  <a:schemeClr val="tx1"/>
                </a:solidFill>
                <a:latin typeface="Century Gothic" panose="020B0502020202020204" pitchFamily="34" charset="0"/>
              </a:rPr>
              <a:t>Hardware and Software Requirements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PHP is not limited to Intel hardware. PHP works equally well on PowerPC, </a:t>
            </a:r>
            <a:r>
              <a:rPr lang="en-PH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Sparc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and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other 32-bit or better CPUs. 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When choosing an operating system, you have the general choice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between Windows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and a UNIX-like OS.  </a:t>
            </a: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PHP still works best with the Apache Web server. But it also works very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well with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IIS </a:t>
            </a:r>
          </a:p>
          <a:p>
            <a:pPr marL="457200" lvl="1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Apache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2.0 or greater</a:t>
            </a:r>
          </a:p>
          <a:p>
            <a:pPr marL="914400" lvl="2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PHP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version 4.2 or greater  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    or 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XAMPP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MySQL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3.2 or greater</a:t>
            </a:r>
          </a:p>
          <a:p>
            <a:pPr marL="0" indent="0">
              <a:buNone/>
            </a:pP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•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Text editor such as Notepad++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88607" y="3429000"/>
            <a:ext cx="310443" cy="763525"/>
            <a:chOff x="6099050" y="4192525"/>
            <a:chExt cx="305410" cy="61082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9050" y="4192525"/>
              <a:ext cx="3054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404460" y="4192525"/>
              <a:ext cx="0" cy="610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99050" y="4803345"/>
              <a:ext cx="3054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18" y="6024985"/>
            <a:ext cx="1370007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9" y="2207359"/>
            <a:ext cx="8093365" cy="4123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Knowledge Prerequisites</a:t>
            </a:r>
          </a:p>
          <a:p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WWW</a:t>
            </a:r>
          </a:p>
          <a:p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HTML 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Basic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Programming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Concepts</a:t>
            </a:r>
          </a:p>
          <a:p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Basic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knowledge of databases</a:t>
            </a:r>
          </a:p>
          <a:p>
            <a:pPr marL="0" indent="0">
              <a:buNone/>
            </a:pP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PH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Where to find information about PHP</a:t>
            </a:r>
          </a:p>
          <a:p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www.php.net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maintained by the PHP group 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(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demo how to find info about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print_r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(), </a:t>
            </a:r>
            <a:r>
              <a:rPr lang="en-PH" sz="16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mysql_connect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(), </a:t>
            </a:r>
            <a:r>
              <a:rPr lang="en-PH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mysql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n-PH" sz="16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file+upload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) </a:t>
            </a:r>
            <a:endParaRPr lang="en-PH" sz="16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PHP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Mailing lists within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2"/>
              </a:rPr>
              <a:t>www.php.net</a:t>
            </a:r>
            <a:endParaRPr lang="en-PH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  www.zend.com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– developers zone for basic to advanced programmer, free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scripts</a:t>
            </a:r>
          </a:p>
          <a:p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  www.hotscripts.com </a:t>
            </a:r>
            <a:r>
              <a:rPr lang="en-PH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– source code repository (free + </a:t>
            </a:r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shareware)</a:t>
            </a:r>
          </a:p>
          <a:p>
            <a:r>
              <a:rPr lang="en-PH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www.w3schools.com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018" y="6024985"/>
            <a:ext cx="1370007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89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PHP TRAINING</vt:lpstr>
      <vt:lpstr>Coverage</vt:lpstr>
      <vt:lpstr>Coverage</vt:lpstr>
      <vt:lpstr>Coverage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Makoy</cp:lastModifiedBy>
  <cp:revision>64</cp:revision>
  <dcterms:created xsi:type="dcterms:W3CDTF">2013-08-21T19:17:07Z</dcterms:created>
  <dcterms:modified xsi:type="dcterms:W3CDTF">2015-11-11T15:19:16Z</dcterms:modified>
</cp:coreProperties>
</file>