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1F4CD-0708-4339-A47D-25F76AEDB4DB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8F379-9B76-4D24-9528-ABF29A5CC0F7}">
      <dgm:prSet phldrT="[Text]" custT="1"/>
      <dgm:spPr/>
      <dgm:t>
        <a:bodyPr/>
        <a:lstStyle/>
        <a:p>
          <a:r>
            <a:rPr lang="en-US" sz="1800" dirty="0"/>
            <a:t>Archibald Silver Senior</a:t>
          </a:r>
        </a:p>
      </dgm:t>
    </dgm:pt>
    <dgm:pt modelId="{DE416E60-CF12-4738-8056-F98A479FE49F}" type="parTrans" cxnId="{DC6C29E2-CB45-4A25-A817-0402689C31A5}">
      <dgm:prSet/>
      <dgm:spPr/>
      <dgm:t>
        <a:bodyPr/>
        <a:lstStyle/>
        <a:p>
          <a:endParaRPr lang="en-US"/>
        </a:p>
      </dgm:t>
    </dgm:pt>
    <dgm:pt modelId="{BE12FF9A-AA6D-4E26-8169-D66AD7FF6FB4}" type="sibTrans" cxnId="{DC6C29E2-CB45-4A25-A817-0402689C31A5}">
      <dgm:prSet/>
      <dgm:spPr/>
      <dgm:t>
        <a:bodyPr/>
        <a:lstStyle/>
        <a:p>
          <a:endParaRPr lang="en-US"/>
        </a:p>
      </dgm:t>
    </dgm:pt>
    <dgm:pt modelId="{BD7BF20F-CF90-4343-9B85-CDA889B3002C}">
      <dgm:prSet phldrT="[Text]"/>
      <dgm:spPr/>
      <dgm:t>
        <a:bodyPr/>
        <a:lstStyle/>
        <a:p>
          <a:r>
            <a:rPr lang="en-US" dirty="0"/>
            <a:t>Samuel</a:t>
          </a:r>
          <a:r>
            <a:rPr lang="en-US" baseline="0" dirty="0"/>
            <a:t> Silver</a:t>
          </a:r>
          <a:endParaRPr lang="en-US" dirty="0"/>
        </a:p>
      </dgm:t>
    </dgm:pt>
    <dgm:pt modelId="{9C69C267-C2CE-4680-BA9C-7D9CFB04DA07}" type="parTrans" cxnId="{65A88E62-253F-48E4-BD53-994D57C9A934}">
      <dgm:prSet/>
      <dgm:spPr/>
      <dgm:t>
        <a:bodyPr/>
        <a:lstStyle/>
        <a:p>
          <a:endParaRPr lang="en-US"/>
        </a:p>
      </dgm:t>
    </dgm:pt>
    <dgm:pt modelId="{B4A20142-C051-4F96-B98C-A88ED3B173C3}" type="sibTrans" cxnId="{65A88E62-253F-48E4-BD53-994D57C9A934}">
      <dgm:prSet/>
      <dgm:spPr/>
      <dgm:t>
        <a:bodyPr/>
        <a:lstStyle/>
        <a:p>
          <a:endParaRPr lang="en-US"/>
        </a:p>
      </dgm:t>
    </dgm:pt>
    <dgm:pt modelId="{3B53E456-8BA6-465D-8ADC-9658B35E655A}">
      <dgm:prSet phldrT="[Text]" custT="1"/>
      <dgm:spPr/>
      <dgm:t>
        <a:bodyPr/>
        <a:lstStyle/>
        <a:p>
          <a:r>
            <a:rPr lang="en-US" sz="1800" dirty="0"/>
            <a:t>Rebecca Bates</a:t>
          </a:r>
        </a:p>
      </dgm:t>
    </dgm:pt>
    <dgm:pt modelId="{320CB068-C125-414C-A477-15AEFCD0F53F}" type="parTrans" cxnId="{FACE276D-8E05-4270-A551-5EEB586A2299}">
      <dgm:prSet/>
      <dgm:spPr/>
      <dgm:t>
        <a:bodyPr/>
        <a:lstStyle/>
        <a:p>
          <a:endParaRPr lang="en-US"/>
        </a:p>
      </dgm:t>
    </dgm:pt>
    <dgm:pt modelId="{5A0196A9-6784-4CAD-AB14-B1B33B5AF7B6}" type="sibTrans" cxnId="{FACE276D-8E05-4270-A551-5EEB586A2299}">
      <dgm:prSet/>
      <dgm:spPr/>
      <dgm:t>
        <a:bodyPr/>
        <a:lstStyle/>
        <a:p>
          <a:endParaRPr lang="en-US"/>
        </a:p>
      </dgm:t>
    </dgm:pt>
    <dgm:pt modelId="{BA884887-DAB9-40EF-B210-013F8580F0AC}">
      <dgm:prSet phldrT="[Text]" custT="1"/>
      <dgm:spPr/>
      <dgm:t>
        <a:bodyPr/>
        <a:lstStyle/>
        <a:p>
          <a:r>
            <a:rPr lang="en-US" sz="1800" dirty="0"/>
            <a:t>William Silver</a:t>
          </a:r>
        </a:p>
      </dgm:t>
    </dgm:pt>
    <dgm:pt modelId="{441267FB-F671-4CDA-A935-38DB662BEC19}" type="parTrans" cxnId="{D4353F35-47C6-4322-8ACD-FBF21F2E9B79}">
      <dgm:prSet/>
      <dgm:spPr/>
      <dgm:t>
        <a:bodyPr/>
        <a:lstStyle/>
        <a:p>
          <a:endParaRPr lang="en-US"/>
        </a:p>
      </dgm:t>
    </dgm:pt>
    <dgm:pt modelId="{A0817886-1F54-4253-B827-73561DB71E0E}" type="sibTrans" cxnId="{D4353F35-47C6-4322-8ACD-FBF21F2E9B79}">
      <dgm:prSet/>
      <dgm:spPr/>
      <dgm:t>
        <a:bodyPr/>
        <a:lstStyle/>
        <a:p>
          <a:endParaRPr lang="en-US"/>
        </a:p>
      </dgm:t>
    </dgm:pt>
    <dgm:pt modelId="{A6D054BA-1623-460B-B083-5E4C704BB0A0}">
      <dgm:prSet phldrT="[Text]" custT="1"/>
      <dgm:spPr/>
      <dgm:t>
        <a:bodyPr/>
        <a:lstStyle/>
        <a:p>
          <a:r>
            <a:rPr lang="en-US" sz="1800" dirty="0"/>
            <a:t>William B. Silver</a:t>
          </a:r>
        </a:p>
      </dgm:t>
    </dgm:pt>
    <dgm:pt modelId="{0E361C8E-D1B4-446C-B255-DC6D9D384AA7}" type="parTrans" cxnId="{D1B85D91-E690-4EF4-B138-ED98665974B1}">
      <dgm:prSet/>
      <dgm:spPr/>
      <dgm:t>
        <a:bodyPr/>
        <a:lstStyle/>
        <a:p>
          <a:endParaRPr lang="en-US"/>
        </a:p>
      </dgm:t>
    </dgm:pt>
    <dgm:pt modelId="{CAB408B4-F6B7-42D2-9D5D-F46657E4DF66}" type="sibTrans" cxnId="{D1B85D91-E690-4EF4-B138-ED98665974B1}">
      <dgm:prSet/>
      <dgm:spPr/>
      <dgm:t>
        <a:bodyPr/>
        <a:lstStyle/>
        <a:p>
          <a:endParaRPr lang="en-US"/>
        </a:p>
      </dgm:t>
    </dgm:pt>
    <dgm:pt modelId="{A23E3DD3-84C7-4F1A-A7EB-38BFC37D2455}">
      <dgm:prSet phldrT="[Text]" custT="1"/>
      <dgm:spPr/>
      <dgm:t>
        <a:bodyPr/>
        <a:lstStyle/>
        <a:p>
          <a:r>
            <a:rPr lang="en-US" sz="1800" dirty="0"/>
            <a:t>Robert</a:t>
          </a:r>
          <a:r>
            <a:rPr lang="en-US" sz="1800" baseline="0" dirty="0"/>
            <a:t> A. Silver</a:t>
          </a:r>
          <a:endParaRPr lang="en-US" sz="1800" dirty="0"/>
        </a:p>
      </dgm:t>
    </dgm:pt>
    <dgm:pt modelId="{6498817C-9826-4FBA-BCEC-41614DC91838}" type="parTrans" cxnId="{CC32D3BE-D3B3-4320-A280-FE481D4240AD}">
      <dgm:prSet/>
      <dgm:spPr/>
      <dgm:t>
        <a:bodyPr/>
        <a:lstStyle/>
        <a:p>
          <a:endParaRPr lang="en-US"/>
        </a:p>
      </dgm:t>
    </dgm:pt>
    <dgm:pt modelId="{2D13F887-1444-4980-A5FC-C923C8370102}" type="sibTrans" cxnId="{CC32D3BE-D3B3-4320-A280-FE481D4240AD}">
      <dgm:prSet/>
      <dgm:spPr/>
      <dgm:t>
        <a:bodyPr/>
        <a:lstStyle/>
        <a:p>
          <a:endParaRPr lang="en-US"/>
        </a:p>
      </dgm:t>
    </dgm:pt>
    <dgm:pt modelId="{44EE301A-5342-44B9-A4F6-A9AE3E1D95DE}" type="asst">
      <dgm:prSet custT="1"/>
      <dgm:spPr/>
      <dgm:t>
        <a:bodyPr/>
        <a:lstStyle/>
        <a:p>
          <a:r>
            <a:rPr lang="en-US" sz="1800" dirty="0"/>
            <a:t>Archibald</a:t>
          </a:r>
          <a:r>
            <a:rPr lang="en-US" sz="1800" baseline="0" dirty="0"/>
            <a:t> Silver II</a:t>
          </a:r>
          <a:endParaRPr lang="en-US" sz="1800" dirty="0"/>
        </a:p>
      </dgm:t>
    </dgm:pt>
    <dgm:pt modelId="{03338164-2987-4361-9BEB-F663027DF0F6}" type="parTrans" cxnId="{10B868B8-BB23-434A-BCE6-1D9BDE23071F}">
      <dgm:prSet/>
      <dgm:spPr/>
      <dgm:t>
        <a:bodyPr/>
        <a:lstStyle/>
        <a:p>
          <a:endParaRPr lang="en-US"/>
        </a:p>
      </dgm:t>
    </dgm:pt>
    <dgm:pt modelId="{6737E240-E922-4F9B-8303-705347FF9340}" type="sibTrans" cxnId="{10B868B8-BB23-434A-BCE6-1D9BDE23071F}">
      <dgm:prSet/>
      <dgm:spPr/>
      <dgm:t>
        <a:bodyPr/>
        <a:lstStyle/>
        <a:p>
          <a:endParaRPr lang="en-US"/>
        </a:p>
      </dgm:t>
    </dgm:pt>
    <dgm:pt modelId="{5A059123-7559-42F8-A429-2DD037A7FC85}">
      <dgm:prSet custT="1"/>
      <dgm:spPr/>
      <dgm:t>
        <a:bodyPr/>
        <a:lstStyle/>
        <a:p>
          <a:r>
            <a:rPr lang="en-US" sz="1800" dirty="0"/>
            <a:t>Mary</a:t>
          </a:r>
          <a:r>
            <a:rPr lang="en-US" sz="1800" baseline="0" dirty="0"/>
            <a:t> Cowgill</a:t>
          </a:r>
          <a:endParaRPr lang="en-US" sz="1800" dirty="0"/>
        </a:p>
      </dgm:t>
    </dgm:pt>
    <dgm:pt modelId="{7CBB8AA7-F18D-423C-8EAB-0B7075F294D5}" type="parTrans" cxnId="{E26AE659-F7C1-4553-812B-E24D5E92E86F}">
      <dgm:prSet/>
      <dgm:spPr/>
      <dgm:t>
        <a:bodyPr/>
        <a:lstStyle/>
        <a:p>
          <a:endParaRPr lang="en-US"/>
        </a:p>
      </dgm:t>
    </dgm:pt>
    <dgm:pt modelId="{691E55BB-F63B-40CA-A7AC-84D054BDA90E}" type="sibTrans" cxnId="{E26AE659-F7C1-4553-812B-E24D5E92E86F}">
      <dgm:prSet/>
      <dgm:spPr/>
      <dgm:t>
        <a:bodyPr/>
        <a:lstStyle/>
        <a:p>
          <a:endParaRPr lang="en-US"/>
        </a:p>
      </dgm:t>
    </dgm:pt>
    <dgm:pt modelId="{387A18B9-C7FD-4D3D-8661-AA1540911CA6}">
      <dgm:prSet custT="1"/>
      <dgm:spPr/>
      <dgm:t>
        <a:bodyPr/>
        <a:lstStyle/>
        <a:p>
          <a:r>
            <a:rPr lang="en-US" sz="1800" dirty="0"/>
            <a:t>Ann Johnson</a:t>
          </a:r>
        </a:p>
      </dgm:t>
    </dgm:pt>
    <dgm:pt modelId="{582A2D63-3B2B-47AD-8AFC-7938F6C5D036}" type="parTrans" cxnId="{64D22EEC-9091-4B1A-9D5E-4216C39BDEBD}">
      <dgm:prSet/>
      <dgm:spPr/>
      <dgm:t>
        <a:bodyPr/>
        <a:lstStyle/>
        <a:p>
          <a:endParaRPr lang="en-US"/>
        </a:p>
      </dgm:t>
    </dgm:pt>
    <dgm:pt modelId="{F8E21599-760F-4403-A2B4-3D9497DF51E6}" type="sibTrans" cxnId="{64D22EEC-9091-4B1A-9D5E-4216C39BDEBD}">
      <dgm:prSet/>
      <dgm:spPr/>
      <dgm:t>
        <a:bodyPr/>
        <a:lstStyle/>
        <a:p>
          <a:endParaRPr lang="en-US"/>
        </a:p>
      </dgm:t>
    </dgm:pt>
    <dgm:pt modelId="{7A9B0DE3-24A7-4536-B4EB-79BF0C263B09}">
      <dgm:prSet phldrT="[Text]" custT="1"/>
      <dgm:spPr/>
      <dgm:t>
        <a:bodyPr/>
        <a:lstStyle/>
        <a:p>
          <a:r>
            <a:rPr lang="en-US" sz="1800" dirty="0"/>
            <a:t>Christian Cheney</a:t>
          </a:r>
        </a:p>
      </dgm:t>
    </dgm:pt>
    <dgm:pt modelId="{8899B703-1599-4B00-B202-CD161CED183D}" type="parTrans" cxnId="{92842638-E098-4FAD-A959-6A31C3BD9000}">
      <dgm:prSet/>
      <dgm:spPr/>
      <dgm:t>
        <a:bodyPr/>
        <a:lstStyle/>
        <a:p>
          <a:endParaRPr lang="en-US"/>
        </a:p>
      </dgm:t>
    </dgm:pt>
    <dgm:pt modelId="{85CC1E11-C29C-43D4-99DA-5044C6DC0945}" type="sibTrans" cxnId="{92842638-E098-4FAD-A959-6A31C3BD9000}">
      <dgm:prSet/>
      <dgm:spPr/>
      <dgm:t>
        <a:bodyPr/>
        <a:lstStyle/>
        <a:p>
          <a:endParaRPr lang="en-US"/>
        </a:p>
      </dgm:t>
    </dgm:pt>
    <dgm:pt modelId="{396A7383-D9B4-4304-8B32-78C675C30257}">
      <dgm:prSet custT="1"/>
      <dgm:spPr/>
      <dgm:t>
        <a:bodyPr/>
        <a:lstStyle/>
        <a:p>
          <a:r>
            <a:rPr lang="en-US" sz="1800" dirty="0" err="1"/>
            <a:t>Rebeckah</a:t>
          </a:r>
          <a:r>
            <a:rPr lang="en-US" sz="1800" baseline="0" dirty="0"/>
            <a:t> </a:t>
          </a:r>
          <a:r>
            <a:rPr lang="en-US" sz="1800" baseline="0" dirty="0" err="1"/>
            <a:t>Pedrick</a:t>
          </a:r>
          <a:endParaRPr lang="en-US" sz="1800" dirty="0"/>
        </a:p>
      </dgm:t>
    </dgm:pt>
    <dgm:pt modelId="{036C305C-2D32-4A0F-BFCC-1FD9FF710A6A}" type="sibTrans" cxnId="{B7A2A136-31AA-451F-84B0-F9D080E91954}">
      <dgm:prSet/>
      <dgm:spPr/>
      <dgm:t>
        <a:bodyPr/>
        <a:lstStyle/>
        <a:p>
          <a:endParaRPr lang="en-US"/>
        </a:p>
      </dgm:t>
    </dgm:pt>
    <dgm:pt modelId="{63879560-0422-45CB-8864-A8F90043E6DC}" type="parTrans" cxnId="{B7A2A136-31AA-451F-84B0-F9D080E91954}">
      <dgm:prSet/>
      <dgm:spPr/>
      <dgm:t>
        <a:bodyPr/>
        <a:lstStyle/>
        <a:p>
          <a:endParaRPr lang="en-US"/>
        </a:p>
      </dgm:t>
    </dgm:pt>
    <dgm:pt modelId="{4DF6D539-D7B6-4645-91FC-8E311DD22BE3}">
      <dgm:prSet custT="1"/>
      <dgm:spPr/>
      <dgm:t>
        <a:bodyPr/>
        <a:lstStyle/>
        <a:p>
          <a:r>
            <a:rPr lang="en-US" sz="1800" dirty="0"/>
            <a:t>Laura</a:t>
          </a:r>
          <a:r>
            <a:rPr lang="en-US" sz="1800" baseline="0" dirty="0"/>
            <a:t> S. Lawrence</a:t>
          </a:r>
          <a:endParaRPr lang="en-US" sz="1800" dirty="0"/>
        </a:p>
      </dgm:t>
    </dgm:pt>
    <dgm:pt modelId="{EA6224A4-BAD3-4744-B434-8FF9C2119E13}" type="parTrans" cxnId="{85CC32AD-FBA6-4E5F-965A-92394852B32F}">
      <dgm:prSet/>
      <dgm:spPr/>
      <dgm:t>
        <a:bodyPr/>
        <a:lstStyle/>
        <a:p>
          <a:endParaRPr lang="en-US"/>
        </a:p>
      </dgm:t>
    </dgm:pt>
    <dgm:pt modelId="{80F86DDD-AC40-41DD-9401-168D7C4248D4}" type="sibTrans" cxnId="{85CC32AD-FBA6-4E5F-965A-92394852B32F}">
      <dgm:prSet/>
      <dgm:spPr/>
      <dgm:t>
        <a:bodyPr/>
        <a:lstStyle/>
        <a:p>
          <a:endParaRPr lang="en-US"/>
        </a:p>
      </dgm:t>
    </dgm:pt>
    <dgm:pt modelId="{C97190E3-D5DD-4B82-AEC1-25FDD440990D}">
      <dgm:prSet/>
      <dgm:spPr/>
      <dgm:t>
        <a:bodyPr/>
        <a:lstStyle/>
        <a:p>
          <a:r>
            <a:rPr lang="en-US" dirty="0"/>
            <a:t>Ralph Lawrence Silver</a:t>
          </a:r>
        </a:p>
      </dgm:t>
    </dgm:pt>
    <dgm:pt modelId="{B05E1CC7-A250-4BB6-8549-AC5E79F80420}" type="parTrans" cxnId="{70F8E4CD-16FC-4324-8165-32F0491DB5C6}">
      <dgm:prSet/>
      <dgm:spPr/>
      <dgm:t>
        <a:bodyPr/>
        <a:lstStyle/>
        <a:p>
          <a:endParaRPr lang="en-US"/>
        </a:p>
      </dgm:t>
    </dgm:pt>
    <dgm:pt modelId="{1740D762-9F7D-4E4C-9F17-1138C30D766D}" type="sibTrans" cxnId="{70F8E4CD-16FC-4324-8165-32F0491DB5C6}">
      <dgm:prSet/>
      <dgm:spPr/>
      <dgm:t>
        <a:bodyPr/>
        <a:lstStyle/>
        <a:p>
          <a:endParaRPr lang="en-US"/>
        </a:p>
      </dgm:t>
    </dgm:pt>
    <dgm:pt modelId="{BE809DCD-C791-4D06-B74E-636465068ABF}" type="pres">
      <dgm:prSet presAssocID="{6EA1F4CD-0708-4339-A47D-25F76AEDB4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B85831-5496-4D90-88C5-6DC44E701DB4}" type="pres">
      <dgm:prSet presAssocID="{0518F379-9B76-4D24-9528-ABF29A5CC0F7}" presName="hierRoot1" presStyleCnt="0">
        <dgm:presLayoutVars>
          <dgm:hierBranch val="init"/>
        </dgm:presLayoutVars>
      </dgm:prSet>
      <dgm:spPr/>
    </dgm:pt>
    <dgm:pt modelId="{6709462F-C0BE-4C22-A694-BB7D43AD891D}" type="pres">
      <dgm:prSet presAssocID="{0518F379-9B76-4D24-9528-ABF29A5CC0F7}" presName="rootComposite1" presStyleCnt="0"/>
      <dgm:spPr/>
    </dgm:pt>
    <dgm:pt modelId="{58470F77-12A9-45E0-8F32-F1FA86768BC4}" type="pres">
      <dgm:prSet presAssocID="{0518F379-9B76-4D24-9528-ABF29A5CC0F7}" presName="rootText1" presStyleLbl="node0" presStyleIdx="0" presStyleCnt="2" custScaleX="101737" custLinFactX="-10159" custLinFactY="-8119" custLinFactNeighborX="-100000" custLinFactNeighborY="-100000">
        <dgm:presLayoutVars>
          <dgm:chPref val="3"/>
        </dgm:presLayoutVars>
      </dgm:prSet>
      <dgm:spPr/>
    </dgm:pt>
    <dgm:pt modelId="{40F186A7-BEA0-4FE2-A0F1-A51E7C199A0D}" type="pres">
      <dgm:prSet presAssocID="{0518F379-9B76-4D24-9528-ABF29A5CC0F7}" presName="rootConnector1" presStyleLbl="node1" presStyleIdx="0" presStyleCnt="0"/>
      <dgm:spPr/>
    </dgm:pt>
    <dgm:pt modelId="{8CEC08C5-F386-4454-B8D4-41E419538A16}" type="pres">
      <dgm:prSet presAssocID="{0518F379-9B76-4D24-9528-ABF29A5CC0F7}" presName="hierChild2" presStyleCnt="0"/>
      <dgm:spPr/>
    </dgm:pt>
    <dgm:pt modelId="{6D1BE0C8-3AE4-47F7-B5D1-90790E5E0B51}" type="pres">
      <dgm:prSet presAssocID="{0518F379-9B76-4D24-9528-ABF29A5CC0F7}" presName="hierChild3" presStyleCnt="0"/>
      <dgm:spPr/>
    </dgm:pt>
    <dgm:pt modelId="{3FB67D28-8D4E-488B-A1A2-0D4338380E33}" type="pres">
      <dgm:prSet presAssocID="{7A9B0DE3-24A7-4536-B4EB-79BF0C263B09}" presName="hierRoot1" presStyleCnt="0">
        <dgm:presLayoutVars>
          <dgm:hierBranch val="init"/>
        </dgm:presLayoutVars>
      </dgm:prSet>
      <dgm:spPr/>
    </dgm:pt>
    <dgm:pt modelId="{4E0997E7-8DC6-4371-A139-51436ECB5037}" type="pres">
      <dgm:prSet presAssocID="{7A9B0DE3-24A7-4536-B4EB-79BF0C263B09}" presName="rootComposite1" presStyleCnt="0"/>
      <dgm:spPr/>
    </dgm:pt>
    <dgm:pt modelId="{BAA0B420-11BB-4068-B967-CDA1BD120512}" type="pres">
      <dgm:prSet presAssocID="{7A9B0DE3-24A7-4536-B4EB-79BF0C263B09}" presName="rootText1" presStyleLbl="node0" presStyleIdx="1" presStyleCnt="2" custLinFactX="-14759" custLinFactY="-10380" custLinFactNeighborX="-100000" custLinFactNeighborY="-100000">
        <dgm:presLayoutVars>
          <dgm:chPref val="3"/>
        </dgm:presLayoutVars>
      </dgm:prSet>
      <dgm:spPr/>
    </dgm:pt>
    <dgm:pt modelId="{298B878B-8963-4AAD-849A-859EBB275F63}" type="pres">
      <dgm:prSet presAssocID="{7A9B0DE3-24A7-4536-B4EB-79BF0C263B09}" presName="rootConnector1" presStyleLbl="node1" presStyleIdx="0" presStyleCnt="0"/>
      <dgm:spPr/>
    </dgm:pt>
    <dgm:pt modelId="{71D42850-0095-4FB9-BB5D-B92D86EDBF77}" type="pres">
      <dgm:prSet presAssocID="{7A9B0DE3-24A7-4536-B4EB-79BF0C263B09}" presName="hierChild2" presStyleCnt="0"/>
      <dgm:spPr/>
    </dgm:pt>
    <dgm:pt modelId="{9ADD2EC2-3F85-4835-9072-4B11ECA3733C}" type="pres">
      <dgm:prSet presAssocID="{7CBB8AA7-F18D-423C-8EAB-0B7075F294D5}" presName="Name37" presStyleLbl="parChTrans1D2" presStyleIdx="0" presStyleCnt="6"/>
      <dgm:spPr/>
    </dgm:pt>
    <dgm:pt modelId="{40CD420A-BB00-403E-BA7E-D6FBF209247B}" type="pres">
      <dgm:prSet presAssocID="{5A059123-7559-42F8-A429-2DD037A7FC85}" presName="hierRoot2" presStyleCnt="0">
        <dgm:presLayoutVars>
          <dgm:hierBranch val="init"/>
        </dgm:presLayoutVars>
      </dgm:prSet>
      <dgm:spPr/>
    </dgm:pt>
    <dgm:pt modelId="{3C37E743-8DC8-4EBA-A485-B71576312919}" type="pres">
      <dgm:prSet presAssocID="{5A059123-7559-42F8-A429-2DD037A7FC85}" presName="rootComposite" presStyleCnt="0"/>
      <dgm:spPr/>
    </dgm:pt>
    <dgm:pt modelId="{61D2FC3C-DC7C-4748-A0DD-133BBB7C198D}" type="pres">
      <dgm:prSet presAssocID="{5A059123-7559-42F8-A429-2DD037A7FC85}" presName="rootText" presStyleLbl="node2" presStyleIdx="0" presStyleCnt="5" custLinFactX="50862" custLinFactY="-70254" custLinFactNeighborX="100000" custLinFactNeighborY="-100000">
        <dgm:presLayoutVars>
          <dgm:chPref val="3"/>
        </dgm:presLayoutVars>
      </dgm:prSet>
      <dgm:spPr/>
    </dgm:pt>
    <dgm:pt modelId="{5103C05A-BBA2-4518-89BB-F66897356EEC}" type="pres">
      <dgm:prSet presAssocID="{5A059123-7559-42F8-A429-2DD037A7FC85}" presName="rootConnector" presStyleLbl="node2" presStyleIdx="0" presStyleCnt="5"/>
      <dgm:spPr/>
    </dgm:pt>
    <dgm:pt modelId="{215D5159-9B3D-4FEE-8077-17AB6F34AD28}" type="pres">
      <dgm:prSet presAssocID="{5A059123-7559-42F8-A429-2DD037A7FC85}" presName="hierChild4" presStyleCnt="0"/>
      <dgm:spPr/>
    </dgm:pt>
    <dgm:pt modelId="{FFFB4B1D-D229-4897-BD86-EC646EAAA4BB}" type="pres">
      <dgm:prSet presAssocID="{5A059123-7559-42F8-A429-2DD037A7FC85}" presName="hierChild5" presStyleCnt="0"/>
      <dgm:spPr/>
    </dgm:pt>
    <dgm:pt modelId="{0A7BCCD4-E970-4163-91E4-D62BA1F7944A}" type="pres">
      <dgm:prSet presAssocID="{63879560-0422-45CB-8864-A8F90043E6DC}" presName="Name37" presStyleLbl="parChTrans1D2" presStyleIdx="1" presStyleCnt="6"/>
      <dgm:spPr/>
    </dgm:pt>
    <dgm:pt modelId="{AD2E9C58-97D4-463A-80EF-07ED2F6C12E8}" type="pres">
      <dgm:prSet presAssocID="{396A7383-D9B4-4304-8B32-78C675C30257}" presName="hierRoot2" presStyleCnt="0">
        <dgm:presLayoutVars>
          <dgm:hierBranch val="init"/>
        </dgm:presLayoutVars>
      </dgm:prSet>
      <dgm:spPr/>
    </dgm:pt>
    <dgm:pt modelId="{0A0CE224-F606-4925-9752-F4CDD1927D71}" type="pres">
      <dgm:prSet presAssocID="{396A7383-D9B4-4304-8B32-78C675C30257}" presName="rootComposite" presStyleCnt="0"/>
      <dgm:spPr/>
    </dgm:pt>
    <dgm:pt modelId="{599EC8A7-784D-4CF4-956B-8E5FE28C952D}" type="pres">
      <dgm:prSet presAssocID="{396A7383-D9B4-4304-8B32-78C675C30257}" presName="rootText" presStyleLbl="node2" presStyleIdx="1" presStyleCnt="5" custLinFactNeighborX="45510" custLinFactNeighborY="-56340">
        <dgm:presLayoutVars>
          <dgm:chPref val="3"/>
        </dgm:presLayoutVars>
      </dgm:prSet>
      <dgm:spPr/>
    </dgm:pt>
    <dgm:pt modelId="{820C948E-3D8A-4299-AEF3-1A60BF41C990}" type="pres">
      <dgm:prSet presAssocID="{396A7383-D9B4-4304-8B32-78C675C30257}" presName="rootConnector" presStyleLbl="node2" presStyleIdx="1" presStyleCnt="5"/>
      <dgm:spPr/>
    </dgm:pt>
    <dgm:pt modelId="{AB142CCF-10AC-4CAC-82BC-9F78B8181D4E}" type="pres">
      <dgm:prSet presAssocID="{396A7383-D9B4-4304-8B32-78C675C30257}" presName="hierChild4" presStyleCnt="0"/>
      <dgm:spPr/>
    </dgm:pt>
    <dgm:pt modelId="{BA956040-704B-4A5C-88D8-5B487C0B690E}" type="pres">
      <dgm:prSet presAssocID="{396A7383-D9B4-4304-8B32-78C675C30257}" presName="hierChild5" presStyleCnt="0"/>
      <dgm:spPr/>
    </dgm:pt>
    <dgm:pt modelId="{BD96652F-2665-47BF-BB3E-E2EC355D9CE1}" type="pres">
      <dgm:prSet presAssocID="{9C69C267-C2CE-4680-BA9C-7D9CFB04DA07}" presName="Name37" presStyleLbl="parChTrans1D2" presStyleIdx="2" presStyleCnt="6"/>
      <dgm:spPr/>
    </dgm:pt>
    <dgm:pt modelId="{F47D0865-5A91-4C41-B14F-701835B28590}" type="pres">
      <dgm:prSet presAssocID="{BD7BF20F-CF90-4343-9B85-CDA889B3002C}" presName="hierRoot2" presStyleCnt="0">
        <dgm:presLayoutVars>
          <dgm:hierBranch val="init"/>
        </dgm:presLayoutVars>
      </dgm:prSet>
      <dgm:spPr/>
    </dgm:pt>
    <dgm:pt modelId="{10210A00-EB79-4479-8D8D-B0B4F4B812BE}" type="pres">
      <dgm:prSet presAssocID="{BD7BF20F-CF90-4343-9B85-CDA889B3002C}" presName="rootComposite" presStyleCnt="0"/>
      <dgm:spPr/>
    </dgm:pt>
    <dgm:pt modelId="{3BEB44FF-3B5E-42FC-BDCC-734D7F6A2274}" type="pres">
      <dgm:prSet presAssocID="{BD7BF20F-CF90-4343-9B85-CDA889B3002C}" presName="rootText" presStyleLbl="node2" presStyleIdx="2" presStyleCnt="5" custLinFactX="-96227" custLinFactNeighborX="-100000" custLinFactNeighborY="-55319">
        <dgm:presLayoutVars>
          <dgm:chPref val="3"/>
        </dgm:presLayoutVars>
      </dgm:prSet>
      <dgm:spPr/>
    </dgm:pt>
    <dgm:pt modelId="{E150E4B6-B9A5-4BAC-BBFC-61EB6361091E}" type="pres">
      <dgm:prSet presAssocID="{BD7BF20F-CF90-4343-9B85-CDA889B3002C}" presName="rootConnector" presStyleLbl="node2" presStyleIdx="2" presStyleCnt="5"/>
      <dgm:spPr/>
    </dgm:pt>
    <dgm:pt modelId="{BB2C8C54-396C-447D-8847-B155D85552CB}" type="pres">
      <dgm:prSet presAssocID="{BD7BF20F-CF90-4343-9B85-CDA889B3002C}" presName="hierChild4" presStyleCnt="0"/>
      <dgm:spPr/>
    </dgm:pt>
    <dgm:pt modelId="{954BCF12-6800-4814-8A69-7CFD3742000F}" type="pres">
      <dgm:prSet presAssocID="{320CB068-C125-414C-A477-15AEFCD0F53F}" presName="Name37" presStyleLbl="parChTrans1D3" presStyleIdx="0" presStyleCnt="5"/>
      <dgm:spPr/>
    </dgm:pt>
    <dgm:pt modelId="{682E6DEC-DE8C-4B29-8BC8-BB9AE3B3E67F}" type="pres">
      <dgm:prSet presAssocID="{3B53E456-8BA6-465D-8ADC-9658B35E655A}" presName="hierRoot2" presStyleCnt="0">
        <dgm:presLayoutVars>
          <dgm:hierBranch val="init"/>
        </dgm:presLayoutVars>
      </dgm:prSet>
      <dgm:spPr/>
    </dgm:pt>
    <dgm:pt modelId="{D0877C2A-5912-4FC0-98CD-43D7AC7AAA10}" type="pres">
      <dgm:prSet presAssocID="{3B53E456-8BA6-465D-8ADC-9658B35E655A}" presName="rootComposite" presStyleCnt="0"/>
      <dgm:spPr/>
    </dgm:pt>
    <dgm:pt modelId="{21A9EEEE-6037-41D6-83BA-1F6E8E044818}" type="pres">
      <dgm:prSet presAssocID="{3B53E456-8BA6-465D-8ADC-9658B35E655A}" presName="rootText" presStyleLbl="node3" presStyleIdx="0" presStyleCnt="5" custLinFactNeighborX="-78110" custLinFactNeighborY="-79010">
        <dgm:presLayoutVars>
          <dgm:chPref val="3"/>
        </dgm:presLayoutVars>
      </dgm:prSet>
      <dgm:spPr/>
    </dgm:pt>
    <dgm:pt modelId="{90CA8815-4A17-4F5D-9A83-D4F254D262CA}" type="pres">
      <dgm:prSet presAssocID="{3B53E456-8BA6-465D-8ADC-9658B35E655A}" presName="rootConnector" presStyleLbl="node3" presStyleIdx="0" presStyleCnt="5"/>
      <dgm:spPr/>
    </dgm:pt>
    <dgm:pt modelId="{E07532FF-90B9-4870-938E-8C9CE1E6B686}" type="pres">
      <dgm:prSet presAssocID="{3B53E456-8BA6-465D-8ADC-9658B35E655A}" presName="hierChild4" presStyleCnt="0"/>
      <dgm:spPr/>
    </dgm:pt>
    <dgm:pt modelId="{584E5ED1-0E14-4D02-8BB1-15CBE4872664}" type="pres">
      <dgm:prSet presAssocID="{3B53E456-8BA6-465D-8ADC-9658B35E655A}" presName="hierChild5" presStyleCnt="0"/>
      <dgm:spPr/>
    </dgm:pt>
    <dgm:pt modelId="{17E47251-7D03-402D-BE63-824639AB0472}" type="pres">
      <dgm:prSet presAssocID="{BD7BF20F-CF90-4343-9B85-CDA889B3002C}" presName="hierChild5" presStyleCnt="0"/>
      <dgm:spPr/>
    </dgm:pt>
    <dgm:pt modelId="{4CBFE0D8-3F1F-43EA-B140-6CA244E4CD57}" type="pres">
      <dgm:prSet presAssocID="{441267FB-F671-4CDA-A935-38DB662BEC19}" presName="Name37" presStyleLbl="parChTrans1D2" presStyleIdx="3" presStyleCnt="6"/>
      <dgm:spPr/>
    </dgm:pt>
    <dgm:pt modelId="{35082C41-A70D-44A3-BA44-07AE28FCA15F}" type="pres">
      <dgm:prSet presAssocID="{BA884887-DAB9-40EF-B210-013F8580F0AC}" presName="hierRoot2" presStyleCnt="0">
        <dgm:presLayoutVars>
          <dgm:hierBranch val="init"/>
        </dgm:presLayoutVars>
      </dgm:prSet>
      <dgm:spPr/>
    </dgm:pt>
    <dgm:pt modelId="{E7A3E4B1-5597-461F-8027-C43DE91EBEBC}" type="pres">
      <dgm:prSet presAssocID="{BA884887-DAB9-40EF-B210-013F8580F0AC}" presName="rootComposite" presStyleCnt="0"/>
      <dgm:spPr/>
    </dgm:pt>
    <dgm:pt modelId="{CD28EE2E-A8D3-49C1-9D0D-2FB5B18FD06C}" type="pres">
      <dgm:prSet presAssocID="{BA884887-DAB9-40EF-B210-013F8580F0AC}" presName="rootText" presStyleLbl="node2" presStyleIdx="3" presStyleCnt="5" custLinFactX="-100000" custLinFactNeighborX="-191911" custLinFactNeighborY="64091">
        <dgm:presLayoutVars>
          <dgm:chPref val="3"/>
        </dgm:presLayoutVars>
      </dgm:prSet>
      <dgm:spPr/>
    </dgm:pt>
    <dgm:pt modelId="{5D2457A3-228A-410C-BB8F-3F21E6A1BF73}" type="pres">
      <dgm:prSet presAssocID="{BA884887-DAB9-40EF-B210-013F8580F0AC}" presName="rootConnector" presStyleLbl="node2" presStyleIdx="3" presStyleCnt="5"/>
      <dgm:spPr/>
    </dgm:pt>
    <dgm:pt modelId="{6FF2B284-1FE2-4F97-8342-B81C07D39CF6}" type="pres">
      <dgm:prSet presAssocID="{BA884887-DAB9-40EF-B210-013F8580F0AC}" presName="hierChild4" presStyleCnt="0"/>
      <dgm:spPr/>
    </dgm:pt>
    <dgm:pt modelId="{62B75A69-6991-409D-AEA5-BD089E9222C3}" type="pres">
      <dgm:prSet presAssocID="{0E361C8E-D1B4-446C-B255-DC6D9D384AA7}" presName="Name37" presStyleLbl="parChTrans1D3" presStyleIdx="1" presStyleCnt="5"/>
      <dgm:spPr/>
    </dgm:pt>
    <dgm:pt modelId="{AB3752A0-ECB1-4119-BC9A-47F043E7D46C}" type="pres">
      <dgm:prSet presAssocID="{A6D054BA-1623-460B-B083-5E4C704BB0A0}" presName="hierRoot2" presStyleCnt="0">
        <dgm:presLayoutVars>
          <dgm:hierBranch val="init"/>
        </dgm:presLayoutVars>
      </dgm:prSet>
      <dgm:spPr/>
    </dgm:pt>
    <dgm:pt modelId="{C2BEDE2A-8D74-4CE0-AF55-9893C5CAC7B9}" type="pres">
      <dgm:prSet presAssocID="{A6D054BA-1623-460B-B083-5E4C704BB0A0}" presName="rootComposite" presStyleCnt="0"/>
      <dgm:spPr/>
    </dgm:pt>
    <dgm:pt modelId="{322E9F14-C5CB-4FD7-96B7-E0F2CCC0A15F}" type="pres">
      <dgm:prSet presAssocID="{A6D054BA-1623-460B-B083-5E4C704BB0A0}" presName="rootText" presStyleLbl="node3" presStyleIdx="1" presStyleCnt="5" custLinFactX="-100000" custLinFactNeighborX="-199774" custLinFactNeighborY="34733">
        <dgm:presLayoutVars>
          <dgm:chPref val="3"/>
        </dgm:presLayoutVars>
      </dgm:prSet>
      <dgm:spPr/>
    </dgm:pt>
    <dgm:pt modelId="{2262076A-E7B9-4B87-9529-322F730F5BE6}" type="pres">
      <dgm:prSet presAssocID="{A6D054BA-1623-460B-B083-5E4C704BB0A0}" presName="rootConnector" presStyleLbl="node3" presStyleIdx="1" presStyleCnt="5"/>
      <dgm:spPr/>
    </dgm:pt>
    <dgm:pt modelId="{643DA1C9-43A6-4EE3-938B-30A42D471302}" type="pres">
      <dgm:prSet presAssocID="{A6D054BA-1623-460B-B083-5E4C704BB0A0}" presName="hierChild4" presStyleCnt="0"/>
      <dgm:spPr/>
    </dgm:pt>
    <dgm:pt modelId="{739DA04A-AB99-490C-86DF-473CCF08D00D}" type="pres">
      <dgm:prSet presAssocID="{A6D054BA-1623-460B-B083-5E4C704BB0A0}" presName="hierChild5" presStyleCnt="0"/>
      <dgm:spPr/>
    </dgm:pt>
    <dgm:pt modelId="{ACBA8EB0-066B-43CB-B2D3-CED3139FB488}" type="pres">
      <dgm:prSet presAssocID="{BA884887-DAB9-40EF-B210-013F8580F0AC}" presName="hierChild5" presStyleCnt="0"/>
      <dgm:spPr/>
    </dgm:pt>
    <dgm:pt modelId="{98C2F332-944C-4E18-B2F6-477E48AACA8A}" type="pres">
      <dgm:prSet presAssocID="{6498817C-9826-4FBA-BCEC-41614DC91838}" presName="Name37" presStyleLbl="parChTrans1D2" presStyleIdx="4" presStyleCnt="6"/>
      <dgm:spPr/>
    </dgm:pt>
    <dgm:pt modelId="{1E264C80-A66B-4712-93FE-7B56CCA56991}" type="pres">
      <dgm:prSet presAssocID="{A23E3DD3-84C7-4F1A-A7EB-38BFC37D2455}" presName="hierRoot2" presStyleCnt="0">
        <dgm:presLayoutVars>
          <dgm:hierBranch val="init"/>
        </dgm:presLayoutVars>
      </dgm:prSet>
      <dgm:spPr/>
    </dgm:pt>
    <dgm:pt modelId="{F9670B42-9B5D-489A-B619-F4C093577FA6}" type="pres">
      <dgm:prSet presAssocID="{A23E3DD3-84C7-4F1A-A7EB-38BFC37D2455}" presName="rootComposite" presStyleCnt="0"/>
      <dgm:spPr/>
    </dgm:pt>
    <dgm:pt modelId="{656D84FE-6DC9-4D63-AC76-2776179517B6}" type="pres">
      <dgm:prSet presAssocID="{A23E3DD3-84C7-4F1A-A7EB-38BFC37D2455}" presName="rootText" presStyleLbl="node2" presStyleIdx="4" presStyleCnt="5" custLinFactX="-177396" custLinFactY="100000" custLinFactNeighborX="-200000" custLinFactNeighborY="190445">
        <dgm:presLayoutVars>
          <dgm:chPref val="3"/>
        </dgm:presLayoutVars>
      </dgm:prSet>
      <dgm:spPr/>
    </dgm:pt>
    <dgm:pt modelId="{BB2208F1-49D2-4C2F-ABFD-B1FDB3878691}" type="pres">
      <dgm:prSet presAssocID="{A23E3DD3-84C7-4F1A-A7EB-38BFC37D2455}" presName="rootConnector" presStyleLbl="node2" presStyleIdx="4" presStyleCnt="5"/>
      <dgm:spPr/>
    </dgm:pt>
    <dgm:pt modelId="{62DCF4A7-AA59-44E6-BCAE-7803230413D9}" type="pres">
      <dgm:prSet presAssocID="{A23E3DD3-84C7-4F1A-A7EB-38BFC37D2455}" presName="hierChild4" presStyleCnt="0"/>
      <dgm:spPr/>
    </dgm:pt>
    <dgm:pt modelId="{6005E63A-0C35-4E2C-9D7B-78954A0A554E}" type="pres">
      <dgm:prSet presAssocID="{582A2D63-3B2B-47AD-8AFC-7938F6C5D036}" presName="Name37" presStyleLbl="parChTrans1D3" presStyleIdx="2" presStyleCnt="5"/>
      <dgm:spPr/>
    </dgm:pt>
    <dgm:pt modelId="{878B5A93-CEE2-47ED-A7AA-40C3336D9347}" type="pres">
      <dgm:prSet presAssocID="{387A18B9-C7FD-4D3D-8661-AA1540911CA6}" presName="hierRoot2" presStyleCnt="0">
        <dgm:presLayoutVars>
          <dgm:hierBranch val="init"/>
        </dgm:presLayoutVars>
      </dgm:prSet>
      <dgm:spPr/>
    </dgm:pt>
    <dgm:pt modelId="{89621DBE-20CE-4076-ADFC-AC20DA9E9A9E}" type="pres">
      <dgm:prSet presAssocID="{387A18B9-C7FD-4D3D-8661-AA1540911CA6}" presName="rootComposite" presStyleCnt="0"/>
      <dgm:spPr/>
    </dgm:pt>
    <dgm:pt modelId="{F1D450C0-CBF5-45CB-A8BF-A1E797F6C962}" type="pres">
      <dgm:prSet presAssocID="{387A18B9-C7FD-4D3D-8661-AA1540911CA6}" presName="rootText" presStyleLbl="node3" presStyleIdx="2" presStyleCnt="5" custLinFactX="-110890" custLinFactNeighborX="-200000" custLinFactNeighborY="34814">
        <dgm:presLayoutVars>
          <dgm:chPref val="3"/>
        </dgm:presLayoutVars>
      </dgm:prSet>
      <dgm:spPr/>
    </dgm:pt>
    <dgm:pt modelId="{F009FEB4-A435-4C0C-AB34-5C83B0F777D2}" type="pres">
      <dgm:prSet presAssocID="{387A18B9-C7FD-4D3D-8661-AA1540911CA6}" presName="rootConnector" presStyleLbl="node3" presStyleIdx="2" presStyleCnt="5"/>
      <dgm:spPr/>
    </dgm:pt>
    <dgm:pt modelId="{56397974-A1C6-4E77-A855-3162C080CAD8}" type="pres">
      <dgm:prSet presAssocID="{387A18B9-C7FD-4D3D-8661-AA1540911CA6}" presName="hierChild4" presStyleCnt="0"/>
      <dgm:spPr/>
    </dgm:pt>
    <dgm:pt modelId="{9E44A48A-7262-4CE5-A243-D744BDB099DD}" type="pres">
      <dgm:prSet presAssocID="{387A18B9-C7FD-4D3D-8661-AA1540911CA6}" presName="hierChild5" presStyleCnt="0"/>
      <dgm:spPr/>
    </dgm:pt>
    <dgm:pt modelId="{54D75230-9595-4AF4-947C-BCDD94D9358E}" type="pres">
      <dgm:prSet presAssocID="{EA6224A4-BAD3-4744-B434-8FF9C2119E13}" presName="Name37" presStyleLbl="parChTrans1D3" presStyleIdx="3" presStyleCnt="5"/>
      <dgm:spPr/>
    </dgm:pt>
    <dgm:pt modelId="{B5D0D5CA-AC91-45BD-B1A0-832C53001198}" type="pres">
      <dgm:prSet presAssocID="{4DF6D539-D7B6-4645-91FC-8E311DD22BE3}" presName="hierRoot2" presStyleCnt="0">
        <dgm:presLayoutVars>
          <dgm:hierBranch val="init"/>
        </dgm:presLayoutVars>
      </dgm:prSet>
      <dgm:spPr/>
    </dgm:pt>
    <dgm:pt modelId="{A39803DE-371D-4A02-ACDF-B8AB5ECD93C3}" type="pres">
      <dgm:prSet presAssocID="{4DF6D539-D7B6-4645-91FC-8E311DD22BE3}" presName="rootComposite" presStyleCnt="0"/>
      <dgm:spPr/>
    </dgm:pt>
    <dgm:pt modelId="{27156D9A-9CF7-4B8D-9C36-0D61D4B3437B}" type="pres">
      <dgm:prSet presAssocID="{4DF6D539-D7B6-4645-91FC-8E311DD22BE3}" presName="rootText" presStyleLbl="node3" presStyleIdx="3" presStyleCnt="5" custLinFactX="-100000" custLinFactNeighborX="-190064" custLinFactNeighborY="8807">
        <dgm:presLayoutVars>
          <dgm:chPref val="3"/>
        </dgm:presLayoutVars>
      </dgm:prSet>
      <dgm:spPr/>
    </dgm:pt>
    <dgm:pt modelId="{D7DD92B0-11E0-43D8-A7FF-A3572FB9C1C1}" type="pres">
      <dgm:prSet presAssocID="{4DF6D539-D7B6-4645-91FC-8E311DD22BE3}" presName="rootConnector" presStyleLbl="node3" presStyleIdx="3" presStyleCnt="5"/>
      <dgm:spPr/>
    </dgm:pt>
    <dgm:pt modelId="{EF412BB8-2C42-4676-9212-D1DCC90C300C}" type="pres">
      <dgm:prSet presAssocID="{4DF6D539-D7B6-4645-91FC-8E311DD22BE3}" presName="hierChild4" presStyleCnt="0"/>
      <dgm:spPr/>
    </dgm:pt>
    <dgm:pt modelId="{00F49A7B-0316-4988-BF2E-8B7E60809EF1}" type="pres">
      <dgm:prSet presAssocID="{4DF6D539-D7B6-4645-91FC-8E311DD22BE3}" presName="hierChild5" presStyleCnt="0"/>
      <dgm:spPr/>
    </dgm:pt>
    <dgm:pt modelId="{B09678EE-6C73-4CBC-BD1E-3BE926D741D6}" type="pres">
      <dgm:prSet presAssocID="{B05E1CC7-A250-4BB6-8549-AC5E79F80420}" presName="Name37" presStyleLbl="parChTrans1D3" presStyleIdx="4" presStyleCnt="5"/>
      <dgm:spPr/>
    </dgm:pt>
    <dgm:pt modelId="{4F5C649C-953A-4425-9E24-8DCF022E0801}" type="pres">
      <dgm:prSet presAssocID="{C97190E3-D5DD-4B82-AEC1-25FDD440990D}" presName="hierRoot2" presStyleCnt="0">
        <dgm:presLayoutVars>
          <dgm:hierBranch val="init"/>
        </dgm:presLayoutVars>
      </dgm:prSet>
      <dgm:spPr/>
    </dgm:pt>
    <dgm:pt modelId="{2C04D6FD-4666-4384-9FB0-85AAA15C1CFA}" type="pres">
      <dgm:prSet presAssocID="{C97190E3-D5DD-4B82-AEC1-25FDD440990D}" presName="rootComposite" presStyleCnt="0"/>
      <dgm:spPr/>
    </dgm:pt>
    <dgm:pt modelId="{F5D7930D-B8FD-43C2-A9DC-BAB84C88313F}" type="pres">
      <dgm:prSet presAssocID="{C97190E3-D5DD-4B82-AEC1-25FDD440990D}" presName="rootText" presStyleLbl="node3" presStyleIdx="4" presStyleCnt="5" custLinFactX="-185834" custLinFactNeighborX="-200000" custLinFactNeighborY="-19814">
        <dgm:presLayoutVars>
          <dgm:chPref val="3"/>
        </dgm:presLayoutVars>
      </dgm:prSet>
      <dgm:spPr/>
    </dgm:pt>
    <dgm:pt modelId="{62FE3C38-3962-4FED-B819-7A9EB2F1D313}" type="pres">
      <dgm:prSet presAssocID="{C97190E3-D5DD-4B82-AEC1-25FDD440990D}" presName="rootConnector" presStyleLbl="node3" presStyleIdx="4" presStyleCnt="5"/>
      <dgm:spPr/>
    </dgm:pt>
    <dgm:pt modelId="{B04A2781-ECFC-4976-B812-C5F362A4AF45}" type="pres">
      <dgm:prSet presAssocID="{C97190E3-D5DD-4B82-AEC1-25FDD440990D}" presName="hierChild4" presStyleCnt="0"/>
      <dgm:spPr/>
    </dgm:pt>
    <dgm:pt modelId="{0E623F3B-4ADE-45E5-B317-F7864AAEAE1C}" type="pres">
      <dgm:prSet presAssocID="{C97190E3-D5DD-4B82-AEC1-25FDD440990D}" presName="hierChild5" presStyleCnt="0"/>
      <dgm:spPr/>
    </dgm:pt>
    <dgm:pt modelId="{5E42FBEB-1499-43B9-AE16-12C50BAD8CBB}" type="pres">
      <dgm:prSet presAssocID="{A23E3DD3-84C7-4F1A-A7EB-38BFC37D2455}" presName="hierChild5" presStyleCnt="0"/>
      <dgm:spPr/>
    </dgm:pt>
    <dgm:pt modelId="{2EE8CF43-213E-4285-ADC5-14247AF85BC0}" type="pres">
      <dgm:prSet presAssocID="{7A9B0DE3-24A7-4536-B4EB-79BF0C263B09}" presName="hierChild3" presStyleCnt="0"/>
      <dgm:spPr/>
    </dgm:pt>
    <dgm:pt modelId="{70222E0D-8E64-4C79-97CD-BFBE9454F5EB}" type="pres">
      <dgm:prSet presAssocID="{03338164-2987-4361-9BEB-F663027DF0F6}" presName="Name111" presStyleLbl="parChTrans1D2" presStyleIdx="5" presStyleCnt="6"/>
      <dgm:spPr/>
    </dgm:pt>
    <dgm:pt modelId="{34A97C6B-F6F2-4586-9623-267F83E594A4}" type="pres">
      <dgm:prSet presAssocID="{44EE301A-5342-44B9-A4F6-A9AE3E1D95DE}" presName="hierRoot3" presStyleCnt="0">
        <dgm:presLayoutVars>
          <dgm:hierBranch val="init"/>
        </dgm:presLayoutVars>
      </dgm:prSet>
      <dgm:spPr/>
    </dgm:pt>
    <dgm:pt modelId="{5DE3384C-8514-4960-AD27-FAB37212A2A8}" type="pres">
      <dgm:prSet presAssocID="{44EE301A-5342-44B9-A4F6-A9AE3E1D95DE}" presName="rootComposite3" presStyleCnt="0"/>
      <dgm:spPr/>
    </dgm:pt>
    <dgm:pt modelId="{B4ADA4B4-88D1-4E91-B697-99A2AB754C01}" type="pres">
      <dgm:prSet presAssocID="{44EE301A-5342-44B9-A4F6-A9AE3E1D95DE}" presName="rootText3" presStyleLbl="asst1" presStyleIdx="0" presStyleCnt="1" custLinFactX="-48989" custLinFactNeighborX="-100000" custLinFactNeighborY="-27618">
        <dgm:presLayoutVars>
          <dgm:chPref val="3"/>
        </dgm:presLayoutVars>
      </dgm:prSet>
      <dgm:spPr/>
    </dgm:pt>
    <dgm:pt modelId="{8BCF89A1-BDAE-40D7-8180-F80A9607842D}" type="pres">
      <dgm:prSet presAssocID="{44EE301A-5342-44B9-A4F6-A9AE3E1D95DE}" presName="rootConnector3" presStyleLbl="asst1" presStyleIdx="0" presStyleCnt="1"/>
      <dgm:spPr/>
    </dgm:pt>
    <dgm:pt modelId="{83223CD2-2175-4656-A1EC-2ECE19DE96E2}" type="pres">
      <dgm:prSet presAssocID="{44EE301A-5342-44B9-A4F6-A9AE3E1D95DE}" presName="hierChild6" presStyleCnt="0"/>
      <dgm:spPr/>
    </dgm:pt>
    <dgm:pt modelId="{6DE0AE6B-F4F6-41E7-9635-90DEFE7F62A7}" type="pres">
      <dgm:prSet presAssocID="{44EE301A-5342-44B9-A4F6-A9AE3E1D95DE}" presName="hierChild7" presStyleCnt="0"/>
      <dgm:spPr/>
    </dgm:pt>
  </dgm:ptLst>
  <dgm:cxnLst>
    <dgm:cxn modelId="{060A9505-B1BB-4100-A3F0-7D6DFB4698D7}" type="presOf" srcId="{5A059123-7559-42F8-A429-2DD037A7FC85}" destId="{5103C05A-BBA2-4518-89BB-F66897356EEC}" srcOrd="1" destOrd="0" presId="urn:microsoft.com/office/officeart/2005/8/layout/orgChart1"/>
    <dgm:cxn modelId="{27C1F518-BFFF-4671-9618-D0CF44B162C0}" type="presOf" srcId="{582A2D63-3B2B-47AD-8AFC-7938F6C5D036}" destId="{6005E63A-0C35-4E2C-9D7B-78954A0A554E}" srcOrd="0" destOrd="0" presId="urn:microsoft.com/office/officeart/2005/8/layout/orgChart1"/>
    <dgm:cxn modelId="{97F10C1B-6D56-46B7-8B79-E22657885BF4}" type="presOf" srcId="{63879560-0422-45CB-8864-A8F90043E6DC}" destId="{0A7BCCD4-E970-4163-91E4-D62BA1F7944A}" srcOrd="0" destOrd="0" presId="urn:microsoft.com/office/officeart/2005/8/layout/orgChart1"/>
    <dgm:cxn modelId="{26E91B24-8603-4A83-835C-5A08EBF5A689}" type="presOf" srcId="{BA884887-DAB9-40EF-B210-013F8580F0AC}" destId="{CD28EE2E-A8D3-49C1-9D0D-2FB5B18FD06C}" srcOrd="0" destOrd="0" presId="urn:microsoft.com/office/officeart/2005/8/layout/orgChart1"/>
    <dgm:cxn modelId="{E4C19525-5DBE-406D-A660-A1964BC23AE2}" type="presOf" srcId="{7A9B0DE3-24A7-4536-B4EB-79BF0C263B09}" destId="{298B878B-8963-4AAD-849A-859EBB275F63}" srcOrd="1" destOrd="0" presId="urn:microsoft.com/office/officeart/2005/8/layout/orgChart1"/>
    <dgm:cxn modelId="{D4353F35-47C6-4322-8ACD-FBF21F2E9B79}" srcId="{7A9B0DE3-24A7-4536-B4EB-79BF0C263B09}" destId="{BA884887-DAB9-40EF-B210-013F8580F0AC}" srcOrd="3" destOrd="0" parTransId="{441267FB-F671-4CDA-A935-38DB662BEC19}" sibTransId="{A0817886-1F54-4253-B827-73561DB71E0E}"/>
    <dgm:cxn modelId="{B7A2A136-31AA-451F-84B0-F9D080E91954}" srcId="{7A9B0DE3-24A7-4536-B4EB-79BF0C263B09}" destId="{396A7383-D9B4-4304-8B32-78C675C30257}" srcOrd="1" destOrd="0" parTransId="{63879560-0422-45CB-8864-A8F90043E6DC}" sibTransId="{036C305C-2D32-4A0F-BFCC-1FD9FF710A6A}"/>
    <dgm:cxn modelId="{9419C237-5CA7-4EA5-A196-16BE92C59A76}" type="presOf" srcId="{3B53E456-8BA6-465D-8ADC-9658B35E655A}" destId="{90CA8815-4A17-4F5D-9A83-D4F254D262CA}" srcOrd="1" destOrd="0" presId="urn:microsoft.com/office/officeart/2005/8/layout/orgChart1"/>
    <dgm:cxn modelId="{92842638-E098-4FAD-A959-6A31C3BD9000}" srcId="{6EA1F4CD-0708-4339-A47D-25F76AEDB4DB}" destId="{7A9B0DE3-24A7-4536-B4EB-79BF0C263B09}" srcOrd="1" destOrd="0" parTransId="{8899B703-1599-4B00-B202-CD161CED183D}" sibTransId="{85CC1E11-C29C-43D4-99DA-5044C6DC0945}"/>
    <dgm:cxn modelId="{3942F33A-5054-4BA0-ABDA-81C627775104}" type="presOf" srcId="{B05E1CC7-A250-4BB6-8549-AC5E79F80420}" destId="{B09678EE-6C73-4CBC-BD1E-3BE926D741D6}" srcOrd="0" destOrd="0" presId="urn:microsoft.com/office/officeart/2005/8/layout/orgChart1"/>
    <dgm:cxn modelId="{88E00F5F-2277-4999-8FA3-DBD64ABB0F0E}" type="presOf" srcId="{0518F379-9B76-4D24-9528-ABF29A5CC0F7}" destId="{58470F77-12A9-45E0-8F32-F1FA86768BC4}" srcOrd="0" destOrd="0" presId="urn:microsoft.com/office/officeart/2005/8/layout/orgChart1"/>
    <dgm:cxn modelId="{4E84665F-D874-4F3F-B710-55E2B86FE630}" type="presOf" srcId="{0518F379-9B76-4D24-9528-ABF29A5CC0F7}" destId="{40F186A7-BEA0-4FE2-A0F1-A51E7C199A0D}" srcOrd="1" destOrd="0" presId="urn:microsoft.com/office/officeart/2005/8/layout/orgChart1"/>
    <dgm:cxn modelId="{33926362-0FB8-4F36-9665-0E7E96DB9C8E}" type="presOf" srcId="{A6D054BA-1623-460B-B083-5E4C704BB0A0}" destId="{322E9F14-C5CB-4FD7-96B7-E0F2CCC0A15F}" srcOrd="0" destOrd="0" presId="urn:microsoft.com/office/officeart/2005/8/layout/orgChart1"/>
    <dgm:cxn modelId="{65A88E62-253F-48E4-BD53-994D57C9A934}" srcId="{7A9B0DE3-24A7-4536-B4EB-79BF0C263B09}" destId="{BD7BF20F-CF90-4343-9B85-CDA889B3002C}" srcOrd="2" destOrd="0" parTransId="{9C69C267-C2CE-4680-BA9C-7D9CFB04DA07}" sibTransId="{B4A20142-C051-4F96-B98C-A88ED3B173C3}"/>
    <dgm:cxn modelId="{04D07443-D219-4AEF-849F-2DD2E531D51B}" type="presOf" srcId="{4DF6D539-D7B6-4645-91FC-8E311DD22BE3}" destId="{D7DD92B0-11E0-43D8-A7FF-A3572FB9C1C1}" srcOrd="1" destOrd="0" presId="urn:microsoft.com/office/officeart/2005/8/layout/orgChart1"/>
    <dgm:cxn modelId="{4E069E48-2303-437F-BBE8-F20B83469DD3}" type="presOf" srcId="{7CBB8AA7-F18D-423C-8EAB-0B7075F294D5}" destId="{9ADD2EC2-3F85-4835-9072-4B11ECA3733C}" srcOrd="0" destOrd="0" presId="urn:microsoft.com/office/officeart/2005/8/layout/orgChart1"/>
    <dgm:cxn modelId="{FA40686B-7301-4AC3-8814-549B69D33349}" type="presOf" srcId="{7A9B0DE3-24A7-4536-B4EB-79BF0C263B09}" destId="{BAA0B420-11BB-4068-B967-CDA1BD120512}" srcOrd="0" destOrd="0" presId="urn:microsoft.com/office/officeart/2005/8/layout/orgChart1"/>
    <dgm:cxn modelId="{97D89C6B-39FF-4E19-84AB-DEBDFEBABAD1}" type="presOf" srcId="{5A059123-7559-42F8-A429-2DD037A7FC85}" destId="{61D2FC3C-DC7C-4748-A0DD-133BBB7C198D}" srcOrd="0" destOrd="0" presId="urn:microsoft.com/office/officeart/2005/8/layout/orgChart1"/>
    <dgm:cxn modelId="{D13AC94C-F34C-4B4C-9225-26E33892CAC3}" type="presOf" srcId="{3B53E456-8BA6-465D-8ADC-9658B35E655A}" destId="{21A9EEEE-6037-41D6-83BA-1F6E8E044818}" srcOrd="0" destOrd="0" presId="urn:microsoft.com/office/officeart/2005/8/layout/orgChart1"/>
    <dgm:cxn modelId="{FACE276D-8E05-4270-A551-5EEB586A2299}" srcId="{BD7BF20F-CF90-4343-9B85-CDA889B3002C}" destId="{3B53E456-8BA6-465D-8ADC-9658B35E655A}" srcOrd="0" destOrd="0" parTransId="{320CB068-C125-414C-A477-15AEFCD0F53F}" sibTransId="{5A0196A9-6784-4CAD-AB14-B1B33B5AF7B6}"/>
    <dgm:cxn modelId="{E26AE659-F7C1-4553-812B-E24D5E92E86F}" srcId="{7A9B0DE3-24A7-4536-B4EB-79BF0C263B09}" destId="{5A059123-7559-42F8-A429-2DD037A7FC85}" srcOrd="0" destOrd="0" parTransId="{7CBB8AA7-F18D-423C-8EAB-0B7075F294D5}" sibTransId="{691E55BB-F63B-40CA-A7AC-84D054BDA90E}"/>
    <dgm:cxn modelId="{290AE87B-9D00-45BC-A3AF-7BA9A7525856}" type="presOf" srcId="{387A18B9-C7FD-4D3D-8661-AA1540911CA6}" destId="{F009FEB4-A435-4C0C-AB34-5C83B0F777D2}" srcOrd="1" destOrd="0" presId="urn:microsoft.com/office/officeart/2005/8/layout/orgChart1"/>
    <dgm:cxn modelId="{8E35FC80-05CE-4724-A33D-8B682E6D6A60}" type="presOf" srcId="{9C69C267-C2CE-4680-BA9C-7D9CFB04DA07}" destId="{BD96652F-2665-47BF-BB3E-E2EC355D9CE1}" srcOrd="0" destOrd="0" presId="urn:microsoft.com/office/officeart/2005/8/layout/orgChart1"/>
    <dgm:cxn modelId="{4545F987-FA47-4C0E-A9B8-6C253195AB40}" type="presOf" srcId="{44EE301A-5342-44B9-A4F6-A9AE3E1D95DE}" destId="{B4ADA4B4-88D1-4E91-B697-99A2AB754C01}" srcOrd="0" destOrd="0" presId="urn:microsoft.com/office/officeart/2005/8/layout/orgChart1"/>
    <dgm:cxn modelId="{ADFCC789-7582-41BD-9F55-9080D0413AAE}" type="presOf" srcId="{A23E3DD3-84C7-4F1A-A7EB-38BFC37D2455}" destId="{BB2208F1-49D2-4C2F-ABFD-B1FDB3878691}" srcOrd="1" destOrd="0" presId="urn:microsoft.com/office/officeart/2005/8/layout/orgChart1"/>
    <dgm:cxn modelId="{D1B85D91-E690-4EF4-B138-ED98665974B1}" srcId="{BA884887-DAB9-40EF-B210-013F8580F0AC}" destId="{A6D054BA-1623-460B-B083-5E4C704BB0A0}" srcOrd="0" destOrd="0" parTransId="{0E361C8E-D1B4-446C-B255-DC6D9D384AA7}" sibTransId="{CAB408B4-F6B7-42D2-9D5D-F46657E4DF66}"/>
    <dgm:cxn modelId="{84800C9D-17CC-402B-93A1-01D4C72C64E8}" type="presOf" srcId="{396A7383-D9B4-4304-8B32-78C675C30257}" destId="{820C948E-3D8A-4299-AEF3-1A60BF41C990}" srcOrd="1" destOrd="0" presId="urn:microsoft.com/office/officeart/2005/8/layout/orgChart1"/>
    <dgm:cxn modelId="{58F3B89D-4931-4E5A-86E6-88BD90965F82}" type="presOf" srcId="{441267FB-F671-4CDA-A935-38DB662BEC19}" destId="{4CBFE0D8-3F1F-43EA-B140-6CA244E4CD57}" srcOrd="0" destOrd="0" presId="urn:microsoft.com/office/officeart/2005/8/layout/orgChart1"/>
    <dgm:cxn modelId="{EBDC019F-6D9F-4632-89A7-969FDF95BACC}" type="presOf" srcId="{4DF6D539-D7B6-4645-91FC-8E311DD22BE3}" destId="{27156D9A-9CF7-4B8D-9C36-0D61D4B3437B}" srcOrd="0" destOrd="0" presId="urn:microsoft.com/office/officeart/2005/8/layout/orgChart1"/>
    <dgm:cxn modelId="{8F7AA5A8-70D5-4AFA-A2BA-8BD925520F91}" type="presOf" srcId="{C97190E3-D5DD-4B82-AEC1-25FDD440990D}" destId="{62FE3C38-3962-4FED-B819-7A9EB2F1D313}" srcOrd="1" destOrd="0" presId="urn:microsoft.com/office/officeart/2005/8/layout/orgChart1"/>
    <dgm:cxn modelId="{D61FC0A9-FA47-44AE-B8A5-E55A30905183}" type="presOf" srcId="{03338164-2987-4361-9BEB-F663027DF0F6}" destId="{70222E0D-8E64-4C79-97CD-BFBE9454F5EB}" srcOrd="0" destOrd="0" presId="urn:microsoft.com/office/officeart/2005/8/layout/orgChart1"/>
    <dgm:cxn modelId="{53CB5DAA-823D-46CD-B4A0-F3734548DAF9}" type="presOf" srcId="{44EE301A-5342-44B9-A4F6-A9AE3E1D95DE}" destId="{8BCF89A1-BDAE-40D7-8180-F80A9607842D}" srcOrd="1" destOrd="0" presId="urn:microsoft.com/office/officeart/2005/8/layout/orgChart1"/>
    <dgm:cxn modelId="{018FB8AA-8AB3-4EDD-B59E-11906917BEF0}" type="presOf" srcId="{387A18B9-C7FD-4D3D-8661-AA1540911CA6}" destId="{F1D450C0-CBF5-45CB-A8BF-A1E797F6C962}" srcOrd="0" destOrd="0" presId="urn:microsoft.com/office/officeart/2005/8/layout/orgChart1"/>
    <dgm:cxn modelId="{85CC32AD-FBA6-4E5F-965A-92394852B32F}" srcId="{A23E3DD3-84C7-4F1A-A7EB-38BFC37D2455}" destId="{4DF6D539-D7B6-4645-91FC-8E311DD22BE3}" srcOrd="1" destOrd="0" parTransId="{EA6224A4-BAD3-4744-B434-8FF9C2119E13}" sibTransId="{80F86DDD-AC40-41DD-9401-168D7C4248D4}"/>
    <dgm:cxn modelId="{10B868B8-BB23-434A-BCE6-1D9BDE23071F}" srcId="{7A9B0DE3-24A7-4536-B4EB-79BF0C263B09}" destId="{44EE301A-5342-44B9-A4F6-A9AE3E1D95DE}" srcOrd="5" destOrd="0" parTransId="{03338164-2987-4361-9BEB-F663027DF0F6}" sibTransId="{6737E240-E922-4F9B-8303-705347FF9340}"/>
    <dgm:cxn modelId="{CC32D3BE-D3B3-4320-A280-FE481D4240AD}" srcId="{7A9B0DE3-24A7-4536-B4EB-79BF0C263B09}" destId="{A23E3DD3-84C7-4F1A-A7EB-38BFC37D2455}" srcOrd="4" destOrd="0" parTransId="{6498817C-9826-4FBA-BCEC-41614DC91838}" sibTransId="{2D13F887-1444-4980-A5FC-C923C8370102}"/>
    <dgm:cxn modelId="{CA9F3BC4-217F-4EC6-9A92-71B361AB929F}" type="presOf" srcId="{0E361C8E-D1B4-446C-B255-DC6D9D384AA7}" destId="{62B75A69-6991-409D-AEA5-BD089E9222C3}" srcOrd="0" destOrd="0" presId="urn:microsoft.com/office/officeart/2005/8/layout/orgChart1"/>
    <dgm:cxn modelId="{829457CA-AA89-4A10-87B1-F98C9062787E}" type="presOf" srcId="{A6D054BA-1623-460B-B083-5E4C704BB0A0}" destId="{2262076A-E7B9-4B87-9529-322F730F5BE6}" srcOrd="1" destOrd="0" presId="urn:microsoft.com/office/officeart/2005/8/layout/orgChart1"/>
    <dgm:cxn modelId="{70F8E4CD-16FC-4324-8165-32F0491DB5C6}" srcId="{A23E3DD3-84C7-4F1A-A7EB-38BFC37D2455}" destId="{C97190E3-D5DD-4B82-AEC1-25FDD440990D}" srcOrd="2" destOrd="0" parTransId="{B05E1CC7-A250-4BB6-8549-AC5E79F80420}" sibTransId="{1740D762-9F7D-4E4C-9F17-1138C30D766D}"/>
    <dgm:cxn modelId="{A2C1B3D8-CE7F-4398-8786-6A717B21A0A0}" type="presOf" srcId="{EA6224A4-BAD3-4744-B434-8FF9C2119E13}" destId="{54D75230-9595-4AF4-947C-BCDD94D9358E}" srcOrd="0" destOrd="0" presId="urn:microsoft.com/office/officeart/2005/8/layout/orgChart1"/>
    <dgm:cxn modelId="{D6B7B1DC-B408-4D12-8C52-0014C787547F}" type="presOf" srcId="{BD7BF20F-CF90-4343-9B85-CDA889B3002C}" destId="{E150E4B6-B9A5-4BAC-BBFC-61EB6361091E}" srcOrd="1" destOrd="0" presId="urn:microsoft.com/office/officeart/2005/8/layout/orgChart1"/>
    <dgm:cxn modelId="{DC6C29E2-CB45-4A25-A817-0402689C31A5}" srcId="{6EA1F4CD-0708-4339-A47D-25F76AEDB4DB}" destId="{0518F379-9B76-4D24-9528-ABF29A5CC0F7}" srcOrd="0" destOrd="0" parTransId="{DE416E60-CF12-4738-8056-F98A479FE49F}" sibTransId="{BE12FF9A-AA6D-4E26-8169-D66AD7FF6FB4}"/>
    <dgm:cxn modelId="{EC4CF5E3-6EFB-4900-AB38-91D6D6533166}" type="presOf" srcId="{BA884887-DAB9-40EF-B210-013F8580F0AC}" destId="{5D2457A3-228A-410C-BB8F-3F21E6A1BF73}" srcOrd="1" destOrd="0" presId="urn:microsoft.com/office/officeart/2005/8/layout/orgChart1"/>
    <dgm:cxn modelId="{DEF1D6E4-419F-4FBE-8FD5-445676444908}" type="presOf" srcId="{C97190E3-D5DD-4B82-AEC1-25FDD440990D}" destId="{F5D7930D-B8FD-43C2-A9DC-BAB84C88313F}" srcOrd="0" destOrd="0" presId="urn:microsoft.com/office/officeart/2005/8/layout/orgChart1"/>
    <dgm:cxn modelId="{EC1905EC-66CF-494A-A41E-52D86C1E2D17}" type="presOf" srcId="{396A7383-D9B4-4304-8B32-78C675C30257}" destId="{599EC8A7-784D-4CF4-956B-8E5FE28C952D}" srcOrd="0" destOrd="0" presId="urn:microsoft.com/office/officeart/2005/8/layout/orgChart1"/>
    <dgm:cxn modelId="{64D22EEC-9091-4B1A-9D5E-4216C39BDEBD}" srcId="{A23E3DD3-84C7-4F1A-A7EB-38BFC37D2455}" destId="{387A18B9-C7FD-4D3D-8661-AA1540911CA6}" srcOrd="0" destOrd="0" parTransId="{582A2D63-3B2B-47AD-8AFC-7938F6C5D036}" sibTransId="{F8E21599-760F-4403-A2B4-3D9497DF51E6}"/>
    <dgm:cxn modelId="{1F3256EC-89E9-4767-B4C2-4F4FD9E04D8D}" type="presOf" srcId="{320CB068-C125-414C-A477-15AEFCD0F53F}" destId="{954BCF12-6800-4814-8A69-7CFD3742000F}" srcOrd="0" destOrd="0" presId="urn:microsoft.com/office/officeart/2005/8/layout/orgChart1"/>
    <dgm:cxn modelId="{3561E9ED-AE09-4907-9AD4-66B24E17FD35}" type="presOf" srcId="{6498817C-9826-4FBA-BCEC-41614DC91838}" destId="{98C2F332-944C-4E18-B2F6-477E48AACA8A}" srcOrd="0" destOrd="0" presId="urn:microsoft.com/office/officeart/2005/8/layout/orgChart1"/>
    <dgm:cxn modelId="{ACEEEDF5-E08A-4A38-9B2C-839C8840F1EA}" type="presOf" srcId="{6EA1F4CD-0708-4339-A47D-25F76AEDB4DB}" destId="{BE809DCD-C791-4D06-B74E-636465068ABF}" srcOrd="0" destOrd="0" presId="urn:microsoft.com/office/officeart/2005/8/layout/orgChart1"/>
    <dgm:cxn modelId="{B9A4D1F9-0331-4D2D-9785-40C8A3569D64}" type="presOf" srcId="{A23E3DD3-84C7-4F1A-A7EB-38BFC37D2455}" destId="{656D84FE-6DC9-4D63-AC76-2776179517B6}" srcOrd="0" destOrd="0" presId="urn:microsoft.com/office/officeart/2005/8/layout/orgChart1"/>
    <dgm:cxn modelId="{F01951FA-3621-48AC-8C28-5DD46C4CA2C9}" type="presOf" srcId="{BD7BF20F-CF90-4343-9B85-CDA889B3002C}" destId="{3BEB44FF-3B5E-42FC-BDCC-734D7F6A2274}" srcOrd="0" destOrd="0" presId="urn:microsoft.com/office/officeart/2005/8/layout/orgChart1"/>
    <dgm:cxn modelId="{7A23F0D9-BCD6-4D1C-AB1E-A4C22D1B001A}" type="presParOf" srcId="{BE809DCD-C791-4D06-B74E-636465068ABF}" destId="{C7B85831-5496-4D90-88C5-6DC44E701DB4}" srcOrd="0" destOrd="0" presId="urn:microsoft.com/office/officeart/2005/8/layout/orgChart1"/>
    <dgm:cxn modelId="{128D4118-6CCB-49D7-9FC3-8CABF8AA3335}" type="presParOf" srcId="{C7B85831-5496-4D90-88C5-6DC44E701DB4}" destId="{6709462F-C0BE-4C22-A694-BB7D43AD891D}" srcOrd="0" destOrd="0" presId="urn:microsoft.com/office/officeart/2005/8/layout/orgChart1"/>
    <dgm:cxn modelId="{7FB4C5F4-DF84-40AD-816B-92F6FD6864B3}" type="presParOf" srcId="{6709462F-C0BE-4C22-A694-BB7D43AD891D}" destId="{58470F77-12A9-45E0-8F32-F1FA86768BC4}" srcOrd="0" destOrd="0" presId="urn:microsoft.com/office/officeart/2005/8/layout/orgChart1"/>
    <dgm:cxn modelId="{9B149BFD-8134-4480-97E4-58F49BFCA3D5}" type="presParOf" srcId="{6709462F-C0BE-4C22-A694-BB7D43AD891D}" destId="{40F186A7-BEA0-4FE2-A0F1-A51E7C199A0D}" srcOrd="1" destOrd="0" presId="urn:microsoft.com/office/officeart/2005/8/layout/orgChart1"/>
    <dgm:cxn modelId="{520770FE-A01C-471E-94A4-D3467D180EB7}" type="presParOf" srcId="{C7B85831-5496-4D90-88C5-6DC44E701DB4}" destId="{8CEC08C5-F386-4454-B8D4-41E419538A16}" srcOrd="1" destOrd="0" presId="urn:microsoft.com/office/officeart/2005/8/layout/orgChart1"/>
    <dgm:cxn modelId="{E286C201-E9E3-4161-A067-F7C2DF784CF9}" type="presParOf" srcId="{C7B85831-5496-4D90-88C5-6DC44E701DB4}" destId="{6D1BE0C8-3AE4-47F7-B5D1-90790E5E0B51}" srcOrd="2" destOrd="0" presId="urn:microsoft.com/office/officeart/2005/8/layout/orgChart1"/>
    <dgm:cxn modelId="{1CA6C413-D223-436F-A66F-4EFE1212F36E}" type="presParOf" srcId="{BE809DCD-C791-4D06-B74E-636465068ABF}" destId="{3FB67D28-8D4E-488B-A1A2-0D4338380E33}" srcOrd="1" destOrd="0" presId="urn:microsoft.com/office/officeart/2005/8/layout/orgChart1"/>
    <dgm:cxn modelId="{B32238C1-30E1-44DB-959F-48C0858DBB35}" type="presParOf" srcId="{3FB67D28-8D4E-488B-A1A2-0D4338380E33}" destId="{4E0997E7-8DC6-4371-A139-51436ECB5037}" srcOrd="0" destOrd="0" presId="urn:microsoft.com/office/officeart/2005/8/layout/orgChart1"/>
    <dgm:cxn modelId="{B9704155-B046-494A-BB33-E4C483D49064}" type="presParOf" srcId="{4E0997E7-8DC6-4371-A139-51436ECB5037}" destId="{BAA0B420-11BB-4068-B967-CDA1BD120512}" srcOrd="0" destOrd="0" presId="urn:microsoft.com/office/officeart/2005/8/layout/orgChart1"/>
    <dgm:cxn modelId="{8563BB08-3596-4B2A-B0DC-87A8D2277B97}" type="presParOf" srcId="{4E0997E7-8DC6-4371-A139-51436ECB5037}" destId="{298B878B-8963-4AAD-849A-859EBB275F63}" srcOrd="1" destOrd="0" presId="urn:microsoft.com/office/officeart/2005/8/layout/orgChart1"/>
    <dgm:cxn modelId="{DC20E063-5EBB-4B87-A59D-6C1C40F2DD79}" type="presParOf" srcId="{3FB67D28-8D4E-488B-A1A2-0D4338380E33}" destId="{71D42850-0095-4FB9-BB5D-B92D86EDBF77}" srcOrd="1" destOrd="0" presId="urn:microsoft.com/office/officeart/2005/8/layout/orgChart1"/>
    <dgm:cxn modelId="{33D78925-42C6-4710-BA37-D234B81199AF}" type="presParOf" srcId="{71D42850-0095-4FB9-BB5D-B92D86EDBF77}" destId="{9ADD2EC2-3F85-4835-9072-4B11ECA3733C}" srcOrd="0" destOrd="0" presId="urn:microsoft.com/office/officeart/2005/8/layout/orgChart1"/>
    <dgm:cxn modelId="{B8912648-DFA2-4242-BBC1-EF56DFF000DA}" type="presParOf" srcId="{71D42850-0095-4FB9-BB5D-B92D86EDBF77}" destId="{40CD420A-BB00-403E-BA7E-D6FBF209247B}" srcOrd="1" destOrd="0" presId="urn:microsoft.com/office/officeart/2005/8/layout/orgChart1"/>
    <dgm:cxn modelId="{D67CDF81-1F7F-42C8-AD89-9AC3718F6A2B}" type="presParOf" srcId="{40CD420A-BB00-403E-BA7E-D6FBF209247B}" destId="{3C37E743-8DC8-4EBA-A485-B71576312919}" srcOrd="0" destOrd="0" presId="urn:microsoft.com/office/officeart/2005/8/layout/orgChart1"/>
    <dgm:cxn modelId="{5B19766A-5963-452D-8108-2B862B6EC878}" type="presParOf" srcId="{3C37E743-8DC8-4EBA-A485-B71576312919}" destId="{61D2FC3C-DC7C-4748-A0DD-133BBB7C198D}" srcOrd="0" destOrd="0" presId="urn:microsoft.com/office/officeart/2005/8/layout/orgChart1"/>
    <dgm:cxn modelId="{1A3B7E7E-5738-4E6C-BB5B-C6241DD9DBF7}" type="presParOf" srcId="{3C37E743-8DC8-4EBA-A485-B71576312919}" destId="{5103C05A-BBA2-4518-89BB-F66897356EEC}" srcOrd="1" destOrd="0" presId="urn:microsoft.com/office/officeart/2005/8/layout/orgChart1"/>
    <dgm:cxn modelId="{D798B70A-6F9C-4C8E-A781-493FBB2120D4}" type="presParOf" srcId="{40CD420A-BB00-403E-BA7E-D6FBF209247B}" destId="{215D5159-9B3D-4FEE-8077-17AB6F34AD28}" srcOrd="1" destOrd="0" presId="urn:microsoft.com/office/officeart/2005/8/layout/orgChart1"/>
    <dgm:cxn modelId="{91209BCE-A7E5-4659-980B-2C097678FC3E}" type="presParOf" srcId="{40CD420A-BB00-403E-BA7E-D6FBF209247B}" destId="{FFFB4B1D-D229-4897-BD86-EC646EAAA4BB}" srcOrd="2" destOrd="0" presId="urn:microsoft.com/office/officeart/2005/8/layout/orgChart1"/>
    <dgm:cxn modelId="{B49264DA-7859-477B-B3FF-38288373D55C}" type="presParOf" srcId="{71D42850-0095-4FB9-BB5D-B92D86EDBF77}" destId="{0A7BCCD4-E970-4163-91E4-D62BA1F7944A}" srcOrd="2" destOrd="0" presId="urn:microsoft.com/office/officeart/2005/8/layout/orgChart1"/>
    <dgm:cxn modelId="{C82A4F2D-4FCC-4A10-8B73-F6D24B7827E4}" type="presParOf" srcId="{71D42850-0095-4FB9-BB5D-B92D86EDBF77}" destId="{AD2E9C58-97D4-463A-80EF-07ED2F6C12E8}" srcOrd="3" destOrd="0" presId="urn:microsoft.com/office/officeart/2005/8/layout/orgChart1"/>
    <dgm:cxn modelId="{42EE2384-3413-4F9A-AC1B-7D00025B16BD}" type="presParOf" srcId="{AD2E9C58-97D4-463A-80EF-07ED2F6C12E8}" destId="{0A0CE224-F606-4925-9752-F4CDD1927D71}" srcOrd="0" destOrd="0" presId="urn:microsoft.com/office/officeart/2005/8/layout/orgChart1"/>
    <dgm:cxn modelId="{5DB01850-BDAE-4947-8100-8EBFBA85BC08}" type="presParOf" srcId="{0A0CE224-F606-4925-9752-F4CDD1927D71}" destId="{599EC8A7-784D-4CF4-956B-8E5FE28C952D}" srcOrd="0" destOrd="0" presId="urn:microsoft.com/office/officeart/2005/8/layout/orgChart1"/>
    <dgm:cxn modelId="{24986180-C171-4519-8EEB-B98C2106CA26}" type="presParOf" srcId="{0A0CE224-F606-4925-9752-F4CDD1927D71}" destId="{820C948E-3D8A-4299-AEF3-1A60BF41C990}" srcOrd="1" destOrd="0" presId="urn:microsoft.com/office/officeart/2005/8/layout/orgChart1"/>
    <dgm:cxn modelId="{DE6BBDF3-C503-4F0A-9229-68D19DE3EA0F}" type="presParOf" srcId="{AD2E9C58-97D4-463A-80EF-07ED2F6C12E8}" destId="{AB142CCF-10AC-4CAC-82BC-9F78B8181D4E}" srcOrd="1" destOrd="0" presId="urn:microsoft.com/office/officeart/2005/8/layout/orgChart1"/>
    <dgm:cxn modelId="{E4261573-1D72-4893-A270-50EDC24E0B03}" type="presParOf" srcId="{AD2E9C58-97D4-463A-80EF-07ED2F6C12E8}" destId="{BA956040-704B-4A5C-88D8-5B487C0B690E}" srcOrd="2" destOrd="0" presId="urn:microsoft.com/office/officeart/2005/8/layout/orgChart1"/>
    <dgm:cxn modelId="{B532CFAC-7216-4426-B976-1A89FA89E6DC}" type="presParOf" srcId="{71D42850-0095-4FB9-BB5D-B92D86EDBF77}" destId="{BD96652F-2665-47BF-BB3E-E2EC355D9CE1}" srcOrd="4" destOrd="0" presId="urn:microsoft.com/office/officeart/2005/8/layout/orgChart1"/>
    <dgm:cxn modelId="{C6A7B275-2ADA-4FD8-8C30-8F25780C9C7A}" type="presParOf" srcId="{71D42850-0095-4FB9-BB5D-B92D86EDBF77}" destId="{F47D0865-5A91-4C41-B14F-701835B28590}" srcOrd="5" destOrd="0" presId="urn:microsoft.com/office/officeart/2005/8/layout/orgChart1"/>
    <dgm:cxn modelId="{BCD34DB8-C130-4E3F-B6F2-DA9811649A18}" type="presParOf" srcId="{F47D0865-5A91-4C41-B14F-701835B28590}" destId="{10210A00-EB79-4479-8D8D-B0B4F4B812BE}" srcOrd="0" destOrd="0" presId="urn:microsoft.com/office/officeart/2005/8/layout/orgChart1"/>
    <dgm:cxn modelId="{BC622B74-A7C0-4CAF-9A54-8AEEABB825B4}" type="presParOf" srcId="{10210A00-EB79-4479-8D8D-B0B4F4B812BE}" destId="{3BEB44FF-3B5E-42FC-BDCC-734D7F6A2274}" srcOrd="0" destOrd="0" presId="urn:microsoft.com/office/officeart/2005/8/layout/orgChart1"/>
    <dgm:cxn modelId="{5CF7F2C3-72F4-48ED-B6C6-A6A270152BDF}" type="presParOf" srcId="{10210A00-EB79-4479-8D8D-B0B4F4B812BE}" destId="{E150E4B6-B9A5-4BAC-BBFC-61EB6361091E}" srcOrd="1" destOrd="0" presId="urn:microsoft.com/office/officeart/2005/8/layout/orgChart1"/>
    <dgm:cxn modelId="{B90466BB-F07D-4D6E-97B3-CDACED4515BD}" type="presParOf" srcId="{F47D0865-5A91-4C41-B14F-701835B28590}" destId="{BB2C8C54-396C-447D-8847-B155D85552CB}" srcOrd="1" destOrd="0" presId="urn:microsoft.com/office/officeart/2005/8/layout/orgChart1"/>
    <dgm:cxn modelId="{B847790A-C9BB-481C-A06F-2217B16A8834}" type="presParOf" srcId="{BB2C8C54-396C-447D-8847-B155D85552CB}" destId="{954BCF12-6800-4814-8A69-7CFD3742000F}" srcOrd="0" destOrd="0" presId="urn:microsoft.com/office/officeart/2005/8/layout/orgChart1"/>
    <dgm:cxn modelId="{D1FA87EA-8478-47A4-892B-F7389C6021B8}" type="presParOf" srcId="{BB2C8C54-396C-447D-8847-B155D85552CB}" destId="{682E6DEC-DE8C-4B29-8BC8-BB9AE3B3E67F}" srcOrd="1" destOrd="0" presId="urn:microsoft.com/office/officeart/2005/8/layout/orgChart1"/>
    <dgm:cxn modelId="{489FD4A8-A66F-4DFC-BC59-C7E95BD8754B}" type="presParOf" srcId="{682E6DEC-DE8C-4B29-8BC8-BB9AE3B3E67F}" destId="{D0877C2A-5912-4FC0-98CD-43D7AC7AAA10}" srcOrd="0" destOrd="0" presId="urn:microsoft.com/office/officeart/2005/8/layout/orgChart1"/>
    <dgm:cxn modelId="{2153DE3B-0598-4D5A-84D0-312AE14974A7}" type="presParOf" srcId="{D0877C2A-5912-4FC0-98CD-43D7AC7AAA10}" destId="{21A9EEEE-6037-41D6-83BA-1F6E8E044818}" srcOrd="0" destOrd="0" presId="urn:microsoft.com/office/officeart/2005/8/layout/orgChart1"/>
    <dgm:cxn modelId="{DC358901-E192-4976-BDAA-949545575D20}" type="presParOf" srcId="{D0877C2A-5912-4FC0-98CD-43D7AC7AAA10}" destId="{90CA8815-4A17-4F5D-9A83-D4F254D262CA}" srcOrd="1" destOrd="0" presId="urn:microsoft.com/office/officeart/2005/8/layout/orgChart1"/>
    <dgm:cxn modelId="{D1BAED27-BC96-4DFF-9DA0-8A688EB36E91}" type="presParOf" srcId="{682E6DEC-DE8C-4B29-8BC8-BB9AE3B3E67F}" destId="{E07532FF-90B9-4870-938E-8C9CE1E6B686}" srcOrd="1" destOrd="0" presId="urn:microsoft.com/office/officeart/2005/8/layout/orgChart1"/>
    <dgm:cxn modelId="{AAC648B5-437F-4ED2-9D44-D71B3FF606F0}" type="presParOf" srcId="{682E6DEC-DE8C-4B29-8BC8-BB9AE3B3E67F}" destId="{584E5ED1-0E14-4D02-8BB1-15CBE4872664}" srcOrd="2" destOrd="0" presId="urn:microsoft.com/office/officeart/2005/8/layout/orgChart1"/>
    <dgm:cxn modelId="{8C037ACB-CC87-4469-BC80-198EF60611D4}" type="presParOf" srcId="{F47D0865-5A91-4C41-B14F-701835B28590}" destId="{17E47251-7D03-402D-BE63-824639AB0472}" srcOrd="2" destOrd="0" presId="urn:microsoft.com/office/officeart/2005/8/layout/orgChart1"/>
    <dgm:cxn modelId="{10C9316F-267F-4C6D-B884-50C8805AF26C}" type="presParOf" srcId="{71D42850-0095-4FB9-BB5D-B92D86EDBF77}" destId="{4CBFE0D8-3F1F-43EA-B140-6CA244E4CD57}" srcOrd="6" destOrd="0" presId="urn:microsoft.com/office/officeart/2005/8/layout/orgChart1"/>
    <dgm:cxn modelId="{C0A7A65D-5BD8-482E-A7E9-86ACA99931AB}" type="presParOf" srcId="{71D42850-0095-4FB9-BB5D-B92D86EDBF77}" destId="{35082C41-A70D-44A3-BA44-07AE28FCA15F}" srcOrd="7" destOrd="0" presId="urn:microsoft.com/office/officeart/2005/8/layout/orgChart1"/>
    <dgm:cxn modelId="{E9CAF3F9-DC23-4E74-8FCD-3153DF1A44B7}" type="presParOf" srcId="{35082C41-A70D-44A3-BA44-07AE28FCA15F}" destId="{E7A3E4B1-5597-461F-8027-C43DE91EBEBC}" srcOrd="0" destOrd="0" presId="urn:microsoft.com/office/officeart/2005/8/layout/orgChart1"/>
    <dgm:cxn modelId="{212FF29C-A54F-4EE4-942B-A8F7353EB72D}" type="presParOf" srcId="{E7A3E4B1-5597-461F-8027-C43DE91EBEBC}" destId="{CD28EE2E-A8D3-49C1-9D0D-2FB5B18FD06C}" srcOrd="0" destOrd="0" presId="urn:microsoft.com/office/officeart/2005/8/layout/orgChart1"/>
    <dgm:cxn modelId="{AC18C429-070C-4526-907E-4675BDB7250B}" type="presParOf" srcId="{E7A3E4B1-5597-461F-8027-C43DE91EBEBC}" destId="{5D2457A3-228A-410C-BB8F-3F21E6A1BF73}" srcOrd="1" destOrd="0" presId="urn:microsoft.com/office/officeart/2005/8/layout/orgChart1"/>
    <dgm:cxn modelId="{7FB9379B-D73C-40C4-8F28-193D76C14FDE}" type="presParOf" srcId="{35082C41-A70D-44A3-BA44-07AE28FCA15F}" destId="{6FF2B284-1FE2-4F97-8342-B81C07D39CF6}" srcOrd="1" destOrd="0" presId="urn:microsoft.com/office/officeart/2005/8/layout/orgChart1"/>
    <dgm:cxn modelId="{1934D944-99D5-4DED-848C-20BE1B6A70E9}" type="presParOf" srcId="{6FF2B284-1FE2-4F97-8342-B81C07D39CF6}" destId="{62B75A69-6991-409D-AEA5-BD089E9222C3}" srcOrd="0" destOrd="0" presId="urn:microsoft.com/office/officeart/2005/8/layout/orgChart1"/>
    <dgm:cxn modelId="{E15B8F87-36FC-4A1C-AEB0-5709F14ACF83}" type="presParOf" srcId="{6FF2B284-1FE2-4F97-8342-B81C07D39CF6}" destId="{AB3752A0-ECB1-4119-BC9A-47F043E7D46C}" srcOrd="1" destOrd="0" presId="urn:microsoft.com/office/officeart/2005/8/layout/orgChart1"/>
    <dgm:cxn modelId="{E6181970-8662-4EB8-B287-56F7DEDC8ED6}" type="presParOf" srcId="{AB3752A0-ECB1-4119-BC9A-47F043E7D46C}" destId="{C2BEDE2A-8D74-4CE0-AF55-9893C5CAC7B9}" srcOrd="0" destOrd="0" presId="urn:microsoft.com/office/officeart/2005/8/layout/orgChart1"/>
    <dgm:cxn modelId="{21C0780B-86D7-43A9-AA47-F200A1FBEB97}" type="presParOf" srcId="{C2BEDE2A-8D74-4CE0-AF55-9893C5CAC7B9}" destId="{322E9F14-C5CB-4FD7-96B7-E0F2CCC0A15F}" srcOrd="0" destOrd="0" presId="urn:microsoft.com/office/officeart/2005/8/layout/orgChart1"/>
    <dgm:cxn modelId="{41928158-6F2B-49D9-A338-B195618851B3}" type="presParOf" srcId="{C2BEDE2A-8D74-4CE0-AF55-9893C5CAC7B9}" destId="{2262076A-E7B9-4B87-9529-322F730F5BE6}" srcOrd="1" destOrd="0" presId="urn:microsoft.com/office/officeart/2005/8/layout/orgChart1"/>
    <dgm:cxn modelId="{42F5F4EB-019B-43ED-AAF7-F026BF73CA37}" type="presParOf" srcId="{AB3752A0-ECB1-4119-BC9A-47F043E7D46C}" destId="{643DA1C9-43A6-4EE3-938B-30A42D471302}" srcOrd="1" destOrd="0" presId="urn:microsoft.com/office/officeart/2005/8/layout/orgChart1"/>
    <dgm:cxn modelId="{92D02644-C84F-4E97-A4A0-40778F49D138}" type="presParOf" srcId="{AB3752A0-ECB1-4119-BC9A-47F043E7D46C}" destId="{739DA04A-AB99-490C-86DF-473CCF08D00D}" srcOrd="2" destOrd="0" presId="urn:microsoft.com/office/officeart/2005/8/layout/orgChart1"/>
    <dgm:cxn modelId="{5115BA0B-84C8-499E-8C4C-A59159F1395D}" type="presParOf" srcId="{35082C41-A70D-44A3-BA44-07AE28FCA15F}" destId="{ACBA8EB0-066B-43CB-B2D3-CED3139FB488}" srcOrd="2" destOrd="0" presId="urn:microsoft.com/office/officeart/2005/8/layout/orgChart1"/>
    <dgm:cxn modelId="{A35096D6-C861-4EEC-B930-0404CC42E769}" type="presParOf" srcId="{71D42850-0095-4FB9-BB5D-B92D86EDBF77}" destId="{98C2F332-944C-4E18-B2F6-477E48AACA8A}" srcOrd="8" destOrd="0" presId="urn:microsoft.com/office/officeart/2005/8/layout/orgChart1"/>
    <dgm:cxn modelId="{0AE102B3-DFD9-4D33-AC7D-6F01BB423399}" type="presParOf" srcId="{71D42850-0095-4FB9-BB5D-B92D86EDBF77}" destId="{1E264C80-A66B-4712-93FE-7B56CCA56991}" srcOrd="9" destOrd="0" presId="urn:microsoft.com/office/officeart/2005/8/layout/orgChart1"/>
    <dgm:cxn modelId="{5B033DC8-6341-42B0-BB60-824FB21FDDAB}" type="presParOf" srcId="{1E264C80-A66B-4712-93FE-7B56CCA56991}" destId="{F9670B42-9B5D-489A-B619-F4C093577FA6}" srcOrd="0" destOrd="0" presId="urn:microsoft.com/office/officeart/2005/8/layout/orgChart1"/>
    <dgm:cxn modelId="{11666251-5975-451E-A968-FB85E1392BB7}" type="presParOf" srcId="{F9670B42-9B5D-489A-B619-F4C093577FA6}" destId="{656D84FE-6DC9-4D63-AC76-2776179517B6}" srcOrd="0" destOrd="0" presId="urn:microsoft.com/office/officeart/2005/8/layout/orgChart1"/>
    <dgm:cxn modelId="{7C9CF2F7-C529-41B2-BC3E-E35D75504C5C}" type="presParOf" srcId="{F9670B42-9B5D-489A-B619-F4C093577FA6}" destId="{BB2208F1-49D2-4C2F-ABFD-B1FDB3878691}" srcOrd="1" destOrd="0" presId="urn:microsoft.com/office/officeart/2005/8/layout/orgChart1"/>
    <dgm:cxn modelId="{E5F6B89D-5CBB-4BAB-A95A-8F447CFBD09B}" type="presParOf" srcId="{1E264C80-A66B-4712-93FE-7B56CCA56991}" destId="{62DCF4A7-AA59-44E6-BCAE-7803230413D9}" srcOrd="1" destOrd="0" presId="urn:microsoft.com/office/officeart/2005/8/layout/orgChart1"/>
    <dgm:cxn modelId="{7A9B4A12-19F9-46D7-9EF7-DD64DF6AC0AC}" type="presParOf" srcId="{62DCF4A7-AA59-44E6-BCAE-7803230413D9}" destId="{6005E63A-0C35-4E2C-9D7B-78954A0A554E}" srcOrd="0" destOrd="0" presId="urn:microsoft.com/office/officeart/2005/8/layout/orgChart1"/>
    <dgm:cxn modelId="{AA499FAA-CA1A-46EC-9B24-9A84C3B1D8F5}" type="presParOf" srcId="{62DCF4A7-AA59-44E6-BCAE-7803230413D9}" destId="{878B5A93-CEE2-47ED-A7AA-40C3336D9347}" srcOrd="1" destOrd="0" presId="urn:microsoft.com/office/officeart/2005/8/layout/orgChart1"/>
    <dgm:cxn modelId="{610D3A14-EB52-44E3-93AA-AB0C8A42B94C}" type="presParOf" srcId="{878B5A93-CEE2-47ED-A7AA-40C3336D9347}" destId="{89621DBE-20CE-4076-ADFC-AC20DA9E9A9E}" srcOrd="0" destOrd="0" presId="urn:microsoft.com/office/officeart/2005/8/layout/orgChart1"/>
    <dgm:cxn modelId="{F3AADBB1-7ACE-4EB7-98F6-853E85EEA64D}" type="presParOf" srcId="{89621DBE-20CE-4076-ADFC-AC20DA9E9A9E}" destId="{F1D450C0-CBF5-45CB-A8BF-A1E797F6C962}" srcOrd="0" destOrd="0" presId="urn:microsoft.com/office/officeart/2005/8/layout/orgChart1"/>
    <dgm:cxn modelId="{6CD02A62-495C-46A7-917F-2101B3150D8E}" type="presParOf" srcId="{89621DBE-20CE-4076-ADFC-AC20DA9E9A9E}" destId="{F009FEB4-A435-4C0C-AB34-5C83B0F777D2}" srcOrd="1" destOrd="0" presId="urn:microsoft.com/office/officeart/2005/8/layout/orgChart1"/>
    <dgm:cxn modelId="{7B523471-798A-4181-BA27-A9C491927233}" type="presParOf" srcId="{878B5A93-CEE2-47ED-A7AA-40C3336D9347}" destId="{56397974-A1C6-4E77-A855-3162C080CAD8}" srcOrd="1" destOrd="0" presId="urn:microsoft.com/office/officeart/2005/8/layout/orgChart1"/>
    <dgm:cxn modelId="{B45A541C-9E7E-4D18-86B1-D89F036992AE}" type="presParOf" srcId="{878B5A93-CEE2-47ED-A7AA-40C3336D9347}" destId="{9E44A48A-7262-4CE5-A243-D744BDB099DD}" srcOrd="2" destOrd="0" presId="urn:microsoft.com/office/officeart/2005/8/layout/orgChart1"/>
    <dgm:cxn modelId="{3874E77C-D65C-420C-9082-DBA580415D6D}" type="presParOf" srcId="{62DCF4A7-AA59-44E6-BCAE-7803230413D9}" destId="{54D75230-9595-4AF4-947C-BCDD94D9358E}" srcOrd="2" destOrd="0" presId="urn:microsoft.com/office/officeart/2005/8/layout/orgChart1"/>
    <dgm:cxn modelId="{4DACF6C7-3EF3-47AA-88E8-F156E62FBC4E}" type="presParOf" srcId="{62DCF4A7-AA59-44E6-BCAE-7803230413D9}" destId="{B5D0D5CA-AC91-45BD-B1A0-832C53001198}" srcOrd="3" destOrd="0" presId="urn:microsoft.com/office/officeart/2005/8/layout/orgChart1"/>
    <dgm:cxn modelId="{244709E4-8121-4C9B-8509-664261A52432}" type="presParOf" srcId="{B5D0D5CA-AC91-45BD-B1A0-832C53001198}" destId="{A39803DE-371D-4A02-ACDF-B8AB5ECD93C3}" srcOrd="0" destOrd="0" presId="urn:microsoft.com/office/officeart/2005/8/layout/orgChart1"/>
    <dgm:cxn modelId="{2C6FF330-9057-4BAF-8BA2-A7341CD9888B}" type="presParOf" srcId="{A39803DE-371D-4A02-ACDF-B8AB5ECD93C3}" destId="{27156D9A-9CF7-4B8D-9C36-0D61D4B3437B}" srcOrd="0" destOrd="0" presId="urn:microsoft.com/office/officeart/2005/8/layout/orgChart1"/>
    <dgm:cxn modelId="{284D9738-6F44-486A-9BE6-7E5F19C660B7}" type="presParOf" srcId="{A39803DE-371D-4A02-ACDF-B8AB5ECD93C3}" destId="{D7DD92B0-11E0-43D8-A7FF-A3572FB9C1C1}" srcOrd="1" destOrd="0" presId="urn:microsoft.com/office/officeart/2005/8/layout/orgChart1"/>
    <dgm:cxn modelId="{4FDA26B3-9082-4B5B-AB2F-A9507C5EAF34}" type="presParOf" srcId="{B5D0D5CA-AC91-45BD-B1A0-832C53001198}" destId="{EF412BB8-2C42-4676-9212-D1DCC90C300C}" srcOrd="1" destOrd="0" presId="urn:microsoft.com/office/officeart/2005/8/layout/orgChart1"/>
    <dgm:cxn modelId="{55A3E162-4BA9-48EC-9675-6B4FE97985D4}" type="presParOf" srcId="{B5D0D5CA-AC91-45BD-B1A0-832C53001198}" destId="{00F49A7B-0316-4988-BF2E-8B7E60809EF1}" srcOrd="2" destOrd="0" presId="urn:microsoft.com/office/officeart/2005/8/layout/orgChart1"/>
    <dgm:cxn modelId="{766E40BF-1D2B-4977-905B-8F9D786CC0F2}" type="presParOf" srcId="{62DCF4A7-AA59-44E6-BCAE-7803230413D9}" destId="{B09678EE-6C73-4CBC-BD1E-3BE926D741D6}" srcOrd="4" destOrd="0" presId="urn:microsoft.com/office/officeart/2005/8/layout/orgChart1"/>
    <dgm:cxn modelId="{50B67471-E93E-499E-8FC2-A9ACC8F938EE}" type="presParOf" srcId="{62DCF4A7-AA59-44E6-BCAE-7803230413D9}" destId="{4F5C649C-953A-4425-9E24-8DCF022E0801}" srcOrd="5" destOrd="0" presId="urn:microsoft.com/office/officeart/2005/8/layout/orgChart1"/>
    <dgm:cxn modelId="{7556B985-9339-45E6-B361-F40017A3EDF6}" type="presParOf" srcId="{4F5C649C-953A-4425-9E24-8DCF022E0801}" destId="{2C04D6FD-4666-4384-9FB0-85AAA15C1CFA}" srcOrd="0" destOrd="0" presId="urn:microsoft.com/office/officeart/2005/8/layout/orgChart1"/>
    <dgm:cxn modelId="{73AF3516-FCF4-463C-8872-3CF7815592DC}" type="presParOf" srcId="{2C04D6FD-4666-4384-9FB0-85AAA15C1CFA}" destId="{F5D7930D-B8FD-43C2-A9DC-BAB84C88313F}" srcOrd="0" destOrd="0" presId="urn:microsoft.com/office/officeart/2005/8/layout/orgChart1"/>
    <dgm:cxn modelId="{30FEF9E0-E247-4556-83DD-8FAC25E00B63}" type="presParOf" srcId="{2C04D6FD-4666-4384-9FB0-85AAA15C1CFA}" destId="{62FE3C38-3962-4FED-B819-7A9EB2F1D313}" srcOrd="1" destOrd="0" presId="urn:microsoft.com/office/officeart/2005/8/layout/orgChart1"/>
    <dgm:cxn modelId="{0E9BF620-87FD-4FE2-A93F-EA3A82AE5E5D}" type="presParOf" srcId="{4F5C649C-953A-4425-9E24-8DCF022E0801}" destId="{B04A2781-ECFC-4976-B812-C5F362A4AF45}" srcOrd="1" destOrd="0" presId="urn:microsoft.com/office/officeart/2005/8/layout/orgChart1"/>
    <dgm:cxn modelId="{31A7409B-DF48-421E-A27B-37304919821F}" type="presParOf" srcId="{4F5C649C-953A-4425-9E24-8DCF022E0801}" destId="{0E623F3B-4ADE-45E5-B317-F7864AAEAE1C}" srcOrd="2" destOrd="0" presId="urn:microsoft.com/office/officeart/2005/8/layout/orgChart1"/>
    <dgm:cxn modelId="{7F4887C1-D37E-4956-88BB-E4FD557691E7}" type="presParOf" srcId="{1E264C80-A66B-4712-93FE-7B56CCA56991}" destId="{5E42FBEB-1499-43B9-AE16-12C50BAD8CBB}" srcOrd="2" destOrd="0" presId="urn:microsoft.com/office/officeart/2005/8/layout/orgChart1"/>
    <dgm:cxn modelId="{72A7B762-AFF2-4D18-AA67-4254EEDFFD59}" type="presParOf" srcId="{3FB67D28-8D4E-488B-A1A2-0D4338380E33}" destId="{2EE8CF43-213E-4285-ADC5-14247AF85BC0}" srcOrd="2" destOrd="0" presId="urn:microsoft.com/office/officeart/2005/8/layout/orgChart1"/>
    <dgm:cxn modelId="{16DB483C-AE18-4191-B224-70CA7C45CC16}" type="presParOf" srcId="{2EE8CF43-213E-4285-ADC5-14247AF85BC0}" destId="{70222E0D-8E64-4C79-97CD-BFBE9454F5EB}" srcOrd="0" destOrd="0" presId="urn:microsoft.com/office/officeart/2005/8/layout/orgChart1"/>
    <dgm:cxn modelId="{14AC2AA5-1B99-44DA-89BA-A8742F4AD840}" type="presParOf" srcId="{2EE8CF43-213E-4285-ADC5-14247AF85BC0}" destId="{34A97C6B-F6F2-4586-9623-267F83E594A4}" srcOrd="1" destOrd="0" presId="urn:microsoft.com/office/officeart/2005/8/layout/orgChart1"/>
    <dgm:cxn modelId="{3941F56C-5413-4918-9B1B-B2FC4F3AA4FC}" type="presParOf" srcId="{34A97C6B-F6F2-4586-9623-267F83E594A4}" destId="{5DE3384C-8514-4960-AD27-FAB37212A2A8}" srcOrd="0" destOrd="0" presId="urn:microsoft.com/office/officeart/2005/8/layout/orgChart1"/>
    <dgm:cxn modelId="{9718B38E-5F5C-41B2-A352-3A5C759DDD20}" type="presParOf" srcId="{5DE3384C-8514-4960-AD27-FAB37212A2A8}" destId="{B4ADA4B4-88D1-4E91-B697-99A2AB754C01}" srcOrd="0" destOrd="0" presId="urn:microsoft.com/office/officeart/2005/8/layout/orgChart1"/>
    <dgm:cxn modelId="{DD6ECECD-E682-486B-A318-DBB8294A9160}" type="presParOf" srcId="{5DE3384C-8514-4960-AD27-FAB37212A2A8}" destId="{8BCF89A1-BDAE-40D7-8180-F80A9607842D}" srcOrd="1" destOrd="0" presId="urn:microsoft.com/office/officeart/2005/8/layout/orgChart1"/>
    <dgm:cxn modelId="{8602DD7F-3321-4C53-B22C-FFBDC3C18974}" type="presParOf" srcId="{34A97C6B-F6F2-4586-9623-267F83E594A4}" destId="{83223CD2-2175-4656-A1EC-2ECE19DE96E2}" srcOrd="1" destOrd="0" presId="urn:microsoft.com/office/officeart/2005/8/layout/orgChart1"/>
    <dgm:cxn modelId="{9A266B54-9C27-4EA7-8179-341BAF2F3C7A}" type="presParOf" srcId="{34A97C6B-F6F2-4586-9623-267F83E594A4}" destId="{6DE0AE6B-F4F6-41E7-9635-90DEFE7F62A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22E0D-8E64-4C79-97CD-BFBE9454F5EB}">
      <dsp:nvSpPr>
        <dsp:cNvPr id="0" name=""/>
        <dsp:cNvSpPr/>
      </dsp:nvSpPr>
      <dsp:spPr>
        <a:xfrm>
          <a:off x="2387989" y="762073"/>
          <a:ext cx="681751" cy="493484"/>
        </a:xfrm>
        <a:custGeom>
          <a:avLst/>
          <a:gdLst/>
          <a:ahLst/>
          <a:cxnLst/>
          <a:rect l="0" t="0" r="0" b="0"/>
          <a:pathLst>
            <a:path>
              <a:moveTo>
                <a:pt x="681751" y="0"/>
              </a:moveTo>
              <a:lnTo>
                <a:pt x="681751" y="493484"/>
              </a:lnTo>
              <a:lnTo>
                <a:pt x="0" y="49348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678EE-6C73-4CBC-BD1E-3BE926D741D6}">
      <dsp:nvSpPr>
        <dsp:cNvPr id="0" name=""/>
        <dsp:cNvSpPr/>
      </dsp:nvSpPr>
      <dsp:spPr>
        <a:xfrm>
          <a:off x="2145543" y="5142616"/>
          <a:ext cx="100014" cy="500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995"/>
              </a:lnTo>
              <a:lnTo>
                <a:pt x="100014" y="500995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75230-9595-4AF4-947C-BCDD94D9358E}">
      <dsp:nvSpPr>
        <dsp:cNvPr id="0" name=""/>
        <dsp:cNvSpPr/>
      </dsp:nvSpPr>
      <dsp:spPr>
        <a:xfrm>
          <a:off x="2145543" y="4779579"/>
          <a:ext cx="1559691" cy="363036"/>
        </a:xfrm>
        <a:custGeom>
          <a:avLst/>
          <a:gdLst/>
          <a:ahLst/>
          <a:cxnLst/>
          <a:rect l="0" t="0" r="0" b="0"/>
          <a:pathLst>
            <a:path>
              <a:moveTo>
                <a:pt x="0" y="363036"/>
              </a:moveTo>
              <a:lnTo>
                <a:pt x="1559691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5E63A-0C35-4E2C-9D7B-78954A0A554E}">
      <dsp:nvSpPr>
        <dsp:cNvPr id="0" name=""/>
        <dsp:cNvSpPr/>
      </dsp:nvSpPr>
      <dsp:spPr>
        <a:xfrm>
          <a:off x="2145543" y="3895626"/>
          <a:ext cx="1242272" cy="1246989"/>
        </a:xfrm>
        <a:custGeom>
          <a:avLst/>
          <a:gdLst/>
          <a:ahLst/>
          <a:cxnLst/>
          <a:rect l="0" t="0" r="0" b="0"/>
          <a:pathLst>
            <a:path>
              <a:moveTo>
                <a:pt x="0" y="1246989"/>
              </a:moveTo>
              <a:lnTo>
                <a:pt x="1242272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2F332-944C-4E18-B2F6-477E48AACA8A}">
      <dsp:nvSpPr>
        <dsp:cNvPr id="0" name=""/>
        <dsp:cNvSpPr/>
      </dsp:nvSpPr>
      <dsp:spPr>
        <a:xfrm>
          <a:off x="2755202" y="762073"/>
          <a:ext cx="314538" cy="3618468"/>
        </a:xfrm>
        <a:custGeom>
          <a:avLst/>
          <a:gdLst/>
          <a:ahLst/>
          <a:cxnLst/>
          <a:rect l="0" t="0" r="0" b="0"/>
          <a:pathLst>
            <a:path>
              <a:moveTo>
                <a:pt x="314538" y="0"/>
              </a:moveTo>
              <a:lnTo>
                <a:pt x="314538" y="3458432"/>
              </a:lnTo>
              <a:lnTo>
                <a:pt x="0" y="3458432"/>
              </a:lnTo>
              <a:lnTo>
                <a:pt x="0" y="361846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75A69-6991-409D-AEA5-BD089E9222C3}">
      <dsp:nvSpPr>
        <dsp:cNvPr id="0" name=""/>
        <dsp:cNvSpPr/>
      </dsp:nvSpPr>
      <dsp:spPr>
        <a:xfrm>
          <a:off x="1604241" y="3417631"/>
          <a:ext cx="108778" cy="477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378"/>
              </a:lnTo>
              <a:lnTo>
                <a:pt x="108778" y="477378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FE0D8-3F1F-43EA-B140-6CA244E4CD57}">
      <dsp:nvSpPr>
        <dsp:cNvPr id="0" name=""/>
        <dsp:cNvSpPr/>
      </dsp:nvSpPr>
      <dsp:spPr>
        <a:xfrm>
          <a:off x="2213901" y="762073"/>
          <a:ext cx="855839" cy="1893483"/>
        </a:xfrm>
        <a:custGeom>
          <a:avLst/>
          <a:gdLst/>
          <a:ahLst/>
          <a:cxnLst/>
          <a:rect l="0" t="0" r="0" b="0"/>
          <a:pathLst>
            <a:path>
              <a:moveTo>
                <a:pt x="855839" y="0"/>
              </a:moveTo>
              <a:lnTo>
                <a:pt x="855839" y="1733447"/>
              </a:lnTo>
              <a:lnTo>
                <a:pt x="0" y="1733447"/>
              </a:lnTo>
              <a:lnTo>
                <a:pt x="0" y="189348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BCF12-6800-4814-8A69-7CFD3742000F}">
      <dsp:nvSpPr>
        <dsp:cNvPr id="0" name=""/>
        <dsp:cNvSpPr/>
      </dsp:nvSpPr>
      <dsp:spPr>
        <a:xfrm>
          <a:off x="1218388" y="2507638"/>
          <a:ext cx="2028899" cy="520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0565"/>
              </a:lnTo>
              <a:lnTo>
                <a:pt x="2028899" y="520565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6652F-2665-47BF-BB3E-E2EC355D9CE1}">
      <dsp:nvSpPr>
        <dsp:cNvPr id="0" name=""/>
        <dsp:cNvSpPr/>
      </dsp:nvSpPr>
      <dsp:spPr>
        <a:xfrm>
          <a:off x="1828047" y="762073"/>
          <a:ext cx="1241692" cy="983490"/>
        </a:xfrm>
        <a:custGeom>
          <a:avLst/>
          <a:gdLst/>
          <a:ahLst/>
          <a:cxnLst/>
          <a:rect l="0" t="0" r="0" b="0"/>
          <a:pathLst>
            <a:path>
              <a:moveTo>
                <a:pt x="1241692" y="0"/>
              </a:moveTo>
              <a:lnTo>
                <a:pt x="1241692" y="823455"/>
              </a:lnTo>
              <a:lnTo>
                <a:pt x="0" y="823455"/>
              </a:lnTo>
              <a:lnTo>
                <a:pt x="0" y="98349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BCCD4-E970-4163-91E4-D62BA1F7944A}">
      <dsp:nvSpPr>
        <dsp:cNvPr id="0" name=""/>
        <dsp:cNvSpPr/>
      </dsp:nvSpPr>
      <dsp:spPr>
        <a:xfrm>
          <a:off x="3069740" y="762073"/>
          <a:ext cx="598517" cy="975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5674"/>
              </a:lnTo>
              <a:lnTo>
                <a:pt x="598517" y="815674"/>
              </a:lnTo>
              <a:lnTo>
                <a:pt x="598517" y="97571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D2EC2-3F85-4835-9072-4B11ECA3733C}">
      <dsp:nvSpPr>
        <dsp:cNvPr id="0" name=""/>
        <dsp:cNvSpPr/>
      </dsp:nvSpPr>
      <dsp:spPr>
        <a:xfrm>
          <a:off x="3069740" y="762073"/>
          <a:ext cx="360018" cy="107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0018" y="0"/>
              </a:lnTo>
              <a:lnTo>
                <a:pt x="360018" y="10760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70F77-12A9-45E0-8F32-F1FA86768BC4}">
      <dsp:nvSpPr>
        <dsp:cNvPr id="0" name=""/>
        <dsp:cNvSpPr/>
      </dsp:nvSpPr>
      <dsp:spPr>
        <a:xfrm>
          <a:off x="507083" y="0"/>
          <a:ext cx="1550622" cy="762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Archibald Silver Senior</a:t>
          </a:r>
        </a:p>
      </dsp:txBody>
      <dsp:txXfrm>
        <a:off x="507083" y="0"/>
        <a:ext cx="1550622" cy="762073"/>
      </dsp:txXfrm>
    </dsp:sp>
    <dsp:sp modelId="{BAA0B420-11BB-4068-B967-CDA1BD120512}">
      <dsp:nvSpPr>
        <dsp:cNvPr id="0" name=""/>
        <dsp:cNvSpPr/>
      </dsp:nvSpPr>
      <dsp:spPr>
        <a:xfrm>
          <a:off x="2307666" y="0"/>
          <a:ext cx="1524147" cy="762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Christian Cheney</a:t>
          </a:r>
        </a:p>
      </dsp:txBody>
      <dsp:txXfrm>
        <a:off x="2307666" y="0"/>
        <a:ext cx="1524147" cy="762073"/>
      </dsp:txXfrm>
    </dsp:sp>
    <dsp:sp modelId="{61D2FC3C-DC7C-4748-A0DD-133BBB7C198D}">
      <dsp:nvSpPr>
        <dsp:cNvPr id="0" name=""/>
        <dsp:cNvSpPr/>
      </dsp:nvSpPr>
      <dsp:spPr>
        <a:xfrm>
          <a:off x="2667685" y="869675"/>
          <a:ext cx="1524147" cy="762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Mary</a:t>
          </a:r>
          <a:r>
            <a:rPr lang="en-US" sz="1800" kern="1200" baseline="0" dirty="0"/>
            <a:t> Cowgill</a:t>
          </a:r>
          <a:endParaRPr lang="en-US" sz="1800" kern="1200" dirty="0"/>
        </a:p>
      </dsp:txBody>
      <dsp:txXfrm>
        <a:off x="2667685" y="869675"/>
        <a:ext cx="1524147" cy="762073"/>
      </dsp:txXfrm>
    </dsp:sp>
    <dsp:sp modelId="{599EC8A7-784D-4CF4-956B-8E5FE28C952D}">
      <dsp:nvSpPr>
        <dsp:cNvPr id="0" name=""/>
        <dsp:cNvSpPr/>
      </dsp:nvSpPr>
      <dsp:spPr>
        <a:xfrm>
          <a:off x="2906184" y="1737784"/>
          <a:ext cx="1524147" cy="762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Rebeckah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Pedrick</a:t>
          </a:r>
          <a:endParaRPr lang="en-US" sz="1800" kern="1200" dirty="0"/>
        </a:p>
      </dsp:txBody>
      <dsp:txXfrm>
        <a:off x="2906184" y="1737784"/>
        <a:ext cx="1524147" cy="762073"/>
      </dsp:txXfrm>
    </dsp:sp>
    <dsp:sp modelId="{3BEB44FF-3B5E-42FC-BDCC-734D7F6A2274}">
      <dsp:nvSpPr>
        <dsp:cNvPr id="0" name=""/>
        <dsp:cNvSpPr/>
      </dsp:nvSpPr>
      <dsp:spPr>
        <a:xfrm>
          <a:off x="1065973" y="1745564"/>
          <a:ext cx="1524147" cy="762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Samuel</a:t>
          </a:r>
          <a:r>
            <a:rPr lang="en-US" sz="1800" kern="1200" baseline="0" dirty="0"/>
            <a:t> Silver</a:t>
          </a:r>
          <a:endParaRPr lang="en-US" sz="1800" kern="1200" dirty="0"/>
        </a:p>
      </dsp:txBody>
      <dsp:txXfrm>
        <a:off x="1065973" y="1745564"/>
        <a:ext cx="1524147" cy="762073"/>
      </dsp:txXfrm>
    </dsp:sp>
    <dsp:sp modelId="{21A9EEEE-6037-41D6-83BA-1F6E8E044818}">
      <dsp:nvSpPr>
        <dsp:cNvPr id="0" name=""/>
        <dsp:cNvSpPr/>
      </dsp:nvSpPr>
      <dsp:spPr>
        <a:xfrm>
          <a:off x="3247288" y="2647166"/>
          <a:ext cx="1524147" cy="762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Rebecca Bates</a:t>
          </a:r>
        </a:p>
      </dsp:txBody>
      <dsp:txXfrm>
        <a:off x="3247288" y="2647166"/>
        <a:ext cx="1524147" cy="762073"/>
      </dsp:txXfrm>
    </dsp:sp>
    <dsp:sp modelId="{CD28EE2E-A8D3-49C1-9D0D-2FB5B18FD06C}">
      <dsp:nvSpPr>
        <dsp:cNvPr id="0" name=""/>
        <dsp:cNvSpPr/>
      </dsp:nvSpPr>
      <dsp:spPr>
        <a:xfrm>
          <a:off x="1451827" y="2655557"/>
          <a:ext cx="1524147" cy="762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William Silver</a:t>
          </a:r>
        </a:p>
      </dsp:txBody>
      <dsp:txXfrm>
        <a:off x="1451827" y="2655557"/>
        <a:ext cx="1524147" cy="762073"/>
      </dsp:txXfrm>
    </dsp:sp>
    <dsp:sp modelId="{322E9F14-C5CB-4FD7-96B7-E0F2CCC0A15F}">
      <dsp:nvSpPr>
        <dsp:cNvPr id="0" name=""/>
        <dsp:cNvSpPr/>
      </dsp:nvSpPr>
      <dsp:spPr>
        <a:xfrm>
          <a:off x="1713020" y="3513972"/>
          <a:ext cx="1524147" cy="762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William B. Silver</a:t>
          </a:r>
        </a:p>
      </dsp:txBody>
      <dsp:txXfrm>
        <a:off x="1713020" y="3513972"/>
        <a:ext cx="1524147" cy="762073"/>
      </dsp:txXfrm>
    </dsp:sp>
    <dsp:sp modelId="{656D84FE-6DC9-4D63-AC76-2776179517B6}">
      <dsp:nvSpPr>
        <dsp:cNvPr id="0" name=""/>
        <dsp:cNvSpPr/>
      </dsp:nvSpPr>
      <dsp:spPr>
        <a:xfrm>
          <a:off x="1993128" y="4380542"/>
          <a:ext cx="1524147" cy="762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Robert</a:t>
          </a:r>
          <a:r>
            <a:rPr lang="en-US" sz="1800" kern="1200" baseline="0" dirty="0"/>
            <a:t> A. Silver</a:t>
          </a:r>
          <a:endParaRPr lang="en-US" sz="1800" kern="1200" dirty="0"/>
        </a:p>
      </dsp:txBody>
      <dsp:txXfrm>
        <a:off x="1993128" y="4380542"/>
        <a:ext cx="1524147" cy="762073"/>
      </dsp:txXfrm>
    </dsp:sp>
    <dsp:sp modelId="{F1D450C0-CBF5-45CB-A8BF-A1E797F6C962}">
      <dsp:nvSpPr>
        <dsp:cNvPr id="0" name=""/>
        <dsp:cNvSpPr/>
      </dsp:nvSpPr>
      <dsp:spPr>
        <a:xfrm>
          <a:off x="3387815" y="3514589"/>
          <a:ext cx="1524147" cy="762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Ann Johnson</a:t>
          </a:r>
        </a:p>
      </dsp:txBody>
      <dsp:txXfrm>
        <a:off x="3387815" y="3514589"/>
        <a:ext cx="1524147" cy="762073"/>
      </dsp:txXfrm>
    </dsp:sp>
    <dsp:sp modelId="{27156D9A-9CF7-4B8D-9C36-0D61D4B3437B}">
      <dsp:nvSpPr>
        <dsp:cNvPr id="0" name=""/>
        <dsp:cNvSpPr/>
      </dsp:nvSpPr>
      <dsp:spPr>
        <a:xfrm>
          <a:off x="3705234" y="4398542"/>
          <a:ext cx="1524147" cy="762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Laura</a:t>
          </a:r>
          <a:r>
            <a:rPr lang="en-US" sz="1800" kern="1200" baseline="0" dirty="0"/>
            <a:t> S. Lawrence</a:t>
          </a:r>
          <a:endParaRPr lang="en-US" sz="1800" kern="1200" dirty="0"/>
        </a:p>
      </dsp:txBody>
      <dsp:txXfrm>
        <a:off x="3705234" y="4398542"/>
        <a:ext cx="1524147" cy="762073"/>
      </dsp:txXfrm>
    </dsp:sp>
    <dsp:sp modelId="{F5D7930D-B8FD-43C2-A9DC-BAB84C88313F}">
      <dsp:nvSpPr>
        <dsp:cNvPr id="0" name=""/>
        <dsp:cNvSpPr/>
      </dsp:nvSpPr>
      <dsp:spPr>
        <a:xfrm>
          <a:off x="2245557" y="5262574"/>
          <a:ext cx="1524147" cy="762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Ralph Lawrence Silver</a:t>
          </a:r>
        </a:p>
      </dsp:txBody>
      <dsp:txXfrm>
        <a:off x="2245557" y="5262574"/>
        <a:ext cx="1524147" cy="762073"/>
      </dsp:txXfrm>
    </dsp:sp>
    <dsp:sp modelId="{B4ADA4B4-88D1-4E91-B697-99A2AB754C01}">
      <dsp:nvSpPr>
        <dsp:cNvPr id="0" name=""/>
        <dsp:cNvSpPr/>
      </dsp:nvSpPr>
      <dsp:spPr>
        <a:xfrm>
          <a:off x="863841" y="874521"/>
          <a:ext cx="1524147" cy="762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Archibald</a:t>
          </a:r>
          <a:r>
            <a:rPr lang="en-US" sz="1800" kern="1200" baseline="0" dirty="0"/>
            <a:t> Silver II</a:t>
          </a:r>
          <a:endParaRPr lang="en-US" sz="1800" kern="1200" dirty="0"/>
        </a:p>
      </dsp:txBody>
      <dsp:txXfrm>
        <a:off x="863841" y="874521"/>
        <a:ext cx="1524147" cy="762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1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5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6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92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4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8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55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6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7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5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2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6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52924" y="134224"/>
            <a:ext cx="5259898" cy="521516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Direct-line Descendants of Archibald Silver Senior</a:t>
            </a:r>
          </a:p>
        </p:txBody>
      </p:sp>
      <p:graphicFrame>
        <p:nvGraphicFramePr>
          <p:cNvPr id="8" name="Content Placeholder 7" descr="Organization Chart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520696"/>
              </p:ext>
            </p:extLst>
          </p:nvPr>
        </p:nvGraphicFramePr>
        <p:xfrm>
          <a:off x="1501091" y="545284"/>
          <a:ext cx="10018712" cy="6178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819CDBE-2430-4AFB-A64A-92A01C381196}"/>
              </a:ext>
            </a:extLst>
          </p:cNvPr>
          <p:cNvGrpSpPr/>
          <p:nvPr/>
        </p:nvGrpSpPr>
        <p:grpSpPr>
          <a:xfrm>
            <a:off x="5484927" y="5799553"/>
            <a:ext cx="1524147" cy="762073"/>
            <a:chOff x="3705234" y="4398542"/>
            <a:chExt cx="1524147" cy="7620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A997C5-DB42-4410-87B2-485617970DD8}"/>
                </a:ext>
              </a:extLst>
            </p:cNvPr>
            <p:cNvSpPr/>
            <p:nvPr/>
          </p:nvSpPr>
          <p:spPr>
            <a:xfrm>
              <a:off x="3705234" y="4398542"/>
              <a:ext cx="1524147" cy="762073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6E0EE2-D6E3-4F35-A555-5E7FA7151678}"/>
                </a:ext>
              </a:extLst>
            </p:cNvPr>
            <p:cNvSpPr txBox="1"/>
            <p:nvPr/>
          </p:nvSpPr>
          <p:spPr>
            <a:xfrm>
              <a:off x="3705234" y="4398542"/>
              <a:ext cx="1524147" cy="7620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Dora “Dorothy” Arnold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192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Chart06_16x9.potx" id="{3C4BC011-9EDC-4DFB-8A68-37DEDDFE6C2B}" vid="{D35E8C47-702A-41D1-BDB4-1DA9434A1E6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1669306</Value>
      <Value>1669445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2013-01-21T07:54:00+00:00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875887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CCCEA7-1327-49DD-AC35-4264F7CCB5D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ED8FEBD-5ABD-4CF4-8A24-EAAA08BD57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5EAC7E-3670-4A33-88E9-089AAE82E0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Organizational chart (gray, green, widescreen)</Template>
  <TotalTime>0</TotalTime>
  <Words>46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Direct-line Descendants of Archibald Silver Senior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2019-09-10T23:51:09Z</dcterms:created>
  <dcterms:modified xsi:type="dcterms:W3CDTF">2019-09-11T00:21:30Z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