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8"/>
  </p:normalViewPr>
  <p:slideViewPr>
    <p:cSldViewPr snapToGrid="0" snapToObjects="1" showGuides="1">
      <p:cViewPr>
        <p:scale>
          <a:sx n="89" d="100"/>
          <a:sy n="89" d="100"/>
        </p:scale>
        <p:origin x="2142" y="22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6E26CF3A-F55E-E544-9FB2-7100E5D01487}"/>
              </a:ext>
            </a:extLst>
          </p:cNvPr>
          <p:cNvSpPr/>
          <p:nvPr userDrawn="1"/>
        </p:nvSpPr>
        <p:spPr>
          <a:xfrm>
            <a:off x="0" y="0"/>
            <a:ext cx="6858000" cy="11136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8C10ABA-8587-C140-975A-2657A46279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684" y="406653"/>
            <a:ext cx="5131177" cy="535531"/>
          </a:xfrm>
        </p:spPr>
        <p:txBody>
          <a:bodyPr lIns="0" rIns="0">
            <a:noAutofit/>
          </a:bodyPr>
          <a:lstStyle>
            <a:lvl1pPr>
              <a:defRPr sz="3600" b="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NAME HERE</a:t>
            </a:r>
          </a:p>
        </p:txBody>
      </p:sp>
      <p:sp>
        <p:nvSpPr>
          <p:cNvPr id="20" name="Text Placeholder 18" hidden="1">
            <a:extLst>
              <a:ext uri="{FF2B5EF4-FFF2-40B4-BE49-F238E27FC236}">
                <a16:creationId xmlns:a16="http://schemas.microsoft.com/office/drawing/2014/main" id="{5B977851-1691-7D44-B07D-01B553D099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64815" y="6296395"/>
            <a:ext cx="1534463" cy="23431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EDUCATION</a:t>
            </a:r>
          </a:p>
        </p:txBody>
      </p:sp>
      <p:sp>
        <p:nvSpPr>
          <p:cNvPr id="25" name="Text Placeholder 18" hidden="1">
            <a:extLst>
              <a:ext uri="{FF2B5EF4-FFF2-40B4-BE49-F238E27FC236}">
                <a16:creationId xmlns:a16="http://schemas.microsoft.com/office/drawing/2014/main" id="{420A5075-C2B7-444D-BC6C-6938ACA01F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00528" y="6603863"/>
            <a:ext cx="1359978" cy="271074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School Name</a:t>
            </a:r>
          </a:p>
        </p:txBody>
      </p:sp>
      <p:sp>
        <p:nvSpPr>
          <p:cNvPr id="30" name="Text Placeholder 18" hidden="1">
            <a:extLst>
              <a:ext uri="{FF2B5EF4-FFF2-40B4-BE49-F238E27FC236}">
                <a16:creationId xmlns:a16="http://schemas.microsoft.com/office/drawing/2014/main" id="{5C2D1E8C-5EC6-3F41-93FE-E77D60FCAF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0528" y="6843268"/>
            <a:ext cx="1359978" cy="20366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[Date From]-[To]</a:t>
            </a:r>
          </a:p>
        </p:txBody>
      </p:sp>
      <p:sp>
        <p:nvSpPr>
          <p:cNvPr id="31" name="Text Placeholder 18" hidden="1">
            <a:extLst>
              <a:ext uri="{FF2B5EF4-FFF2-40B4-BE49-F238E27FC236}">
                <a16:creationId xmlns:a16="http://schemas.microsoft.com/office/drawing/2014/main" id="{5262C941-7E67-EA41-A288-3F705E28D2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00528" y="7036079"/>
            <a:ext cx="1359978" cy="20366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[Name of Degree]</a:t>
            </a:r>
          </a:p>
        </p:txBody>
      </p:sp>
      <p:sp>
        <p:nvSpPr>
          <p:cNvPr id="42" name="Text Placeholder 18" hidden="1">
            <a:extLst>
              <a:ext uri="{FF2B5EF4-FFF2-40B4-BE49-F238E27FC236}">
                <a16:creationId xmlns:a16="http://schemas.microsoft.com/office/drawing/2014/main" id="{BF56832D-FE58-2F46-9555-1CCA6C0981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04434" y="7040230"/>
            <a:ext cx="693702" cy="202510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GPA</a:t>
            </a:r>
          </a:p>
        </p:txBody>
      </p:sp>
      <p:sp>
        <p:nvSpPr>
          <p:cNvPr id="43" name="Text Placeholder 18" hidden="1">
            <a:extLst>
              <a:ext uri="{FF2B5EF4-FFF2-40B4-BE49-F238E27FC236}">
                <a16:creationId xmlns:a16="http://schemas.microsoft.com/office/drawing/2014/main" id="{FDF93C53-2C8A-884C-B211-EF7B46AB70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04434" y="6653422"/>
            <a:ext cx="693702" cy="39355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4.0</a:t>
            </a:r>
          </a:p>
        </p:txBody>
      </p:sp>
      <p:sp>
        <p:nvSpPr>
          <p:cNvPr id="96" name="Text Placeholder 8" hidden="1">
            <a:extLst>
              <a:ext uri="{FF2B5EF4-FFF2-40B4-BE49-F238E27FC236}">
                <a16:creationId xmlns:a16="http://schemas.microsoft.com/office/drawing/2014/main" id="{2B1A41A9-8C5A-224E-9B99-968DDF5B82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9684" y="1569344"/>
            <a:ext cx="2925613" cy="24880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Company Name | Job Title</a:t>
            </a:r>
          </a:p>
        </p:txBody>
      </p:sp>
      <p:sp>
        <p:nvSpPr>
          <p:cNvPr id="97" name="Text Placeholder 8" hidden="1">
            <a:extLst>
              <a:ext uri="{FF2B5EF4-FFF2-40B4-BE49-F238E27FC236}">
                <a16:creationId xmlns:a16="http://schemas.microsoft.com/office/drawing/2014/main" id="{621A3ADB-23BD-8F43-BACD-95921D4463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9684" y="1860357"/>
            <a:ext cx="2925613" cy="144438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[Dates From]-[To]</a:t>
            </a:r>
          </a:p>
        </p:txBody>
      </p:sp>
      <p:sp>
        <p:nvSpPr>
          <p:cNvPr id="98" name="Text Placeholder 8" hidden="1">
            <a:extLst>
              <a:ext uri="{FF2B5EF4-FFF2-40B4-BE49-F238E27FC236}">
                <a16:creationId xmlns:a16="http://schemas.microsoft.com/office/drawing/2014/main" id="{D6D17EAF-2F02-AA4A-8E44-8B309C23BE7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9684" y="2056280"/>
            <a:ext cx="2925612" cy="684375"/>
          </a:xfrm>
        </p:spPr>
        <p:txBody>
          <a:bodyPr lIns="0" t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99" name="Text Placeholder 8" hidden="1">
            <a:extLst>
              <a:ext uri="{FF2B5EF4-FFF2-40B4-BE49-F238E27FC236}">
                <a16:creationId xmlns:a16="http://schemas.microsoft.com/office/drawing/2014/main" id="{6E210A9C-46CF-E34B-8A51-F4EB49C0E81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9684" y="1145426"/>
            <a:ext cx="2925613" cy="293251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EXPERIENCE</a:t>
            </a:r>
          </a:p>
        </p:txBody>
      </p:sp>
      <p:sp>
        <p:nvSpPr>
          <p:cNvPr id="104" name="Text Placeholder 8" hidden="1">
            <a:extLst>
              <a:ext uri="{FF2B5EF4-FFF2-40B4-BE49-F238E27FC236}">
                <a16:creationId xmlns:a16="http://schemas.microsoft.com/office/drawing/2014/main" id="{5B112CE7-45E8-2E43-A633-DB4096453E1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9684" y="2840591"/>
            <a:ext cx="2925613" cy="24880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Company Name | Job Title</a:t>
            </a:r>
          </a:p>
        </p:txBody>
      </p:sp>
      <p:sp>
        <p:nvSpPr>
          <p:cNvPr id="105" name="Text Placeholder 8" hidden="1">
            <a:extLst>
              <a:ext uri="{FF2B5EF4-FFF2-40B4-BE49-F238E27FC236}">
                <a16:creationId xmlns:a16="http://schemas.microsoft.com/office/drawing/2014/main" id="{57C75573-1BA8-C749-8829-0A0E96DACB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9684" y="3131604"/>
            <a:ext cx="2925613" cy="144438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[Dates From]-[To]</a:t>
            </a:r>
          </a:p>
        </p:txBody>
      </p:sp>
      <p:sp>
        <p:nvSpPr>
          <p:cNvPr id="106" name="Text Placeholder 8" hidden="1">
            <a:extLst>
              <a:ext uri="{FF2B5EF4-FFF2-40B4-BE49-F238E27FC236}">
                <a16:creationId xmlns:a16="http://schemas.microsoft.com/office/drawing/2014/main" id="{03288328-BBC2-C043-ABA7-6DE1329DE97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9684" y="3327527"/>
            <a:ext cx="2925612" cy="668990"/>
          </a:xfrm>
        </p:spPr>
        <p:txBody>
          <a:bodyPr lIns="0" t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Lorem ipsum dolor sit amet, consectetur adipiscing elit, sed do eiusmod tempor incididunt ut labore et dolore magna aliqua. Ut enm ad minim veniam, quis nostrud exercitation.</a:t>
            </a:r>
          </a:p>
        </p:txBody>
      </p:sp>
      <p:sp>
        <p:nvSpPr>
          <p:cNvPr id="107" name="Text Placeholder 8" hidden="1">
            <a:extLst>
              <a:ext uri="{FF2B5EF4-FFF2-40B4-BE49-F238E27FC236}">
                <a16:creationId xmlns:a16="http://schemas.microsoft.com/office/drawing/2014/main" id="{82046C4E-90DA-4347-A96F-BD316B2235F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9684" y="4107059"/>
            <a:ext cx="2925613" cy="24880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Company Name | Job Title</a:t>
            </a:r>
          </a:p>
        </p:txBody>
      </p:sp>
      <p:sp>
        <p:nvSpPr>
          <p:cNvPr id="108" name="Text Placeholder 8" hidden="1">
            <a:extLst>
              <a:ext uri="{FF2B5EF4-FFF2-40B4-BE49-F238E27FC236}">
                <a16:creationId xmlns:a16="http://schemas.microsoft.com/office/drawing/2014/main" id="{D7E3073B-1F03-B344-9CCF-D116EF9641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9684" y="4398072"/>
            <a:ext cx="2925613" cy="144438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[Dates From]-[To]</a:t>
            </a:r>
          </a:p>
        </p:txBody>
      </p:sp>
      <p:sp>
        <p:nvSpPr>
          <p:cNvPr id="109" name="Text Placeholder 8" hidden="1">
            <a:extLst>
              <a:ext uri="{FF2B5EF4-FFF2-40B4-BE49-F238E27FC236}">
                <a16:creationId xmlns:a16="http://schemas.microsoft.com/office/drawing/2014/main" id="{2EE283F0-AFCD-5741-8C35-207ABF2D6E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9684" y="4593995"/>
            <a:ext cx="2925612" cy="709398"/>
          </a:xfrm>
        </p:spPr>
        <p:txBody>
          <a:bodyPr lIns="0" t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141" name="Text Placeholder 18" hidden="1">
            <a:extLst>
              <a:ext uri="{FF2B5EF4-FFF2-40B4-BE49-F238E27FC236}">
                <a16:creationId xmlns:a16="http://schemas.microsoft.com/office/drawing/2014/main" id="{74300729-6F26-BF4C-84B9-420C9383BB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976399" y="7594586"/>
            <a:ext cx="2687637" cy="375733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[www.website.com]</a:t>
            </a:r>
          </a:p>
        </p:txBody>
      </p:sp>
      <p:sp>
        <p:nvSpPr>
          <p:cNvPr id="142" name="Text Placeholder 18" hidden="1">
            <a:extLst>
              <a:ext uri="{FF2B5EF4-FFF2-40B4-BE49-F238E27FC236}">
                <a16:creationId xmlns:a16="http://schemas.microsoft.com/office/drawing/2014/main" id="{DDE57839-AE02-5A48-BA9C-A372F59A8A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976399" y="8060579"/>
            <a:ext cx="2687637" cy="375733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[E-mail@e-mail.com]</a:t>
            </a:r>
          </a:p>
        </p:txBody>
      </p:sp>
      <p:sp>
        <p:nvSpPr>
          <p:cNvPr id="143" name="Text Placeholder 18" hidden="1">
            <a:extLst>
              <a:ext uri="{FF2B5EF4-FFF2-40B4-BE49-F238E27FC236}">
                <a16:creationId xmlns:a16="http://schemas.microsoft.com/office/drawing/2014/main" id="{D9890AB4-F0C2-C14A-AE40-76B0671D77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976399" y="8531775"/>
            <a:ext cx="2687637" cy="375733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[Phone Number]</a:t>
            </a:r>
          </a:p>
        </p:txBody>
      </p:sp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D99AF921-7F38-AA4D-A86E-AAA8D030F26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596449" y="165485"/>
            <a:ext cx="1120065" cy="1120065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06" name="Text Placeholder 25" hidden="1">
            <a:extLst>
              <a:ext uri="{FF2B5EF4-FFF2-40B4-BE49-F238E27FC236}">
                <a16:creationId xmlns:a16="http://schemas.microsoft.com/office/drawing/2014/main" id="{F296C2BF-1825-2C45-A87E-72A783A27BC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410200" y="4355868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POWERPOINT</a:t>
            </a:r>
          </a:p>
        </p:txBody>
      </p:sp>
      <p:sp>
        <p:nvSpPr>
          <p:cNvPr id="310" name="Text Placeholder 25" hidden="1">
            <a:extLst>
              <a:ext uri="{FF2B5EF4-FFF2-40B4-BE49-F238E27FC236}">
                <a16:creationId xmlns:a16="http://schemas.microsoft.com/office/drawing/2014/main" id="{847127D0-A2CA-244C-B0BB-449CC673F06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410200" y="4531709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SOCIAL MEDIA</a:t>
            </a:r>
          </a:p>
        </p:txBody>
      </p:sp>
      <p:sp>
        <p:nvSpPr>
          <p:cNvPr id="312" name="Text Placeholder 25" hidden="1">
            <a:extLst>
              <a:ext uri="{FF2B5EF4-FFF2-40B4-BE49-F238E27FC236}">
                <a16:creationId xmlns:a16="http://schemas.microsoft.com/office/drawing/2014/main" id="{977FAA94-5605-AD4B-8EC7-19418B74B7F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410200" y="4702427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MANAGEMENT</a:t>
            </a:r>
          </a:p>
        </p:txBody>
      </p:sp>
      <p:sp>
        <p:nvSpPr>
          <p:cNvPr id="317" name="Text Placeholder 25" hidden="1">
            <a:extLst>
              <a:ext uri="{FF2B5EF4-FFF2-40B4-BE49-F238E27FC236}">
                <a16:creationId xmlns:a16="http://schemas.microsoft.com/office/drawing/2014/main" id="{55B31FD5-2D4E-FB40-8D3B-9D64BB06ACE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10200" y="4191906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EXCEL</a:t>
            </a:r>
          </a:p>
        </p:txBody>
      </p:sp>
      <p:sp>
        <p:nvSpPr>
          <p:cNvPr id="318" name="Text Placeholder 25" hidden="1">
            <a:extLst>
              <a:ext uri="{FF2B5EF4-FFF2-40B4-BE49-F238E27FC236}">
                <a16:creationId xmlns:a16="http://schemas.microsoft.com/office/drawing/2014/main" id="{ACC18595-C5AA-D643-9CE9-8E035BE3CBC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10200" y="4009026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WORD</a:t>
            </a:r>
          </a:p>
        </p:txBody>
      </p:sp>
      <p:sp>
        <p:nvSpPr>
          <p:cNvPr id="336" name="Text Placeholder 25" hidden="1">
            <a:extLst>
              <a:ext uri="{FF2B5EF4-FFF2-40B4-BE49-F238E27FC236}">
                <a16:creationId xmlns:a16="http://schemas.microsoft.com/office/drawing/2014/main" id="{8AE7172C-56DA-214E-A8DD-40FE0388312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410200" y="5384539"/>
            <a:ext cx="1327150" cy="18714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ENGLISH</a:t>
            </a:r>
          </a:p>
        </p:txBody>
      </p:sp>
      <p:sp>
        <p:nvSpPr>
          <p:cNvPr id="337" name="Text Placeholder 25" hidden="1">
            <a:extLst>
              <a:ext uri="{FF2B5EF4-FFF2-40B4-BE49-F238E27FC236}">
                <a16:creationId xmlns:a16="http://schemas.microsoft.com/office/drawing/2014/main" id="{A97B1250-9241-564A-A4AB-2492DD96A3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10200" y="5652555"/>
            <a:ext cx="1327150" cy="18714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FRENCH</a:t>
            </a:r>
          </a:p>
        </p:txBody>
      </p:sp>
      <p:sp>
        <p:nvSpPr>
          <p:cNvPr id="338" name="Text Placeholder 25" hidden="1">
            <a:extLst>
              <a:ext uri="{FF2B5EF4-FFF2-40B4-BE49-F238E27FC236}">
                <a16:creationId xmlns:a16="http://schemas.microsoft.com/office/drawing/2014/main" id="{B200B1D1-4434-5E49-8BFF-B6FF720E1DD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10200" y="5922990"/>
            <a:ext cx="1327150" cy="18714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SPANISH</a:t>
            </a:r>
          </a:p>
        </p:txBody>
      </p:sp>
      <p:sp>
        <p:nvSpPr>
          <p:cNvPr id="339" name="Text Placeholder 25" hidden="1">
            <a:extLst>
              <a:ext uri="{FF2B5EF4-FFF2-40B4-BE49-F238E27FC236}">
                <a16:creationId xmlns:a16="http://schemas.microsoft.com/office/drawing/2014/main" id="{C4DC3A9C-1AC5-5343-ACF6-AFB45AB7A46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97877" y="8147512"/>
            <a:ext cx="1449583" cy="26276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MANAGEMENT</a:t>
            </a:r>
          </a:p>
        </p:txBody>
      </p:sp>
      <p:sp>
        <p:nvSpPr>
          <p:cNvPr id="340" name="Text Placeholder 25" hidden="1">
            <a:extLst>
              <a:ext uri="{FF2B5EF4-FFF2-40B4-BE49-F238E27FC236}">
                <a16:creationId xmlns:a16="http://schemas.microsoft.com/office/drawing/2014/main" id="{6004AFFB-6BAF-924B-A5F2-CA7B7E10E57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97877" y="8415528"/>
            <a:ext cx="1449583" cy="26276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DESIGN</a:t>
            </a:r>
          </a:p>
        </p:txBody>
      </p:sp>
      <p:sp>
        <p:nvSpPr>
          <p:cNvPr id="341" name="Text Placeholder 25" hidden="1">
            <a:extLst>
              <a:ext uri="{FF2B5EF4-FFF2-40B4-BE49-F238E27FC236}">
                <a16:creationId xmlns:a16="http://schemas.microsoft.com/office/drawing/2014/main" id="{1E9B43B5-9A43-B448-95A4-FDD649321FC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97877" y="8697907"/>
            <a:ext cx="1449583" cy="238881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DEVELOPMENT</a:t>
            </a:r>
          </a:p>
        </p:txBody>
      </p:sp>
      <p:sp>
        <p:nvSpPr>
          <p:cNvPr id="342" name="Text Placeholder 25" hidden="1">
            <a:extLst>
              <a:ext uri="{FF2B5EF4-FFF2-40B4-BE49-F238E27FC236}">
                <a16:creationId xmlns:a16="http://schemas.microsoft.com/office/drawing/2014/main" id="{1ACF054A-3D21-D642-B4C6-DB5BDAC1927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7877" y="7593880"/>
            <a:ext cx="1449583" cy="289046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ABILITIES</a:t>
            </a:r>
          </a:p>
        </p:txBody>
      </p:sp>
      <p:sp>
        <p:nvSpPr>
          <p:cNvPr id="343" name="Text Placeholder 25" hidden="1">
            <a:extLst>
              <a:ext uri="{FF2B5EF4-FFF2-40B4-BE49-F238E27FC236}">
                <a16:creationId xmlns:a16="http://schemas.microsoft.com/office/drawing/2014/main" id="{7C941C70-D057-D04B-BD74-348163471A7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7877" y="7878034"/>
            <a:ext cx="1449583" cy="26276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MARKETING</a:t>
            </a:r>
          </a:p>
        </p:txBody>
      </p:sp>
      <p:sp>
        <p:nvSpPr>
          <p:cNvPr id="344" name="Text Placeholder 25" hidden="1">
            <a:extLst>
              <a:ext uri="{FF2B5EF4-FFF2-40B4-BE49-F238E27FC236}">
                <a16:creationId xmlns:a16="http://schemas.microsoft.com/office/drawing/2014/main" id="{CF61B5C1-8C61-1143-9083-AD58E1C749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94178" y="8160704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10</a:t>
            </a:r>
          </a:p>
        </p:txBody>
      </p:sp>
      <p:sp>
        <p:nvSpPr>
          <p:cNvPr id="345" name="Text Placeholder 25" hidden="1">
            <a:extLst>
              <a:ext uri="{FF2B5EF4-FFF2-40B4-BE49-F238E27FC236}">
                <a16:creationId xmlns:a16="http://schemas.microsoft.com/office/drawing/2014/main" id="{0B7D9C94-0A2C-3B4E-8B05-B7547A9A0E7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094178" y="8436611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7</a:t>
            </a:r>
          </a:p>
        </p:txBody>
      </p:sp>
      <p:sp>
        <p:nvSpPr>
          <p:cNvPr id="346" name="Text Placeholder 25" hidden="1">
            <a:extLst>
              <a:ext uri="{FF2B5EF4-FFF2-40B4-BE49-F238E27FC236}">
                <a16:creationId xmlns:a16="http://schemas.microsoft.com/office/drawing/2014/main" id="{CCE3AE9C-BC12-B743-BF3F-A8308EFB290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94178" y="8698945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3.5</a:t>
            </a:r>
          </a:p>
        </p:txBody>
      </p:sp>
      <p:sp>
        <p:nvSpPr>
          <p:cNvPr id="347" name="Text Placeholder 25" hidden="1">
            <a:extLst>
              <a:ext uri="{FF2B5EF4-FFF2-40B4-BE49-F238E27FC236}">
                <a16:creationId xmlns:a16="http://schemas.microsoft.com/office/drawing/2014/main" id="{F1D2929D-A8D7-274A-A253-E4556D470E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94178" y="7905308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8</a:t>
            </a:r>
          </a:p>
        </p:txBody>
      </p:sp>
      <p:sp>
        <p:nvSpPr>
          <p:cNvPr id="348" name="Text Placeholder 25" hidden="1">
            <a:extLst>
              <a:ext uri="{FF2B5EF4-FFF2-40B4-BE49-F238E27FC236}">
                <a16:creationId xmlns:a16="http://schemas.microsoft.com/office/drawing/2014/main" id="{E4C42072-2D54-8942-9963-4138F93D9F7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094543" y="7593880"/>
            <a:ext cx="1092002" cy="295809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YEARS OF EXPERIENCE</a:t>
            </a:r>
          </a:p>
        </p:txBody>
      </p:sp>
      <p:cxnSp>
        <p:nvCxnSpPr>
          <p:cNvPr id="355" name="Straight Connector 354" hidden="1">
            <a:extLst>
              <a:ext uri="{FF2B5EF4-FFF2-40B4-BE49-F238E27FC236}">
                <a16:creationId xmlns:a16="http://schemas.microsoft.com/office/drawing/2014/main" id="{DF98499B-F2A5-CA4E-943A-53F88D825970}"/>
              </a:ext>
            </a:extLst>
          </p:cNvPr>
          <p:cNvCxnSpPr>
            <a:cxnSpLocks/>
          </p:cNvCxnSpPr>
          <p:nvPr userDrawn="1"/>
        </p:nvCxnSpPr>
        <p:spPr>
          <a:xfrm>
            <a:off x="0" y="1121676"/>
            <a:ext cx="685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60" hidden="1">
            <a:extLst>
              <a:ext uri="{FF2B5EF4-FFF2-40B4-BE49-F238E27FC236}">
                <a16:creationId xmlns:a16="http://schemas.microsoft.com/office/drawing/2014/main" id="{17521193-60AC-664A-A033-8AA4404C6AA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464815" y="1146174"/>
            <a:ext cx="2662311" cy="300507"/>
          </a:xfrm>
        </p:spPr>
        <p:txBody>
          <a:bodyPr l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INTERNATIONAL EXPERIENCE</a:t>
            </a:r>
          </a:p>
        </p:txBody>
      </p:sp>
      <p:sp>
        <p:nvSpPr>
          <p:cNvPr id="359" name="Text Placeholder 60" hidden="1">
            <a:extLst>
              <a:ext uri="{FF2B5EF4-FFF2-40B4-BE49-F238E27FC236}">
                <a16:creationId xmlns:a16="http://schemas.microsoft.com/office/drawing/2014/main" id="{412CE960-3495-1F42-80A3-840D05EC91C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464815" y="3622089"/>
            <a:ext cx="2662311" cy="300507"/>
          </a:xfrm>
        </p:spPr>
        <p:txBody>
          <a:bodyPr l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SKILLS</a:t>
            </a:r>
          </a:p>
        </p:txBody>
      </p:sp>
      <p:sp>
        <p:nvSpPr>
          <p:cNvPr id="360" name="Text Placeholder 60" hidden="1">
            <a:extLst>
              <a:ext uri="{FF2B5EF4-FFF2-40B4-BE49-F238E27FC236}">
                <a16:creationId xmlns:a16="http://schemas.microsoft.com/office/drawing/2014/main" id="{08F6B783-82B6-B242-AA40-D9F7AE3B8CE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464815" y="5014791"/>
            <a:ext cx="2662311" cy="300507"/>
          </a:xfrm>
        </p:spPr>
        <p:txBody>
          <a:bodyPr l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2072580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597E-2F4F-2747-A9DF-6BACAD15E325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580D-DD1F-2749-85C8-F9883E4B5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904A63C-68EB-4D94-AC13-8E81F7F82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1840" y="8452783"/>
            <a:ext cx="6846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BD56A74-3819-47CE-8737-C6E23389A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02136" y="-1338474"/>
            <a:ext cx="45286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0C8264B-90F6-488D-9A35-30668A01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50747" y="3561837"/>
            <a:ext cx="3407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068E215-0C3A-40AB-99A4-4979F9F8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338" y="1452601"/>
            <a:ext cx="685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331">
            <a:extLst>
              <a:ext uri="{FF2B5EF4-FFF2-40B4-BE49-F238E27FC236}">
                <a16:creationId xmlns:a16="http://schemas.microsoft.com/office/drawing/2014/main" id="{6DDBFF25-874E-48BB-8577-66C935E93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60187" y="4175044"/>
            <a:ext cx="3074114" cy="521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noProof="0" dirty="0">
                <a:latin typeface="Tw Cen MT" panose="020B0602020104020603" pitchFamily="34" charset="0"/>
              </a:rPr>
              <a:t>The meeting spoke with Samuel’s children, after his death, and granted a request to take them under their care (William, Rebecca, Samuel and Archibald).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67EB74C-8F2F-A044-84A9-F24E7442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84" y="406654"/>
            <a:ext cx="5131177" cy="338716"/>
          </a:xfrm>
        </p:spPr>
        <p:txBody>
          <a:bodyPr/>
          <a:lstStyle/>
          <a:p>
            <a:r>
              <a:rPr lang="en-US" dirty="0"/>
              <a:t>Samuel Silver-          Third Generation</a:t>
            </a:r>
            <a:endParaRPr lang="en-US" b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8D5B63C-6F29-9E4D-AADE-62F830583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dirty="0"/>
              <a:t>Birth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2A741E-F82C-844C-ACED-4CCFB5D76C9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1725 – Pilesgrove, Salem County, New Jersey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6BE6362-93BD-2743-887A-A038C0710C4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9684" y="2056280"/>
            <a:ext cx="2925612" cy="244307"/>
          </a:xfrm>
        </p:spPr>
        <p:txBody>
          <a:bodyPr/>
          <a:lstStyle/>
          <a:p>
            <a:r>
              <a:rPr lang="en-US" sz="1050" dirty="0"/>
              <a:t>Parents: Archibald Silver II and Mary Cowgill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8107B0D9-8EB1-4649-9A1C-970A6BC1418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Time-line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4C7E5E4-AAAD-A841-8A0C-BECC827BB43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2961" y="2359040"/>
            <a:ext cx="2925613" cy="248809"/>
          </a:xfrm>
        </p:spPr>
        <p:txBody>
          <a:bodyPr>
            <a:normAutofit/>
          </a:bodyPr>
          <a:lstStyle/>
          <a:p>
            <a:r>
              <a:rPr lang="en-US" dirty="0"/>
              <a:t>Marriage | Rebekah Pedrick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D3721E-42CE-CF4A-8454-8814B6A75FE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006" y="3214904"/>
            <a:ext cx="569041" cy="248809"/>
          </a:xfrm>
        </p:spPr>
        <p:txBody>
          <a:bodyPr>
            <a:normAutofit/>
          </a:bodyPr>
          <a:lstStyle/>
          <a:p>
            <a:r>
              <a:rPr lang="en-US" dirty="0"/>
              <a:t>Death 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FD6DF8-CC9B-D745-ABB6-86E96E09B3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80730" y="3494507"/>
            <a:ext cx="2925613" cy="144438"/>
          </a:xfrm>
        </p:spPr>
        <p:txBody>
          <a:bodyPr/>
          <a:lstStyle/>
          <a:p>
            <a:r>
              <a:rPr lang="en-US" dirty="0"/>
              <a:t>About 1789-Pilesgrove, Salem County, New Jersey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5C1FAED-BD61-1049-834C-52C8CC761F7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79684" y="4495527"/>
            <a:ext cx="2925612" cy="807866"/>
          </a:xfrm>
        </p:spPr>
        <p:txBody>
          <a:bodyPr/>
          <a:lstStyle/>
          <a:p>
            <a:r>
              <a:rPr lang="en-US" dirty="0"/>
              <a:t>Samuel was a yeoman, meaning he owned and cultivating a small landed estate. He gave to his wife his Bible, cow and warming pan, and £10 yearly for 5 years. He divided the rest of his estate evenly between his children, when they came of age.</a:t>
            </a:r>
          </a:p>
          <a:p>
            <a:endParaRPr lang="en-US" sz="1050" dirty="0"/>
          </a:p>
        </p:txBody>
      </p:sp>
      <p:sp>
        <p:nvSpPr>
          <p:cNvPr id="116" name="Text Placeholder 115">
            <a:extLst>
              <a:ext uri="{FF2B5EF4-FFF2-40B4-BE49-F238E27FC236}">
                <a16:creationId xmlns:a16="http://schemas.microsoft.com/office/drawing/2014/main" id="{4233DFE1-397B-9D40-8F2D-A74BAA71693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4629" y="6155966"/>
            <a:ext cx="1449583" cy="262769"/>
          </a:xfrm>
        </p:spPr>
        <p:txBody>
          <a:bodyPr/>
          <a:lstStyle/>
          <a:p>
            <a:r>
              <a:rPr lang="en-US" dirty="0"/>
              <a:t>William Silver (Direct-line)</a:t>
            </a:r>
          </a:p>
        </p:txBody>
      </p:sp>
      <p:sp>
        <p:nvSpPr>
          <p:cNvPr id="117" name="Text Placeholder 116">
            <a:extLst>
              <a:ext uri="{FF2B5EF4-FFF2-40B4-BE49-F238E27FC236}">
                <a16:creationId xmlns:a16="http://schemas.microsoft.com/office/drawing/2014/main" id="{D955D1EE-EFC7-0843-93AB-52CF2FE43CF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54235" y="6385060"/>
            <a:ext cx="1449583" cy="262769"/>
          </a:xfrm>
        </p:spPr>
        <p:txBody>
          <a:bodyPr/>
          <a:lstStyle/>
          <a:p>
            <a:r>
              <a:rPr lang="en-US" dirty="0"/>
              <a:t>Rebecca Silver</a:t>
            </a:r>
          </a:p>
        </p:txBody>
      </p:sp>
      <p:sp>
        <p:nvSpPr>
          <p:cNvPr id="118" name="Text Placeholder 117">
            <a:extLst>
              <a:ext uri="{FF2B5EF4-FFF2-40B4-BE49-F238E27FC236}">
                <a16:creationId xmlns:a16="http://schemas.microsoft.com/office/drawing/2014/main" id="{542487C0-67AC-0849-8B9F-130D56060EB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42768" y="6662931"/>
            <a:ext cx="1449583" cy="238881"/>
          </a:xfrm>
        </p:spPr>
        <p:txBody>
          <a:bodyPr/>
          <a:lstStyle/>
          <a:p>
            <a:r>
              <a:rPr lang="en-US" dirty="0"/>
              <a:t>Samuel Silver</a:t>
            </a:r>
          </a:p>
        </p:txBody>
      </p:sp>
      <p:sp>
        <p:nvSpPr>
          <p:cNvPr id="119" name="Text Placeholder 118">
            <a:extLst>
              <a:ext uri="{FF2B5EF4-FFF2-40B4-BE49-F238E27FC236}">
                <a16:creationId xmlns:a16="http://schemas.microsoft.com/office/drawing/2014/main" id="{EA98D879-DA49-2444-B6BC-531098AA8B6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43453" y="5527987"/>
            <a:ext cx="1449583" cy="289046"/>
          </a:xfrm>
        </p:spPr>
        <p:txBody>
          <a:bodyPr/>
          <a:lstStyle/>
          <a:p>
            <a:r>
              <a:rPr lang="en-US" dirty="0"/>
              <a:t>Children</a:t>
            </a:r>
          </a:p>
        </p:txBody>
      </p:sp>
      <p:sp>
        <p:nvSpPr>
          <p:cNvPr id="120" name="Text Placeholder 119">
            <a:extLst>
              <a:ext uri="{FF2B5EF4-FFF2-40B4-BE49-F238E27FC236}">
                <a16:creationId xmlns:a16="http://schemas.microsoft.com/office/drawing/2014/main" id="{05BC12C5-98CA-634E-B120-78D814AFCAD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54235" y="5864254"/>
            <a:ext cx="1449583" cy="262769"/>
          </a:xfrm>
        </p:spPr>
        <p:txBody>
          <a:bodyPr/>
          <a:lstStyle/>
          <a:p>
            <a:r>
              <a:rPr lang="en-US" dirty="0"/>
              <a:t>Ruth Silver</a:t>
            </a:r>
          </a:p>
        </p:txBody>
      </p:sp>
      <p:sp>
        <p:nvSpPr>
          <p:cNvPr id="142" name="Text Placeholder 141">
            <a:extLst>
              <a:ext uri="{FF2B5EF4-FFF2-40B4-BE49-F238E27FC236}">
                <a16:creationId xmlns:a16="http://schemas.microsoft.com/office/drawing/2014/main" id="{3431D51B-3170-404D-AA78-24211C76C97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113976" y="6155966"/>
            <a:ext cx="1065342" cy="229094"/>
          </a:xfrm>
        </p:spPr>
        <p:txBody>
          <a:bodyPr/>
          <a:lstStyle/>
          <a:p>
            <a:r>
              <a:rPr lang="en-US" sz="1000" dirty="0"/>
              <a:t>1773-1848</a:t>
            </a:r>
          </a:p>
        </p:txBody>
      </p:sp>
      <p:sp>
        <p:nvSpPr>
          <p:cNvPr id="143" name="Text Placeholder 142">
            <a:extLst>
              <a:ext uri="{FF2B5EF4-FFF2-40B4-BE49-F238E27FC236}">
                <a16:creationId xmlns:a16="http://schemas.microsoft.com/office/drawing/2014/main" id="{A1A4C043-2900-EC44-8ED3-151D6F6DD0F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112355" y="6375560"/>
            <a:ext cx="1065342" cy="193810"/>
          </a:xfrm>
        </p:spPr>
        <p:txBody>
          <a:bodyPr/>
          <a:lstStyle/>
          <a:p>
            <a:r>
              <a:rPr lang="en-US" sz="1000" dirty="0"/>
              <a:t>1776-1840</a:t>
            </a:r>
          </a:p>
        </p:txBody>
      </p:sp>
      <p:sp>
        <p:nvSpPr>
          <p:cNvPr id="144" name="Text Placeholder 143">
            <a:extLst>
              <a:ext uri="{FF2B5EF4-FFF2-40B4-BE49-F238E27FC236}">
                <a16:creationId xmlns:a16="http://schemas.microsoft.com/office/drawing/2014/main" id="{16FCFE63-7201-CA4F-B364-467A817F793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113976" y="6614174"/>
            <a:ext cx="1065342" cy="229094"/>
          </a:xfrm>
        </p:spPr>
        <p:txBody>
          <a:bodyPr/>
          <a:lstStyle/>
          <a:p>
            <a:r>
              <a:rPr lang="en-US" sz="1000" dirty="0"/>
              <a:t>1784-1829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D1E64E37-6E15-024C-8FED-C14D81177DA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113976" y="5850133"/>
            <a:ext cx="1065342" cy="229094"/>
          </a:xfrm>
        </p:spPr>
        <p:txBody>
          <a:bodyPr/>
          <a:lstStyle/>
          <a:p>
            <a:r>
              <a:rPr lang="en-US" sz="1000" dirty="0"/>
              <a:t>1765-1823</a:t>
            </a:r>
          </a:p>
        </p:txBody>
      </p:sp>
      <p:sp>
        <p:nvSpPr>
          <p:cNvPr id="146" name="Text Placeholder 145">
            <a:extLst>
              <a:ext uri="{FF2B5EF4-FFF2-40B4-BE49-F238E27FC236}">
                <a16:creationId xmlns:a16="http://schemas.microsoft.com/office/drawing/2014/main" id="{A197986E-238A-E346-8797-0E67D27E2371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2085695" y="5498485"/>
            <a:ext cx="1092002" cy="295809"/>
          </a:xfrm>
        </p:spPr>
        <p:txBody>
          <a:bodyPr/>
          <a:lstStyle/>
          <a:p>
            <a:r>
              <a:rPr lang="en-US" sz="1200" dirty="0"/>
              <a:t>Birth/Death</a:t>
            </a:r>
          </a:p>
        </p:txBody>
      </p:sp>
      <p:sp>
        <p:nvSpPr>
          <p:cNvPr id="148" name="Text Placeholder 147">
            <a:extLst>
              <a:ext uri="{FF2B5EF4-FFF2-40B4-BE49-F238E27FC236}">
                <a16:creationId xmlns:a16="http://schemas.microsoft.com/office/drawing/2014/main" id="{737697CF-DAC5-BE40-8620-8AAF5D50500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3652060" y="3924464"/>
            <a:ext cx="1145774" cy="263231"/>
          </a:xfrm>
        </p:spPr>
        <p:txBody>
          <a:bodyPr rIns="0">
            <a:normAutofit/>
          </a:bodyPr>
          <a:lstStyle/>
          <a:p>
            <a:r>
              <a:rPr lang="en-US" sz="1100" dirty="0"/>
              <a:t>Meeting Minutes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A7DE4BB-244F-6B49-9727-5BAD74EA4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6198" y="5922990"/>
            <a:ext cx="160984" cy="1609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F5B1B6-C812-7540-BCB9-271539B93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3602" y="6174245"/>
            <a:ext cx="160984" cy="1609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460C3D1-676E-3E4D-95DB-F5F6D3D88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3602" y="6386414"/>
            <a:ext cx="160984" cy="1609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ED2FB73-5322-564C-B2F5-9335A0646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7205" y="6640706"/>
            <a:ext cx="160984" cy="1609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A6D5824-1247-904A-978C-E3901FF49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840" y="5995637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8DF0C07-C343-A74B-A633-EF26C544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840" y="6270512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0D6FA17-ADEA-444A-811E-1FC72DA42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840" y="6488876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37DB787-45FC-6C42-8904-35531D316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2495" y="6738178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FE93959-4A6A-4B48-B3E2-6468FDE1E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630" y="1681193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2D27F86-00CB-3644-8651-C1182ECB7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631" y="2476453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456E314-2B8A-0B45-B8BB-C04ABEADA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840" y="3339306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9822FBA-A214-42A1-936D-29AA8B0C5E5D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/>
          <a:srcRect/>
          <a:stretch/>
        </p:blipFill>
        <p:spPr>
          <a:xfrm>
            <a:off x="4439150" y="28486"/>
            <a:ext cx="1973631" cy="10861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D061AD4-811B-4A9B-B63D-D61B27274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060" y="1560201"/>
            <a:ext cx="2925612" cy="194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E971656-1B78-4D35-A609-9C1F3AD990E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9684" y="2708386"/>
            <a:ext cx="2925613" cy="144438"/>
          </a:xfrm>
        </p:spPr>
        <p:txBody>
          <a:bodyPr/>
          <a:lstStyle/>
          <a:p>
            <a:r>
              <a:rPr lang="en-US" dirty="0"/>
              <a:t>31 October 1765 – Pilesgrove Meeting House (AKA Woodstown), Salem County, New Jersey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FDBBAFA-457B-4209-A3A5-F019116C275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045074" y="3571181"/>
            <a:ext cx="2139584" cy="310236"/>
          </a:xfrm>
        </p:spPr>
        <p:txBody>
          <a:bodyPr/>
          <a:lstStyle/>
          <a:p>
            <a:r>
              <a:rPr lang="en-US" dirty="0"/>
              <a:t>Woodstown Friends Meeting House                              104 N Main St, Woodstown, New Jersey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5B1BFD-FCB2-45D9-AE39-8A6F43E9C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31" y="4049216"/>
            <a:ext cx="335309" cy="85351"/>
          </a:xfrm>
          <a:prstGeom prst="rect">
            <a:avLst/>
          </a:prstGeom>
        </p:spPr>
      </p:pic>
      <p:sp>
        <p:nvSpPr>
          <p:cNvPr id="354" name="Text Placeholder 27">
            <a:extLst>
              <a:ext uri="{FF2B5EF4-FFF2-40B4-BE49-F238E27FC236}">
                <a16:creationId xmlns:a16="http://schemas.microsoft.com/office/drawing/2014/main" id="{FBC8F342-ADC0-4253-8AFE-1CDA90AFDDE3}"/>
              </a:ext>
            </a:extLst>
          </p:cNvPr>
          <p:cNvSpPr txBox="1">
            <a:spLocks/>
          </p:cNvSpPr>
          <p:nvPr/>
        </p:nvSpPr>
        <p:spPr>
          <a:xfrm>
            <a:off x="443453" y="3924811"/>
            <a:ext cx="2925613" cy="24880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Will  </a:t>
            </a:r>
          </a:p>
        </p:txBody>
      </p:sp>
      <p:sp>
        <p:nvSpPr>
          <p:cNvPr id="355" name="Text Placeholder 28">
            <a:extLst>
              <a:ext uri="{FF2B5EF4-FFF2-40B4-BE49-F238E27FC236}">
                <a16:creationId xmlns:a16="http://schemas.microsoft.com/office/drawing/2014/main" id="{B40EDC06-5639-4667-96D4-C3701C4FF01A}"/>
              </a:ext>
            </a:extLst>
          </p:cNvPr>
          <p:cNvSpPr txBox="1">
            <a:spLocks/>
          </p:cNvSpPr>
          <p:nvPr/>
        </p:nvSpPr>
        <p:spPr>
          <a:xfrm>
            <a:off x="468005" y="4131933"/>
            <a:ext cx="2925613" cy="30514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Probated on 30 Sep1789-Pilesgrove, Salem County, New Jersey</a:t>
            </a:r>
          </a:p>
        </p:txBody>
      </p: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B68316BB-1117-405B-81C7-DD64EFFB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63" y="7057716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6E3BF0C0-9A4D-490E-9A41-0A65BBAD3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631" y="7320232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Oval 357">
            <a:extLst>
              <a:ext uri="{FF2B5EF4-FFF2-40B4-BE49-F238E27FC236}">
                <a16:creationId xmlns:a16="http://schemas.microsoft.com/office/drawing/2014/main" id="{3D6E24C2-ED4A-409B-A0D0-9255B07C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3843" y="6950898"/>
            <a:ext cx="160984" cy="16098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E0D310EF-95FC-4BCF-911B-677E01A4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6710" y="7239741"/>
            <a:ext cx="160984" cy="160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0" name="Text Placeholder 117">
            <a:extLst>
              <a:ext uri="{FF2B5EF4-FFF2-40B4-BE49-F238E27FC236}">
                <a16:creationId xmlns:a16="http://schemas.microsoft.com/office/drawing/2014/main" id="{96AA8844-4D32-4A9E-8AAC-895F5B457FFE}"/>
              </a:ext>
            </a:extLst>
          </p:cNvPr>
          <p:cNvSpPr txBox="1">
            <a:spLocks/>
          </p:cNvSpPr>
          <p:nvPr/>
        </p:nvSpPr>
        <p:spPr>
          <a:xfrm>
            <a:off x="640228" y="6916638"/>
            <a:ext cx="1449583" cy="23888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Mary Silver</a:t>
            </a:r>
          </a:p>
        </p:txBody>
      </p:sp>
      <p:sp>
        <p:nvSpPr>
          <p:cNvPr id="361" name="Text Placeholder 117">
            <a:extLst>
              <a:ext uri="{FF2B5EF4-FFF2-40B4-BE49-F238E27FC236}">
                <a16:creationId xmlns:a16="http://schemas.microsoft.com/office/drawing/2014/main" id="{7C65EEC7-3413-489C-880B-906BB3295967}"/>
              </a:ext>
            </a:extLst>
          </p:cNvPr>
          <p:cNvSpPr txBox="1">
            <a:spLocks/>
          </p:cNvSpPr>
          <p:nvPr/>
        </p:nvSpPr>
        <p:spPr>
          <a:xfrm>
            <a:off x="671228" y="7200792"/>
            <a:ext cx="1449583" cy="23888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Archibald Silver</a:t>
            </a:r>
          </a:p>
        </p:txBody>
      </p:sp>
      <p:sp>
        <p:nvSpPr>
          <p:cNvPr id="362" name="Text Placeholder 143">
            <a:extLst>
              <a:ext uri="{FF2B5EF4-FFF2-40B4-BE49-F238E27FC236}">
                <a16:creationId xmlns:a16="http://schemas.microsoft.com/office/drawing/2014/main" id="{FFB083CF-F250-470C-939A-2CA19C37824D}"/>
              </a:ext>
            </a:extLst>
          </p:cNvPr>
          <p:cNvSpPr txBox="1">
            <a:spLocks/>
          </p:cNvSpPr>
          <p:nvPr/>
        </p:nvSpPr>
        <p:spPr>
          <a:xfrm>
            <a:off x="2099025" y="6901812"/>
            <a:ext cx="1065342" cy="22909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1790-1836</a:t>
            </a:r>
          </a:p>
        </p:txBody>
      </p:sp>
      <p:sp>
        <p:nvSpPr>
          <p:cNvPr id="363" name="Text Placeholder 143">
            <a:extLst>
              <a:ext uri="{FF2B5EF4-FFF2-40B4-BE49-F238E27FC236}">
                <a16:creationId xmlns:a16="http://schemas.microsoft.com/office/drawing/2014/main" id="{0948E17D-047A-4CB4-8D6E-0B42C0C14D47}"/>
              </a:ext>
            </a:extLst>
          </p:cNvPr>
          <p:cNvSpPr txBox="1">
            <a:spLocks/>
          </p:cNvSpPr>
          <p:nvPr/>
        </p:nvSpPr>
        <p:spPr>
          <a:xfrm>
            <a:off x="2241001" y="7229735"/>
            <a:ext cx="1065342" cy="22909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-1829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E62B225-81D1-49AC-A339-D49016949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749" y="4035870"/>
            <a:ext cx="335309" cy="8535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2AB645C-B862-40C9-AEA5-4753F5011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02" y="4854765"/>
            <a:ext cx="8142731" cy="338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81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O Resume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92D050"/>
      </a:accent1>
      <a:accent2>
        <a:srgbClr val="0070C0"/>
      </a:accent2>
      <a:accent3>
        <a:srgbClr val="00B0F0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 Resume 03_AE_CLR_v7" id="{8DF4B4FA-B337-45A8-9AC8-4A797F969B65}" vid="{65AD6FE7-9CA3-4E7C-ACD0-6FDD0A90F2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0558B0-8C20-4473-953C-1BB329A85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FC06E3-0E84-4E3F-B416-FB828DCF9B7F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3.xml><?xml version="1.0" encoding="utf-8"?>
<ds:datastoreItem xmlns:ds="http://schemas.openxmlformats.org/officeDocument/2006/customXml" ds:itemID="{6CC8330E-9243-41D2-B668-95E77A525F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International infographic resume</Template>
  <TotalTime>0</TotalTime>
  <Words>188</Words>
  <Application>Microsoft Office PowerPoint</Application>
  <PresentationFormat>Letter Paper (8.5x11 in)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Rockwell</vt:lpstr>
      <vt:lpstr>Tw Cen MT</vt:lpstr>
      <vt:lpstr>Office Theme</vt:lpstr>
      <vt:lpstr>Samuel Silver-          Third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2019-10-05T18:12:36Z</dcterms:created>
  <dcterms:modified xsi:type="dcterms:W3CDTF">2019-10-06T00:28:24Z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