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CFF39-4B75-4E5F-834A-F0910742D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52EBBC-0BD1-4A1A-AD12-72A3C6E7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E37805-6DCD-4DEF-A2D4-AD82D5B6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7424B-64B9-4522-AC70-5034B1CA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19BCFE-A8D4-4D31-BBD9-9B42A05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6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ED056-16C7-40A5-A02A-07B293D6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934309-A3AB-47C7-A354-0C76E6C5D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FA6779-7F68-4AD4-BB41-0F9BBBD9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A7BF11-1640-460F-9EB7-5128D92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D4AB51-BA7B-40A6-8A3C-46F3A7B8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99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6C711AE-E3D3-45A2-B984-7DF1EA205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F7016A-DD95-4624-90CD-C798F9A8C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F053FA-AAB7-4363-9E41-75DDE350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3EADB5-E4B8-4730-B0DA-D6CA953E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EC77F-1A1F-406E-8A11-D8D43531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9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8C847-BAE4-46D7-AC54-13957B9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489EB1-B434-4AA9-9D8A-78F91D5A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16915C-D9D0-4C62-8FD7-C8587413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390605-8573-43C1-B9A0-95677376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7BDC1-1C56-4CFA-8ABC-0E07ED70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02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0793F-3BAF-4AE3-9B7A-9E16BE01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ACBA73-9619-4000-90EC-C7150E7E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FA722B-D1DD-4AB3-9726-36F7C83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A95C86-108D-4377-ACCE-52E6292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865F1B-6948-42F7-B9BC-766FEF0E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1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67DE-FA44-44BE-A790-6B046577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8D2C0C-C9AC-4F59-A892-2FD6CFF30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36E88A-6653-40D4-A2EB-C1FAA855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2A22DD-468B-4688-A1C2-7BAE053B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7D0F5C-75A4-4447-82E1-8D301D8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5C5DFD-47CC-4E54-A192-1BC2086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3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BE0D2-98EC-4CA6-A557-E899134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329750-D704-4B39-9DEB-79E464EE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E5F320-1665-4CE7-90DF-90253548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16525E-921D-4634-A5C3-CCFAAE74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CF48EB-1424-441E-B11D-C04D16640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FDB0D7-9293-41C0-A252-A318D4B2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AB9B63-F01C-48B6-866F-994D4F49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10951-E2CF-47AF-8B69-18801896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6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97861-6E9A-49D9-B777-02721C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F426335-791B-4723-9F54-293FB31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F098B58-931C-4D96-99FA-20CF029C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56FE1C-0928-4F11-9846-D7907739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25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CD8603A-070C-4C14-A1D6-7BB32BC0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B859EE-3263-4ADF-B9E5-40D58E93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A28AF4-AEDC-4964-BEB0-FBD5B2F3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35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2979B-8C70-4B0A-9A63-78497AE4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CB55F0-A816-4E78-8372-02CF19E7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444C2D-B690-4A45-8192-AD6F6F30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4C6393-839B-4C41-A340-B2CE3FA3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D9D13C-F284-4E70-BB1E-76C2B55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5D12DF-2DED-4BBB-9CC8-F35CB043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41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2FCE0-A8F1-4F80-A704-2FC806FF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5FC939-1A27-43CF-870C-1BEE4EF72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AC6F6F-504A-43CF-8D23-401C1775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CD3A0D-D20A-4B17-83AD-D9989AE5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0FFD24-CCBA-42E8-A382-DD047D35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9D1B6F-4A8F-45F3-8185-CDB0CA3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5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B9F8B35-59D2-495D-AAFA-B8EC872E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891058-AD30-467B-96EB-7AD9BD74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4E55CE-6F3B-4344-86E9-2DB94857E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2BC47-D419-4BFC-AD65-E19F3D3D6114}" type="datetimeFigureOut">
              <a:rPr lang="nl-NL" smtClean="0"/>
              <a:t>11-5-2023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EDC1A9-FBD7-423E-975C-2C8498F0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CD3DF-02F8-45DD-A826-FDD4EDD84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35ED-A1CD-41C3-93AF-65F8547E09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41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0CD50-448D-43AF-AC83-C248F3297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4D9A24-02FE-43BD-9391-EF4934DCE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4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9A9F-BE49-4F62-9D68-7983C47C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r>
              <a:rPr lang="nl-NL" dirty="0"/>
              <a:t> Service	- </a:t>
            </a:r>
            <a:r>
              <a:rPr lang="nl-NL" dirty="0" err="1"/>
              <a:t>Loging</a:t>
            </a:r>
            <a:r>
              <a:rPr lang="nl-NL" dirty="0"/>
              <a:t>	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2370FB-3439-416D-945E-33EBDEEDB00E}"/>
              </a:ext>
            </a:extLst>
          </p:cNvPr>
          <p:cNvSpPr/>
          <p:nvPr/>
        </p:nvSpPr>
        <p:spPr>
          <a:xfrm>
            <a:off x="744638" y="1859340"/>
            <a:ext cx="6096000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nl-NL" sz="11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11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b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r>
              <a:rPr lang="nl-NL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 =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http.post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Uri.</a:t>
            </a:r>
            <a:r>
              <a:rPr lang="nl-NL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nl-NL" sz="11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nl-NL" sz="11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baseApi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headers: &lt;String, String&gt;{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'Content-Type'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charset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=UTF-8'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Bearer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nl-NL" sz="11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nl-NL" sz="11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bearerToken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b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statusCode</a:t>
            </a:r>
            <a:r>
              <a:rPr lang="nl-NL" sz="11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nl-NL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nl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D052B-018D-4678-A828-69CC6955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C68FEF-B9C7-4B1B-A147-B706345D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6192" cy="4351338"/>
          </a:xfrm>
        </p:spPr>
        <p:txBody>
          <a:bodyPr/>
          <a:lstStyle/>
          <a:p>
            <a:r>
              <a:rPr lang="nl-NL" dirty="0"/>
              <a:t>uitgangspunten:</a:t>
            </a:r>
          </a:p>
          <a:p>
            <a:pPr lvl="1"/>
            <a:r>
              <a:rPr lang="nl-NL" dirty="0"/>
              <a:t>De data </a:t>
            </a:r>
            <a:r>
              <a:rPr lang="nl-NL" dirty="0" err="1"/>
              <a:t>classen</a:t>
            </a:r>
            <a:r>
              <a:rPr lang="nl-NL" dirty="0"/>
              <a:t> zet je allemaal in een directory met de naam </a:t>
            </a:r>
            <a:r>
              <a:rPr lang="nl-NL" dirty="0" err="1"/>
              <a:t>models</a:t>
            </a:r>
            <a:endParaRPr lang="nl-NL" dirty="0"/>
          </a:p>
          <a:p>
            <a:pPr lvl="1"/>
            <a:r>
              <a:rPr lang="nl-NL" dirty="0"/>
              <a:t>Alle </a:t>
            </a:r>
            <a:r>
              <a:rPr lang="nl-NL" dirty="0" err="1"/>
              <a:t>api</a:t>
            </a:r>
            <a:r>
              <a:rPr lang="nl-NL" dirty="0"/>
              <a:t> calls maak je in een aparte class in de directory services</a:t>
            </a:r>
          </a:p>
          <a:p>
            <a:pPr lvl="1"/>
            <a:r>
              <a:rPr lang="nl-NL" dirty="0"/>
              <a:t>De pages structureer je in de directory met de naam pages.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47962B8-C654-4ED4-A1FB-CA28E3E669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9193" y="1825625"/>
            <a:ext cx="3018399" cy="44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5AA1F-48D0-4292-9EB9-07BE0280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D4F7AA-19B2-42FF-AF2A-97448DA3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18057"/>
            <a:ext cx="4879019" cy="39549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hobby.dart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naam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klas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List&lt;Hobby&gt;?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hobbies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naam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klas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hobbies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factory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Champion.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(Map&lt;String,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naam: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'naam'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klas: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'klas'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50C39C-6F30-49A7-8158-052DF0396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673105"/>
            <a:ext cx="4630446" cy="3262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champion.dart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Hobby 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naam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List&lt;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&gt;?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Hobby({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naam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factory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Hobby.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(Map&lt;String,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Hobby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naam: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'naam'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   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1477ADCC-8617-45C4-83A8-CE3D64538A1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23" y="5086905"/>
            <a:ext cx="2781688" cy="153901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5A0A04D-CCAD-44C2-A277-A6013B4DE3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8710" y="4071426"/>
            <a:ext cx="3872839" cy="25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05A2-217C-4D1A-9F82-F3A233AE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Services: </a:t>
            </a:r>
            <a:r>
              <a:rPr lang="nl-NL" dirty="0" err="1"/>
              <a:t>GetAll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1DC0A1A-9FBD-420F-8AB1-8A7B6766C7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41" y="299926"/>
            <a:ext cx="2781688" cy="275310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B83E090-F91D-4B1C-8919-FC6AE09FD275}"/>
              </a:ext>
            </a:extLst>
          </p:cNvPr>
          <p:cNvSpPr/>
          <p:nvPr/>
        </p:nvSpPr>
        <p:spPr>
          <a:xfrm>
            <a:off x="838199" y="1690688"/>
            <a:ext cx="80128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&lt;List&lt;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getAll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List&lt;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[];</a:t>
            </a:r>
          </a:p>
          <a:p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 =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http.get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Uri.</a:t>
            </a:r>
            <a:r>
              <a:rPr lang="nl-NL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'https://flutapi.summaict.nl/api/champions'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statusCode</a:t>
            </a:r>
            <a:r>
              <a:rPr lang="nl-NL" sz="11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nl-NL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'Fout bij het ophalen van alle 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champions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${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statusCode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data =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jsonDecode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 = </a:t>
            </a:r>
            <a:r>
              <a:rPr lang="nl-NL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 &lt;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 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data[i][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naam: data[i][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'naam'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klas: data[i][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'klas'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[]);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data[i][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j = </a:t>
            </a:r>
            <a:r>
              <a:rPr lang="nl-NL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 &lt;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j++) 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hobby = </a:t>
            </a:r>
            <a:r>
              <a:rPr lang="nl-NL" sz="1100" dirty="0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Hobby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[j][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naam: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[j][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'naam'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[]);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champion.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!.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(hobby);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champions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.add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r>
              <a:rPr lang="nl-NL" sz="1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nl-NL" sz="1100" dirty="0"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401955-F349-4D2D-A037-FC80488A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776" y="5121791"/>
            <a:ext cx="474562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body: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FutureBuilder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&lt;List&lt;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&gt;&gt;(</a:t>
            </a:r>
            <a:b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ChampionService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getAll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nl-NL" altLang="nl-N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0391104-07B6-466B-B46A-D52322D84B21}"/>
              </a:ext>
            </a:extLst>
          </p:cNvPr>
          <p:cNvSpPr txBox="1"/>
          <p:nvPr/>
        </p:nvSpPr>
        <p:spPr>
          <a:xfrm>
            <a:off x="7326775" y="475245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12973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7AF6D-3A2B-424D-A491-4419469D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Pages (</a:t>
            </a:r>
            <a:r>
              <a:rPr lang="nl-NL" dirty="0" err="1"/>
              <a:t>build</a:t>
            </a:r>
            <a:r>
              <a:rPr lang="nl-NL" dirty="0"/>
              <a:t>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E70A92-2BC0-4507-B278-54CDE9F55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615" y="2205844"/>
            <a:ext cx="4185761" cy="20774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FutureBuilder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&lt;List&lt;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&gt;&gt;(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ChampionService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getAll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builder: (context, snapshot)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snapshot.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hasError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snapshot.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.toString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snapshot.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hasData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CircularProgressIndicator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championsIndex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snapshot.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!, context);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},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AF168A9-89A4-4036-8DF2-BC69DC56C582}"/>
              </a:ext>
            </a:extLst>
          </p:cNvPr>
          <p:cNvSpPr/>
          <p:nvPr/>
        </p:nvSpPr>
        <p:spPr>
          <a:xfrm>
            <a:off x="5007980" y="2629037"/>
            <a:ext cx="6716210" cy="3308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Widget </a:t>
            </a:r>
            <a:r>
              <a:rPr lang="nl-NL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championsIndex</a:t>
            </a:r>
            <a:r>
              <a:rPr lang="nl-NL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list,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BuildContext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context) 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ListView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itemCount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itemBuilder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(context, index) 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ListTile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leading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_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championHobbies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(list[index], context),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[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nl-NL" sz="1100" dirty="0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Expanded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(list[index].</a:t>
            </a:r>
            <a:r>
              <a:rPr lang="nl-NL" sz="11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naam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nl-NL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editChampion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(list[index], context),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nl-NL" sz="1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nl-NL" sz="11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deleteChampion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(list[index].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context)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],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subtitle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dirty="0" err="1">
                <a:solidFill>
                  <a:srgbClr val="2196F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'Aantal 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${list[index].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hobbies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nl-NL" sz="11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?? </a:t>
            </a:r>
            <a:r>
              <a:rPr lang="nl-NL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4942F-4116-49A8-90B5-130D2733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Inloggen beveiligde token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8E1E88-A876-4F70-BBB9-66C4D227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als API beveiligd is met een token</a:t>
            </a:r>
          </a:p>
          <a:p>
            <a:r>
              <a:rPr lang="nl-NL" dirty="0"/>
              <a:t>Zorg dat je een token hebt:</a:t>
            </a:r>
          </a:p>
          <a:p>
            <a:pPr lvl="1"/>
            <a:r>
              <a:rPr lang="nl-NL" dirty="0"/>
              <a:t>In de oefening door in te loggen</a:t>
            </a:r>
          </a:p>
          <a:p>
            <a:r>
              <a:rPr lang="nl-NL" dirty="0"/>
              <a:t>Bewaar de token, hier in een </a:t>
            </a:r>
            <a:r>
              <a:rPr lang="nl-NL" dirty="0" err="1"/>
              <a:t>static</a:t>
            </a:r>
            <a:r>
              <a:rPr lang="nl-NL" dirty="0"/>
              <a:t> field </a:t>
            </a:r>
          </a:p>
          <a:p>
            <a:r>
              <a:rPr lang="nl-NL" dirty="0"/>
              <a:t>Gebruik de token</a:t>
            </a:r>
          </a:p>
        </p:txBody>
      </p:sp>
    </p:spTree>
    <p:extLst>
      <p:ext uri="{BB962C8B-B14F-4D97-AF65-F5344CB8AC3E}">
        <p14:creationId xmlns:p14="http://schemas.microsoft.com/office/powerpoint/2010/main" val="3503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9A9F-BE49-4F62-9D68-7983C47C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r>
              <a:rPr lang="nl-NL" dirty="0"/>
              <a:t> Service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68742B-84E8-4C69-940E-43BAB95BF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341"/>
            <a:ext cx="6878806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dart:convert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package:http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http.dart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AuthenticationServices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baseApi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'http://127.0.0.1:8000/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kumimoji="0" lang="nl-NL" altLang="nl-NL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bearerToken</a:t>
            </a:r>
            <a:r>
              <a:rPr kumimoji="0" lang="nl-NL" altLang="nl-NL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''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/register/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register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email, String password, String name)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… 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/login/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login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email, String password)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…}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logout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Future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logout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kumimoji="0" lang="nl-NL" altLang="nl-NL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kumimoji="0" lang="nl-NL" altLang="nl-NL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… }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812AA02-B2B1-4A79-A42F-5ECCF92F56AF}"/>
              </a:ext>
            </a:extLst>
          </p:cNvPr>
          <p:cNvSpPr txBox="1"/>
          <p:nvPr/>
        </p:nvSpPr>
        <p:spPr>
          <a:xfrm>
            <a:off x="5393803" y="2689024"/>
            <a:ext cx="633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err="1"/>
              <a:t>Bearer</a:t>
            </a:r>
            <a:r>
              <a:rPr lang="nl-NL" dirty="0"/>
              <a:t> Token wordt door de Login service in een </a:t>
            </a:r>
            <a:r>
              <a:rPr lang="nl-NL" dirty="0" err="1"/>
              <a:t>static</a:t>
            </a:r>
            <a:r>
              <a:rPr lang="nl-NL" dirty="0"/>
              <a:t> field gezet.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367404-4904-4F5A-8C56-01C4D1BDBE42}"/>
              </a:ext>
            </a:extLst>
          </p:cNvPr>
          <p:cNvSpPr txBox="1"/>
          <p:nvPr/>
        </p:nvSpPr>
        <p:spPr>
          <a:xfrm>
            <a:off x="2502061" y="5387855"/>
            <a:ext cx="64683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Gebruik: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_</a:t>
            </a:r>
            <a:r>
              <a:rPr lang="nl-NL" dirty="0" err="1"/>
              <a:t>bearerToken</a:t>
            </a:r>
            <a:r>
              <a:rPr lang="nl-NL" dirty="0"/>
              <a:t> public		(</a:t>
            </a:r>
            <a:r>
              <a:rPr lang="nl-NL" dirty="0" err="1"/>
              <a:t>underscore</a:t>
            </a:r>
            <a:r>
              <a:rPr lang="nl-NL" dirty="0"/>
              <a:t> ‘_’ weghalen)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een </a:t>
            </a:r>
            <a:r>
              <a:rPr lang="nl-NL" dirty="0" err="1"/>
              <a:t>getter</a:t>
            </a:r>
            <a:r>
              <a:rPr lang="nl-NL" dirty="0"/>
              <a:t> / setter voor _</a:t>
            </a:r>
            <a:r>
              <a:rPr lang="nl-NL" dirty="0" err="1"/>
              <a:t>bearerToken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BF1EB4A-246E-4767-B889-8406D14C7992}"/>
              </a:ext>
            </a:extLst>
          </p:cNvPr>
          <p:cNvSpPr txBox="1"/>
          <p:nvPr/>
        </p:nvSpPr>
        <p:spPr>
          <a:xfrm>
            <a:off x="3727049" y="4714594"/>
            <a:ext cx="633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Bearer</a:t>
            </a:r>
            <a:r>
              <a:rPr lang="nl-NL" dirty="0"/>
              <a:t> Token wordt door de Login service in een </a:t>
            </a:r>
            <a:r>
              <a:rPr lang="nl-NL" dirty="0" err="1"/>
              <a:t>static</a:t>
            </a:r>
            <a:r>
              <a:rPr lang="nl-NL" dirty="0"/>
              <a:t> field gezet.</a:t>
            </a:r>
          </a:p>
        </p:txBody>
      </p:sp>
    </p:spTree>
    <p:extLst>
      <p:ext uri="{BB962C8B-B14F-4D97-AF65-F5344CB8AC3E}">
        <p14:creationId xmlns:p14="http://schemas.microsoft.com/office/powerpoint/2010/main" val="20049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9A9F-BE49-4F62-9D68-7983C47C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r>
              <a:rPr lang="nl-NL" dirty="0"/>
              <a:t> Service	- Register	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C6A5182-CC6F-488C-8313-F6F8AC856830}"/>
              </a:ext>
            </a:extLst>
          </p:cNvPr>
          <p:cNvSpPr/>
          <p:nvPr/>
        </p:nvSpPr>
        <p:spPr>
          <a:xfrm>
            <a:off x="838200" y="1859339"/>
            <a:ext cx="8421547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nl-NL" sz="1100" i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/register/</a:t>
            </a:r>
            <a:b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i="1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email, String password, String name)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 = </a:t>
            </a:r>
            <a:r>
              <a:rPr lang="nl-NL" sz="1100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http.post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Uri.</a:t>
            </a:r>
            <a:r>
              <a:rPr lang="nl-NL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parse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nl-NL" sz="1100" i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nl-NL" sz="1100" i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baseApi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/register'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headers: &lt;String, String&gt;{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'Content-Type'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charset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=UTF-8'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body: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jsonEncode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(&lt;String, String&gt;{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name,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'email'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email,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'password'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password,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nl-NL" sz="1100" b="1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password_confirmation</a:t>
            </a:r>
            <a:r>
              <a:rPr lang="nl-NL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password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}),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NL" sz="11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nl-NL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</a:t>
            </a:r>
            <a:r>
              <a:rPr lang="nl-NL" sz="1100" b="1" dirty="0" err="1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statusCode</a:t>
            </a:r>
            <a:r>
              <a:rPr lang="nl-NL" sz="1100" b="1" dirty="0">
                <a:solidFill>
                  <a:srgbClr val="660E7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nl-NL" sz="11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br>
              <a:rPr lang="nl-NL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5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9A9F-BE49-4F62-9D68-7983C47C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Authentication</a:t>
            </a:r>
            <a:r>
              <a:rPr lang="nl-NL" dirty="0"/>
              <a:t> Service	- </a:t>
            </a:r>
            <a:r>
              <a:rPr lang="nl-NL" dirty="0" err="1"/>
              <a:t>Loging</a:t>
            </a:r>
            <a:r>
              <a:rPr lang="nl-NL" dirty="0"/>
              <a:t>	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6C6A5182-CC6F-488C-8313-F6F8AC856830}"/>
              </a:ext>
            </a:extLst>
          </p:cNvPr>
          <p:cNvSpPr/>
          <p:nvPr/>
        </p:nvSpPr>
        <p:spPr>
          <a:xfrm>
            <a:off x="838200" y="1859339"/>
            <a:ext cx="8421547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latin typeface="Consolas" panose="020B0609020204030204" pitchFamily="49" charset="0"/>
              </a:rPr>
              <a:t> </a:t>
            </a:r>
            <a:r>
              <a:rPr lang="nl-NL" sz="1100" i="1" dirty="0">
                <a:latin typeface="Consolas" panose="020B0609020204030204" pitchFamily="49" charset="0"/>
              </a:rPr>
              <a:t>// </a:t>
            </a:r>
            <a:r>
              <a:rPr lang="nl-NL" sz="1100" i="1" dirty="0" err="1">
                <a:latin typeface="Consolas" panose="020B0609020204030204" pitchFamily="49" charset="0"/>
              </a:rPr>
              <a:t>api</a:t>
            </a:r>
            <a:r>
              <a:rPr lang="nl-NL" sz="1100" i="1" dirty="0">
                <a:latin typeface="Consolas" panose="020B0609020204030204" pitchFamily="49" charset="0"/>
              </a:rPr>
              <a:t>/login/</a:t>
            </a:r>
            <a:br>
              <a:rPr lang="nl-NL" sz="1100" i="1" dirty="0">
                <a:latin typeface="Consolas" panose="020B0609020204030204" pitchFamily="49" charset="0"/>
              </a:rPr>
            </a:br>
            <a:r>
              <a:rPr lang="nl-NL" sz="1100" i="1" dirty="0">
                <a:latin typeface="Consolas" panose="020B0609020204030204" pitchFamily="49" charset="0"/>
              </a:rPr>
              <a:t>  </a:t>
            </a:r>
            <a:r>
              <a:rPr lang="nl-NL" sz="1100" b="1" dirty="0" err="1">
                <a:latin typeface="Consolas" panose="020B0609020204030204" pitchFamily="49" charset="0"/>
              </a:rPr>
              <a:t>static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Future</a:t>
            </a:r>
            <a:r>
              <a:rPr lang="nl-NL" sz="1100" dirty="0">
                <a:latin typeface="Consolas" panose="020B0609020204030204" pitchFamily="49" charset="0"/>
              </a:rPr>
              <a:t>&lt;</a:t>
            </a:r>
            <a:r>
              <a:rPr lang="nl-NL" sz="1100" dirty="0" err="1">
                <a:latin typeface="Consolas" panose="020B0609020204030204" pitchFamily="49" charset="0"/>
              </a:rPr>
              <a:t>bool</a:t>
            </a:r>
            <a:r>
              <a:rPr lang="nl-NL" sz="1100" dirty="0">
                <a:latin typeface="Consolas" panose="020B0609020204030204" pitchFamily="49" charset="0"/>
              </a:rPr>
              <a:t>&gt; </a:t>
            </a:r>
            <a:r>
              <a:rPr lang="nl-NL" sz="1100" i="1" dirty="0">
                <a:latin typeface="Consolas" panose="020B0609020204030204" pitchFamily="49" charset="0"/>
              </a:rPr>
              <a:t>login </a:t>
            </a:r>
            <a:r>
              <a:rPr lang="nl-NL" sz="1100" dirty="0">
                <a:latin typeface="Consolas" panose="020B0609020204030204" pitchFamily="49" charset="0"/>
              </a:rPr>
              <a:t>(String email, String password) </a:t>
            </a:r>
            <a:r>
              <a:rPr lang="nl-NL" sz="1100" b="1" dirty="0" err="1">
                <a:latin typeface="Consolas" panose="020B0609020204030204" pitchFamily="49" charset="0"/>
              </a:rPr>
              <a:t>async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>
                <a:latin typeface="Consolas" panose="020B0609020204030204" pitchFamily="49" charset="0"/>
              </a:rPr>
              <a:t>{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</a:t>
            </a:r>
            <a:r>
              <a:rPr lang="nl-NL" sz="1100" b="1" dirty="0" err="1">
                <a:latin typeface="Consolas" panose="020B0609020204030204" pitchFamily="49" charset="0"/>
              </a:rPr>
              <a:t>final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>
                <a:latin typeface="Consolas" panose="020B0609020204030204" pitchFamily="49" charset="0"/>
              </a:rPr>
              <a:t>response = </a:t>
            </a:r>
            <a:r>
              <a:rPr lang="nl-NL" sz="1100" b="1" dirty="0" err="1">
                <a:latin typeface="Consolas" panose="020B0609020204030204" pitchFamily="49" charset="0"/>
              </a:rPr>
              <a:t>await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http.post</a:t>
            </a:r>
            <a:r>
              <a:rPr lang="nl-NL" sz="1100" dirty="0">
                <a:latin typeface="Consolas" panose="020B0609020204030204" pitchFamily="49" charset="0"/>
              </a:rPr>
              <a:t>(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</a:t>
            </a:r>
            <a:r>
              <a:rPr lang="nl-NL" sz="1100" dirty="0" err="1">
                <a:latin typeface="Consolas" panose="020B0609020204030204" pitchFamily="49" charset="0"/>
              </a:rPr>
              <a:t>Uri.</a:t>
            </a:r>
            <a:r>
              <a:rPr lang="nl-NL" sz="1100" i="1" dirty="0" err="1">
                <a:latin typeface="Consolas" panose="020B0609020204030204" pitchFamily="49" charset="0"/>
              </a:rPr>
              <a:t>parse</a:t>
            </a:r>
            <a:r>
              <a:rPr lang="nl-NL" sz="1100" dirty="0">
                <a:latin typeface="Consolas" panose="020B0609020204030204" pitchFamily="49" charset="0"/>
              </a:rPr>
              <a:t>(</a:t>
            </a:r>
            <a:r>
              <a:rPr lang="nl-NL" sz="1100" b="1" dirty="0">
                <a:latin typeface="Consolas" panose="020B0609020204030204" pitchFamily="49" charset="0"/>
              </a:rPr>
              <a:t>'</a:t>
            </a:r>
            <a:r>
              <a:rPr lang="nl-NL" sz="1100" dirty="0">
                <a:latin typeface="Consolas" panose="020B0609020204030204" pitchFamily="49" charset="0"/>
              </a:rPr>
              <a:t>$</a:t>
            </a:r>
            <a:r>
              <a:rPr lang="nl-NL" sz="1100" i="1" dirty="0">
                <a:latin typeface="Consolas" panose="020B0609020204030204" pitchFamily="49" charset="0"/>
              </a:rPr>
              <a:t>_</a:t>
            </a:r>
            <a:r>
              <a:rPr lang="nl-NL" sz="1100" i="1" dirty="0" err="1">
                <a:latin typeface="Consolas" panose="020B0609020204030204" pitchFamily="49" charset="0"/>
              </a:rPr>
              <a:t>baseApi</a:t>
            </a:r>
            <a:r>
              <a:rPr lang="nl-NL" sz="1100" b="1" dirty="0">
                <a:latin typeface="Consolas" panose="020B0609020204030204" pitchFamily="49" charset="0"/>
              </a:rPr>
              <a:t>/login'</a:t>
            </a:r>
            <a:r>
              <a:rPr lang="nl-NL" sz="1100" dirty="0">
                <a:latin typeface="Consolas" panose="020B0609020204030204" pitchFamily="49" charset="0"/>
              </a:rPr>
              <a:t>),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headers: &lt;String, String&gt;{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  </a:t>
            </a:r>
            <a:r>
              <a:rPr lang="nl-NL" sz="1100" b="1" dirty="0">
                <a:latin typeface="Consolas" panose="020B0609020204030204" pitchFamily="49" charset="0"/>
              </a:rPr>
              <a:t>'Content-Type'</a:t>
            </a:r>
            <a:r>
              <a:rPr lang="nl-NL" sz="1100" dirty="0">
                <a:latin typeface="Consolas" panose="020B0609020204030204" pitchFamily="49" charset="0"/>
              </a:rPr>
              <a:t>: </a:t>
            </a:r>
            <a:r>
              <a:rPr lang="nl-NL" sz="1100" b="1" dirty="0">
                <a:latin typeface="Consolas" panose="020B0609020204030204" pitchFamily="49" charset="0"/>
              </a:rPr>
              <a:t>'</a:t>
            </a:r>
            <a:r>
              <a:rPr lang="nl-NL" sz="1100" b="1" dirty="0" err="1">
                <a:latin typeface="Consolas" panose="020B0609020204030204" pitchFamily="49" charset="0"/>
              </a:rPr>
              <a:t>application</a:t>
            </a:r>
            <a:r>
              <a:rPr lang="nl-NL" sz="1100" b="1" dirty="0">
                <a:latin typeface="Consolas" panose="020B0609020204030204" pitchFamily="49" charset="0"/>
              </a:rPr>
              <a:t>/</a:t>
            </a:r>
            <a:r>
              <a:rPr lang="nl-NL" sz="1100" b="1" dirty="0" err="1">
                <a:latin typeface="Consolas" panose="020B0609020204030204" pitchFamily="49" charset="0"/>
              </a:rPr>
              <a:t>json</a:t>
            </a:r>
            <a:r>
              <a:rPr lang="nl-NL" sz="1100" b="1" dirty="0">
                <a:latin typeface="Consolas" panose="020B0609020204030204" pitchFamily="49" charset="0"/>
              </a:rPr>
              <a:t>; </a:t>
            </a:r>
            <a:r>
              <a:rPr lang="nl-NL" sz="1100" b="1" dirty="0" err="1">
                <a:latin typeface="Consolas" panose="020B0609020204030204" pitchFamily="49" charset="0"/>
              </a:rPr>
              <a:t>charset</a:t>
            </a:r>
            <a:r>
              <a:rPr lang="nl-NL" sz="1100" b="1" dirty="0">
                <a:latin typeface="Consolas" panose="020B0609020204030204" pitchFamily="49" charset="0"/>
              </a:rPr>
              <a:t>=UTF-8'</a:t>
            </a:r>
            <a:r>
              <a:rPr lang="nl-NL" sz="1100" dirty="0">
                <a:latin typeface="Consolas" panose="020B0609020204030204" pitchFamily="49" charset="0"/>
              </a:rPr>
              <a:t>,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},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body: </a:t>
            </a:r>
            <a:r>
              <a:rPr lang="nl-NL" sz="1100" dirty="0" err="1">
                <a:latin typeface="Consolas" panose="020B0609020204030204" pitchFamily="49" charset="0"/>
              </a:rPr>
              <a:t>jsonEncode</a:t>
            </a:r>
            <a:r>
              <a:rPr lang="nl-NL" sz="1100" dirty="0">
                <a:latin typeface="Consolas" panose="020B0609020204030204" pitchFamily="49" charset="0"/>
              </a:rPr>
              <a:t>(&lt;String, String&gt;{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  </a:t>
            </a:r>
            <a:r>
              <a:rPr lang="nl-NL" sz="1100" b="1" dirty="0">
                <a:latin typeface="Consolas" panose="020B0609020204030204" pitchFamily="49" charset="0"/>
              </a:rPr>
              <a:t>'email'</a:t>
            </a:r>
            <a:r>
              <a:rPr lang="nl-NL" sz="1100" dirty="0">
                <a:latin typeface="Consolas" panose="020B0609020204030204" pitchFamily="49" charset="0"/>
              </a:rPr>
              <a:t>: email,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  </a:t>
            </a:r>
            <a:r>
              <a:rPr lang="nl-NL" sz="1100" b="1" dirty="0">
                <a:latin typeface="Consolas" panose="020B0609020204030204" pitchFamily="49" charset="0"/>
              </a:rPr>
              <a:t>'password'</a:t>
            </a:r>
            <a:r>
              <a:rPr lang="nl-NL" sz="1100" dirty="0">
                <a:latin typeface="Consolas" panose="020B0609020204030204" pitchFamily="49" charset="0"/>
              </a:rPr>
              <a:t>: password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}),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);</a:t>
            </a:r>
            <a:br>
              <a:rPr lang="nl-NL" sz="1100" dirty="0">
                <a:latin typeface="Consolas" panose="020B0609020204030204" pitchFamily="49" charset="0"/>
              </a:rPr>
            </a:b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</a:t>
            </a:r>
            <a:r>
              <a:rPr lang="nl-NL" sz="1100" b="1" dirty="0" err="1">
                <a:latin typeface="Consolas" panose="020B0609020204030204" pitchFamily="49" charset="0"/>
              </a:rPr>
              <a:t>if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>
                <a:latin typeface="Consolas" panose="020B0609020204030204" pitchFamily="49" charset="0"/>
              </a:rPr>
              <a:t>(</a:t>
            </a:r>
            <a:r>
              <a:rPr lang="nl-NL" sz="1100" dirty="0" err="1">
                <a:latin typeface="Consolas" panose="020B0609020204030204" pitchFamily="49" charset="0"/>
              </a:rPr>
              <a:t>response.</a:t>
            </a:r>
            <a:r>
              <a:rPr lang="nl-NL" sz="1100" b="1" dirty="0" err="1">
                <a:latin typeface="Consolas" panose="020B0609020204030204" pitchFamily="49" charset="0"/>
              </a:rPr>
              <a:t>statusCode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>
                <a:latin typeface="Consolas" panose="020B0609020204030204" pitchFamily="49" charset="0"/>
              </a:rPr>
              <a:t>== 200) {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</a:t>
            </a:r>
            <a:r>
              <a:rPr lang="nl-NL" sz="1100" b="1" dirty="0" err="1">
                <a:latin typeface="Consolas" panose="020B0609020204030204" pitchFamily="49" charset="0"/>
              </a:rPr>
              <a:t>final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 err="1">
                <a:latin typeface="Consolas" panose="020B0609020204030204" pitchFamily="49" charset="0"/>
              </a:rPr>
              <a:t>result</a:t>
            </a:r>
            <a:r>
              <a:rPr lang="nl-NL" sz="1100" dirty="0">
                <a:latin typeface="Consolas" panose="020B0609020204030204" pitchFamily="49" charset="0"/>
              </a:rPr>
              <a:t> = </a:t>
            </a:r>
            <a:r>
              <a:rPr lang="nl-NL" sz="1100" dirty="0" err="1">
                <a:latin typeface="Consolas" panose="020B0609020204030204" pitchFamily="49" charset="0"/>
              </a:rPr>
              <a:t>jsonDecode</a:t>
            </a:r>
            <a:r>
              <a:rPr lang="nl-NL" sz="1100" dirty="0">
                <a:latin typeface="Consolas" panose="020B0609020204030204" pitchFamily="49" charset="0"/>
              </a:rPr>
              <a:t>(</a:t>
            </a:r>
            <a:r>
              <a:rPr lang="nl-NL" sz="1100" dirty="0" err="1">
                <a:latin typeface="Consolas" panose="020B0609020204030204" pitchFamily="49" charset="0"/>
              </a:rPr>
              <a:t>response.</a:t>
            </a:r>
            <a:r>
              <a:rPr lang="nl-NL" sz="1100" b="1" dirty="0" err="1">
                <a:latin typeface="Consolas" panose="020B0609020204030204" pitchFamily="49" charset="0"/>
              </a:rPr>
              <a:t>body</a:t>
            </a:r>
            <a:r>
              <a:rPr lang="nl-NL" sz="1100" dirty="0">
                <a:latin typeface="Consolas" panose="020B0609020204030204" pitchFamily="49" charset="0"/>
              </a:rPr>
              <a:t>);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print(</a:t>
            </a:r>
            <a:r>
              <a:rPr lang="nl-NL" sz="1100" dirty="0" err="1">
                <a:latin typeface="Consolas" panose="020B0609020204030204" pitchFamily="49" charset="0"/>
              </a:rPr>
              <a:t>response.</a:t>
            </a:r>
            <a:r>
              <a:rPr lang="nl-NL" sz="1100" b="1" dirty="0" err="1">
                <a:latin typeface="Consolas" panose="020B0609020204030204" pitchFamily="49" charset="0"/>
              </a:rPr>
              <a:t>body</a:t>
            </a:r>
            <a:r>
              <a:rPr lang="nl-NL" sz="1100" dirty="0">
                <a:latin typeface="Consolas" panose="020B0609020204030204" pitchFamily="49" charset="0"/>
              </a:rPr>
              <a:t>);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  </a:t>
            </a:r>
            <a:r>
              <a:rPr lang="nl-NL" sz="1100" i="1" dirty="0">
                <a:latin typeface="Consolas" panose="020B0609020204030204" pitchFamily="49" charset="0"/>
              </a:rPr>
              <a:t>_</a:t>
            </a:r>
            <a:r>
              <a:rPr lang="nl-NL" sz="1100" i="1" dirty="0" err="1">
                <a:latin typeface="Consolas" panose="020B0609020204030204" pitchFamily="49" charset="0"/>
              </a:rPr>
              <a:t>bearerToken</a:t>
            </a:r>
            <a:r>
              <a:rPr lang="nl-NL" sz="1100" i="1" dirty="0">
                <a:latin typeface="Consolas" panose="020B0609020204030204" pitchFamily="49" charset="0"/>
              </a:rPr>
              <a:t> </a:t>
            </a:r>
            <a:r>
              <a:rPr lang="nl-NL" sz="1100" dirty="0">
                <a:latin typeface="Consolas" panose="020B0609020204030204" pitchFamily="49" charset="0"/>
              </a:rPr>
              <a:t>= </a:t>
            </a:r>
            <a:r>
              <a:rPr lang="nl-NL" sz="1100" dirty="0" err="1">
                <a:latin typeface="Consolas" panose="020B0609020204030204" pitchFamily="49" charset="0"/>
              </a:rPr>
              <a:t>result</a:t>
            </a:r>
            <a:r>
              <a:rPr lang="nl-NL" sz="1100" dirty="0">
                <a:latin typeface="Consolas" panose="020B0609020204030204" pitchFamily="49" charset="0"/>
              </a:rPr>
              <a:t>[</a:t>
            </a:r>
            <a:r>
              <a:rPr lang="nl-NL" sz="1100" b="1" dirty="0">
                <a:latin typeface="Consolas" panose="020B0609020204030204" pitchFamily="49" charset="0"/>
              </a:rPr>
              <a:t>'</a:t>
            </a:r>
            <a:r>
              <a:rPr lang="nl-NL" sz="1100" b="1" dirty="0" err="1">
                <a:latin typeface="Consolas" panose="020B0609020204030204" pitchFamily="49" charset="0"/>
              </a:rPr>
              <a:t>access_token</a:t>
            </a:r>
            <a:r>
              <a:rPr lang="nl-NL" sz="1100" b="1" dirty="0">
                <a:latin typeface="Consolas" panose="020B0609020204030204" pitchFamily="49" charset="0"/>
              </a:rPr>
              <a:t>'</a:t>
            </a:r>
            <a:r>
              <a:rPr lang="nl-NL" sz="1100" dirty="0">
                <a:latin typeface="Consolas" panose="020B0609020204030204" pitchFamily="49" charset="0"/>
              </a:rPr>
              <a:t>];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}</a:t>
            </a:r>
            <a:br>
              <a:rPr lang="nl-NL" sz="1100" dirty="0">
                <a:latin typeface="Consolas" panose="020B0609020204030204" pitchFamily="49" charset="0"/>
              </a:rPr>
            </a:b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  </a:t>
            </a:r>
            <a:r>
              <a:rPr lang="nl-NL" sz="1100" b="1" dirty="0">
                <a:latin typeface="Consolas" panose="020B0609020204030204" pitchFamily="49" charset="0"/>
              </a:rPr>
              <a:t>return </a:t>
            </a:r>
            <a:r>
              <a:rPr lang="nl-NL" sz="1100" dirty="0" err="1">
                <a:latin typeface="Consolas" panose="020B0609020204030204" pitchFamily="49" charset="0"/>
              </a:rPr>
              <a:t>response.</a:t>
            </a:r>
            <a:r>
              <a:rPr lang="nl-NL" sz="1100" b="1" dirty="0" err="1">
                <a:latin typeface="Consolas" panose="020B0609020204030204" pitchFamily="49" charset="0"/>
              </a:rPr>
              <a:t>statusCode</a:t>
            </a:r>
            <a:r>
              <a:rPr lang="nl-NL" sz="1100" b="1" dirty="0">
                <a:latin typeface="Consolas" panose="020B0609020204030204" pitchFamily="49" charset="0"/>
              </a:rPr>
              <a:t> </a:t>
            </a:r>
            <a:r>
              <a:rPr lang="nl-NL" sz="1100" dirty="0">
                <a:latin typeface="Consolas" panose="020B0609020204030204" pitchFamily="49" charset="0"/>
              </a:rPr>
              <a:t>== 200;</a:t>
            </a:r>
            <a:br>
              <a:rPr lang="nl-NL" sz="1100" dirty="0">
                <a:latin typeface="Consolas" panose="020B0609020204030204" pitchFamily="49" charset="0"/>
              </a:rPr>
            </a:br>
            <a:r>
              <a:rPr lang="nl-NL" sz="1100" dirty="0">
                <a:latin typeface="Consolas" panose="020B0609020204030204" pitchFamily="49" charset="0"/>
              </a:rPr>
              <a:t>  }</a:t>
            </a:r>
            <a:br>
              <a:rPr lang="nl-NL" sz="1100" dirty="0">
                <a:latin typeface="Consolas" panose="020B0609020204030204" pitchFamily="49" charset="0"/>
              </a:rPr>
            </a:br>
            <a:endParaRPr lang="nl-NL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24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1369</Words>
  <Application>Microsoft Office PowerPoint</Application>
  <PresentationFormat>Breedbeeld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Times New Roman</vt:lpstr>
      <vt:lpstr>Kantoorthema</vt:lpstr>
      <vt:lpstr>PowerPoint-presentatie</vt:lpstr>
      <vt:lpstr>Structuur</vt:lpstr>
      <vt:lpstr>Models</vt:lpstr>
      <vt:lpstr>Services: GetAll</vt:lpstr>
      <vt:lpstr>Pages (build)</vt:lpstr>
      <vt:lpstr>Inloggen beveiligde token</vt:lpstr>
      <vt:lpstr>Authentication Service </vt:lpstr>
      <vt:lpstr>Authentication Service - Register </vt:lpstr>
      <vt:lpstr>Authentication Service - Loging </vt:lpstr>
      <vt:lpstr>Authentication Service - Loging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Buenen, Stef</dc:creator>
  <cp:lastModifiedBy>Buenen, Stef</cp:lastModifiedBy>
  <cp:revision>10</cp:revision>
  <dcterms:created xsi:type="dcterms:W3CDTF">2023-05-11T08:44:29Z</dcterms:created>
  <dcterms:modified xsi:type="dcterms:W3CDTF">2023-05-11T09:13:59Z</dcterms:modified>
</cp:coreProperties>
</file>