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7442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73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1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34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665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3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6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7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1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95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0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861928-835D-4E29-9D01-EA6CECCFF203}" type="datetimeFigureOut">
              <a:rPr lang="tr-TR" smtClean="0"/>
              <a:t>20.09.2020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A32696-59A3-4E4D-8439-653F5C26C4D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961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cute+Inflamm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AFA9A-9C99-475B-901C-D8AC2926F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Madenciliği Ödevi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7B4F7C7-DC6C-4F1D-B8D8-AE8C1AA58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100945"/>
            <a:ext cx="6831673" cy="941571"/>
          </a:xfrm>
        </p:spPr>
        <p:txBody>
          <a:bodyPr/>
          <a:lstStyle/>
          <a:p>
            <a:r>
              <a:rPr lang="tr-TR" dirty="0"/>
              <a:t>Buse TOPÇU</a:t>
            </a:r>
          </a:p>
        </p:txBody>
      </p:sp>
    </p:spTree>
    <p:extLst>
      <p:ext uri="{BB962C8B-B14F-4D97-AF65-F5344CB8AC3E}">
        <p14:creationId xmlns:p14="http://schemas.microsoft.com/office/powerpoint/2010/main" val="74090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98F82B-BB41-480B-A75E-D28723B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7" y="685800"/>
            <a:ext cx="11198087" cy="798443"/>
          </a:xfrm>
        </p:spPr>
        <p:txBody>
          <a:bodyPr/>
          <a:lstStyle/>
          <a:p>
            <a:r>
              <a:rPr lang="tr-TR" dirty="0"/>
              <a:t>Karar Destek Sistemi </a:t>
            </a:r>
            <a:r>
              <a:rPr lang="tr-TR" dirty="0" err="1"/>
              <a:t>Arayüz</a:t>
            </a:r>
            <a:r>
              <a:rPr lang="tr-TR" dirty="0"/>
              <a:t> Örnek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89EAA8-4210-4548-A2DE-22D6531AA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78" y="1660774"/>
            <a:ext cx="4077922" cy="498796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9A5D4B2-878A-4BE3-825E-50ED40463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43" y="1660774"/>
            <a:ext cx="4075816" cy="49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1ADB844-F2A7-490E-ABD0-4A10F4E1B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09" y="807638"/>
            <a:ext cx="4023025" cy="493734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9C4850F-9111-4F5A-B9F0-47E17565F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03" y="807638"/>
            <a:ext cx="4045883" cy="49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B0C829-6D60-4D2D-BB92-6840CF2A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2547"/>
            <a:ext cx="9601200" cy="798443"/>
          </a:xfrm>
        </p:spPr>
        <p:txBody>
          <a:bodyPr>
            <a:normAutofit/>
          </a:bodyPr>
          <a:lstStyle/>
          <a:p>
            <a:r>
              <a:rPr lang="tr-TR" dirty="0"/>
              <a:t>Veri Seti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3EA34F4B-C9B5-4498-8481-EC0E4C7E3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8606"/>
            <a:ext cx="8106906" cy="3248478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9D4CD75-E5FF-460C-BE5E-5DA1771D2DD8}"/>
              </a:ext>
            </a:extLst>
          </p:cNvPr>
          <p:cNvSpPr txBox="1"/>
          <p:nvPr/>
        </p:nvSpPr>
        <p:spPr>
          <a:xfrm>
            <a:off x="1097280" y="5594700"/>
            <a:ext cx="8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 seti linki: </a:t>
            </a:r>
            <a:r>
              <a:rPr lang="tr-TR" dirty="0">
                <a:hlinkClick r:id="rId3"/>
              </a:rPr>
              <a:t>https://archive.ics.uci.edu/ml/datasets/Acute+Inflammations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02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982F73-B71A-4DF2-899A-262644D9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8091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RipedMiner</a:t>
            </a:r>
            <a:br>
              <a:rPr lang="tr-TR" dirty="0"/>
            </a:br>
            <a:endParaRPr lang="tr-TR" dirty="0"/>
          </a:p>
        </p:txBody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4535A4E6-A8CD-4DD7-ACFD-120654DDA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52254"/>
            <a:ext cx="8848597" cy="4003964"/>
          </a:xfr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BC601A32-A681-4431-B275-7EB95617048A}"/>
              </a:ext>
            </a:extLst>
          </p:cNvPr>
          <p:cNvSpPr txBox="1"/>
          <p:nvPr/>
        </p:nvSpPr>
        <p:spPr>
          <a:xfrm>
            <a:off x="1371600" y="134389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 setimi %30 test ve %70 eğitim olarak ayırdım. Karar ağacı oluşturmak için </a:t>
            </a:r>
            <a:r>
              <a:rPr lang="tr-TR" dirty="0" err="1"/>
              <a:t>RapidMiner</a:t>
            </a:r>
            <a:r>
              <a:rPr lang="tr-TR" dirty="0"/>
              <a:t> kullandım. Oluşan karar ağacına uygun karar destek yazılımı oluşturdum.</a:t>
            </a:r>
          </a:p>
        </p:txBody>
      </p:sp>
    </p:spTree>
    <p:extLst>
      <p:ext uri="{BB962C8B-B14F-4D97-AF65-F5344CB8AC3E}">
        <p14:creationId xmlns:p14="http://schemas.microsoft.com/office/powerpoint/2010/main" val="35091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88D51AE-9659-4B9D-ACC4-08CDE86F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44" y="955964"/>
            <a:ext cx="10966073" cy="5140036"/>
          </a:xfrm>
        </p:spPr>
      </p:pic>
    </p:spTree>
    <p:extLst>
      <p:ext uri="{BB962C8B-B14F-4D97-AF65-F5344CB8AC3E}">
        <p14:creationId xmlns:p14="http://schemas.microsoft.com/office/powerpoint/2010/main" val="5474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250C8C-21E5-4510-96DE-E6982566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9783"/>
            <a:ext cx="9601200" cy="798443"/>
          </a:xfrm>
        </p:spPr>
        <p:txBody>
          <a:bodyPr/>
          <a:lstStyle/>
          <a:p>
            <a:r>
              <a:rPr lang="tr-TR" dirty="0"/>
              <a:t>Karar Ağacı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A4D473-F797-40B2-9C4E-C0CC46F9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15636"/>
            <a:ext cx="6007290" cy="424906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A679E14-62F6-4833-B439-698706FF9E41}"/>
              </a:ext>
            </a:extLst>
          </p:cNvPr>
          <p:cNvSpPr txBox="1"/>
          <p:nvPr/>
        </p:nvSpPr>
        <p:spPr>
          <a:xfrm>
            <a:off x="7398027" y="2124174"/>
            <a:ext cx="3498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Karar ağacı oluşturulurken tahminle ilgili olmayan veya diğer özelliklerle karşılaştırıldığında daha az alakalı olan nitelikler kaldırır. Bu nedenle veri setinde 6 özellik olmasına rağmen karar ağacında sadece 3 özellik görülmektedir.</a:t>
            </a:r>
          </a:p>
        </p:txBody>
      </p:sp>
    </p:spTree>
    <p:extLst>
      <p:ext uri="{BB962C8B-B14F-4D97-AF65-F5344CB8AC3E}">
        <p14:creationId xmlns:p14="http://schemas.microsoft.com/office/powerpoint/2010/main" val="40516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D26E49-001E-45EB-A1C1-6B0FF4F2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1" y="1017105"/>
            <a:ext cx="9601200" cy="1050234"/>
          </a:xfrm>
        </p:spPr>
        <p:txBody>
          <a:bodyPr/>
          <a:lstStyle/>
          <a:p>
            <a:r>
              <a:rPr lang="tr-TR" dirty="0"/>
              <a:t>Performans Sonucu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F2D2A4D-8B43-4E9B-880C-47D61AA96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1" y="2923847"/>
            <a:ext cx="11176242" cy="1725820"/>
          </a:xfrm>
        </p:spPr>
      </p:pic>
    </p:spTree>
    <p:extLst>
      <p:ext uri="{BB962C8B-B14F-4D97-AF65-F5344CB8AC3E}">
        <p14:creationId xmlns:p14="http://schemas.microsoft.com/office/powerpoint/2010/main" val="14621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218C2-BCA8-488F-A9D3-8C24AA6C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849464"/>
          </a:xfrm>
        </p:spPr>
        <p:txBody>
          <a:bodyPr/>
          <a:lstStyle/>
          <a:p>
            <a:r>
              <a:rPr lang="tr-TR" dirty="0"/>
              <a:t>Karar Destek Sistemi </a:t>
            </a:r>
            <a:r>
              <a:rPr lang="tr-TR" dirty="0" err="1"/>
              <a:t>Arayüzü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9B17267-374C-445B-9BDF-D8FAF7355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22" y="1136067"/>
            <a:ext cx="4266860" cy="5194963"/>
          </a:xfrm>
        </p:spPr>
      </p:pic>
    </p:spTree>
    <p:extLst>
      <p:ext uri="{BB962C8B-B14F-4D97-AF65-F5344CB8AC3E}">
        <p14:creationId xmlns:p14="http://schemas.microsoft.com/office/powerpoint/2010/main" val="203599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A94CB31A-43BC-4AEA-8AD6-8A754F8D2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74" y="217273"/>
            <a:ext cx="7345613" cy="5125091"/>
          </a:xfr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04CD5286-8F47-4274-8143-B13C6EBE372F}"/>
              </a:ext>
            </a:extLst>
          </p:cNvPr>
          <p:cNvSpPr txBox="1"/>
          <p:nvPr/>
        </p:nvSpPr>
        <p:spPr>
          <a:xfrm>
            <a:off x="2328474" y="5592418"/>
            <a:ext cx="760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Radio</a:t>
            </a:r>
            <a:r>
              <a:rPr lang="tr-TR" dirty="0"/>
              <a:t> butonlar gruplandırılıp, aynı soru içerisinde bulanan iki </a:t>
            </a:r>
            <a:r>
              <a:rPr lang="tr-TR" dirty="0" err="1"/>
              <a:t>radio</a:t>
            </a:r>
            <a:r>
              <a:rPr lang="tr-TR" dirty="0"/>
              <a:t> butonun aynı anda seçilmesi engellendi.</a:t>
            </a:r>
          </a:p>
        </p:txBody>
      </p:sp>
    </p:spTree>
    <p:extLst>
      <p:ext uri="{BB962C8B-B14F-4D97-AF65-F5344CB8AC3E}">
        <p14:creationId xmlns:p14="http://schemas.microsoft.com/office/powerpoint/2010/main" val="276196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0217A3E-1464-48C7-8296-0238D708B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76" y="246894"/>
            <a:ext cx="7255507" cy="5571383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AFB76D5-E39C-440B-A73C-C3AF18A05773}"/>
              </a:ext>
            </a:extLst>
          </p:cNvPr>
          <p:cNvSpPr txBox="1"/>
          <p:nvPr/>
        </p:nvSpPr>
        <p:spPr>
          <a:xfrm>
            <a:off x="2226483" y="6082747"/>
            <a:ext cx="83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Karar ağacı algoritması yazıldı ve «</a:t>
            </a:r>
            <a:r>
              <a:rPr lang="tr-TR" dirty="0" err="1"/>
              <a:t>Reset</a:t>
            </a:r>
            <a:r>
              <a:rPr lang="tr-TR" dirty="0"/>
              <a:t>» butonu ile </a:t>
            </a:r>
            <a:r>
              <a:rPr lang="tr-TR" dirty="0" err="1"/>
              <a:t>arayüz</a:t>
            </a:r>
            <a:r>
              <a:rPr lang="tr-TR" dirty="0"/>
              <a:t> seçimleri temizlendi.</a:t>
            </a:r>
          </a:p>
        </p:txBody>
      </p:sp>
    </p:spTree>
    <p:extLst>
      <p:ext uri="{BB962C8B-B14F-4D97-AF65-F5344CB8AC3E}">
        <p14:creationId xmlns:p14="http://schemas.microsoft.com/office/powerpoint/2010/main" val="1276912699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72</TotalTime>
  <Words>134</Words>
  <Application>Microsoft Office PowerPoint</Application>
  <PresentationFormat>Geniş ekran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3" baseType="lpstr">
      <vt:lpstr>Franklin Gothic Book</vt:lpstr>
      <vt:lpstr>Kırpma</vt:lpstr>
      <vt:lpstr>Veri Madenciliği Ödevi</vt:lpstr>
      <vt:lpstr>Veri Seti</vt:lpstr>
      <vt:lpstr>RipedMiner </vt:lpstr>
      <vt:lpstr>PowerPoint Sunusu</vt:lpstr>
      <vt:lpstr>Karar Ağacı</vt:lpstr>
      <vt:lpstr>Performans Sonucu</vt:lpstr>
      <vt:lpstr>Karar Destek Sistemi Arayüzü</vt:lpstr>
      <vt:lpstr>PowerPoint Sunusu</vt:lpstr>
      <vt:lpstr>PowerPoint Sunusu</vt:lpstr>
      <vt:lpstr>Karar Destek Sistemi Arayüz Örnek Çıktıları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Madenciliği Ödevi</dc:title>
  <dc:creator>busesahratopcu@gmail.com</dc:creator>
  <cp:lastModifiedBy>busesahratopcu@gmail.com</cp:lastModifiedBy>
  <cp:revision>9</cp:revision>
  <dcterms:created xsi:type="dcterms:W3CDTF">2020-07-28T16:06:03Z</dcterms:created>
  <dcterms:modified xsi:type="dcterms:W3CDTF">2020-09-20T17:42:47Z</dcterms:modified>
</cp:coreProperties>
</file>