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899E8F-C43D-4DD3-B639-C2D8EE06D133}" v="1" dt="2023-11-06T18:15:05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2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9800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40307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378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65590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177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81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74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2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9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2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7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5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6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7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11/6/2023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3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1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B64D-46F0-CBB0-47A6-CF2D0029A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84016"/>
            <a:ext cx="7766936" cy="1646302"/>
          </a:xfrm>
        </p:spPr>
        <p:txBody>
          <a:bodyPr/>
          <a:lstStyle/>
          <a:p>
            <a:r>
              <a:rPr lang="tr-TR" dirty="0"/>
              <a:t>Site Sunumu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2DE64-0948-4A85-4D3A-B753FD29F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773040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tr-TR" dirty="0"/>
              <a:t>Buse Gönek</a:t>
            </a:r>
          </a:p>
          <a:p>
            <a:r>
              <a:rPr lang="tr-TR" dirty="0"/>
              <a:t>Front End Kursu</a:t>
            </a:r>
          </a:p>
          <a:p>
            <a:r>
              <a:rPr lang="tr-TR" dirty="0"/>
              <a:t>Kaan Pamukçu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59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75AF-3AA6-69DD-E65C-771FD51F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LOGO VE NAVBAR –HEADER-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2A391-248B-5FBD-39B0-ACEAD6F8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666754"/>
            <a:ext cx="7287637" cy="1070491"/>
          </a:xfrm>
        </p:spPr>
        <p:txBody>
          <a:bodyPr/>
          <a:lstStyle/>
          <a:p>
            <a:r>
              <a:rPr lang="tr-TR" dirty="0"/>
              <a:t>Logo(internetten free template)</a:t>
            </a:r>
          </a:p>
          <a:p>
            <a:r>
              <a:rPr lang="tr-TR" dirty="0"/>
              <a:t>Navbar (Bootstrap)</a:t>
            </a:r>
            <a:endParaRPr lang="de-CH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69A5F18-5255-545E-5B04-B957A67E0A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5503" y="3243800"/>
            <a:ext cx="7662440" cy="885180"/>
          </a:xfr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A5038F2-8DBC-504C-0DCD-FE3B7171529B}"/>
              </a:ext>
            </a:extLst>
          </p:cNvPr>
          <p:cNvSpPr txBox="1">
            <a:spLocks/>
          </p:cNvSpPr>
          <p:nvPr/>
        </p:nvSpPr>
        <p:spPr>
          <a:xfrm>
            <a:off x="675744" y="4851721"/>
            <a:ext cx="7287637" cy="10704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LOGO ve Navbarı aynı section da yaptım. </a:t>
            </a:r>
          </a:p>
          <a:p>
            <a:r>
              <a:rPr lang="tr-TR" dirty="0"/>
              <a:t>1 section 1 container 1 colon (12-md uyumlu olsun diye) renk olarak dark (bootstrap) rengini seçtim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407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75AF-3AA6-69DD-E65C-771FD51F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SLIDER –BANNER-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2A391-248B-5FBD-39B0-ACEAD6F8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666754"/>
            <a:ext cx="7287637" cy="1070491"/>
          </a:xfrm>
        </p:spPr>
        <p:txBody>
          <a:bodyPr/>
          <a:lstStyle/>
          <a:p>
            <a:r>
              <a:rPr lang="tr-TR" dirty="0"/>
              <a:t>Fotoğraf (internetten free template)</a:t>
            </a:r>
          </a:p>
          <a:p>
            <a:r>
              <a:rPr lang="tr-TR" dirty="0"/>
              <a:t>Slider (Bootstrap)</a:t>
            </a:r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EFE4B-F98F-FCEC-2B53-C4C4B6E78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51" y="3078978"/>
            <a:ext cx="6998826" cy="282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0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75AF-3AA6-69DD-E65C-771FD51F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LİSTE –CONTENT-</a:t>
            </a:r>
            <a:br>
              <a:rPr lang="tr-TR" dirty="0"/>
            </a:b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2A391-248B-5FBD-39B0-ACEAD6F8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568203"/>
            <a:ext cx="8596668" cy="1320800"/>
          </a:xfrm>
        </p:spPr>
        <p:txBody>
          <a:bodyPr/>
          <a:lstStyle/>
          <a:p>
            <a:r>
              <a:rPr lang="tr-TR" dirty="0"/>
              <a:t>Bilgiler </a:t>
            </a:r>
            <a:r>
              <a:rPr lang="tr-TR" dirty="0">
                <a:solidFill>
                  <a:schemeClr val="tx1"/>
                </a:solidFill>
              </a:rPr>
              <a:t>(internetten </a:t>
            </a:r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https://www.kanuni.com.tr/motosiklet-cesitleri/</a:t>
            </a:r>
            <a:r>
              <a:rPr lang="tr-TR" dirty="0"/>
              <a:t>)</a:t>
            </a:r>
          </a:p>
          <a:p>
            <a:r>
              <a:rPr lang="tr-TR" dirty="0"/>
              <a:t>Liste (Bootstrap) strong ile kelime bazlı kalınlaştırdım. Bold kullanmak daha geniş kapsamlı çünkü.</a:t>
            </a:r>
            <a:endParaRPr lang="de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506E75-407B-D636-68D7-CB37E7274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45" y="3022279"/>
            <a:ext cx="8480384" cy="320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1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75AF-3AA6-69DD-E65C-771FD51F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SLIDER –CONTENT-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2A391-248B-5FBD-39B0-ACEAD6F8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416446"/>
            <a:ext cx="8722898" cy="1320800"/>
          </a:xfrm>
        </p:spPr>
        <p:txBody>
          <a:bodyPr/>
          <a:lstStyle/>
          <a:p>
            <a:r>
              <a:rPr lang="tr-TR" dirty="0"/>
              <a:t>Bilgiler (internetten </a:t>
            </a:r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https://www.sozlerce.com/motorcu-sozleri/#google_vignette</a:t>
            </a:r>
            <a:r>
              <a:rPr lang="tr-TR" dirty="0"/>
              <a:t>)</a:t>
            </a:r>
          </a:p>
          <a:p>
            <a:r>
              <a:rPr lang="tr-TR" dirty="0"/>
              <a:t>Sliderı yapmama yardımcı olan yerler (Bootstrap/yorum sayfaları/hazır temalar) </a:t>
            </a:r>
            <a:endParaRPr lang="de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E7BB78-ABCD-A9D2-1A18-5649E74D5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45" y="2966229"/>
            <a:ext cx="8897076" cy="117473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ACEFBEA-28A2-71B3-54C3-B45401DE9E59}"/>
              </a:ext>
            </a:extLst>
          </p:cNvPr>
          <p:cNvSpPr txBox="1">
            <a:spLocks/>
          </p:cNvSpPr>
          <p:nvPr/>
        </p:nvSpPr>
        <p:spPr>
          <a:xfrm>
            <a:off x="675745" y="4927600"/>
            <a:ext cx="872289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Görsel ekleyerek ve yıldızlar olacak şekilde düşündüm birden fazla kütüphane dahil ettim ama icon çıkmadı / görsele izin vermedi hazır görsel çektirtmedi. Textler ile devam ettim.</a:t>
            </a:r>
          </a:p>
          <a:p>
            <a:r>
              <a:rPr lang="tr-TR" dirty="0"/>
              <a:t>Diğerlerinde kullandığım gibi container-fluid ve tam yapışsın diye px-0 kodunu yazdım.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15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75AF-3AA6-69DD-E65C-771FD51F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SLIDER –CONTENT-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2A391-248B-5FBD-39B0-ACEAD6F8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315913"/>
            <a:ext cx="7287637" cy="1070491"/>
          </a:xfrm>
        </p:spPr>
        <p:txBody>
          <a:bodyPr/>
          <a:lstStyle/>
          <a:p>
            <a:r>
              <a:rPr lang="tr-TR" sz="2000" dirty="0"/>
              <a:t>Fotoğraf (internetten free template)</a:t>
            </a:r>
          </a:p>
          <a:p>
            <a:r>
              <a:rPr lang="tr-TR" sz="2000" dirty="0"/>
              <a:t>Slider (Bootstrap ve yorum sayfaları/ hazır template)</a:t>
            </a:r>
          </a:p>
          <a:p>
            <a:r>
              <a:rPr lang="tr-TR" sz="2000" dirty="0"/>
              <a:t>Özelliklerini değiştirmeye çalıştım,slider olacaktı css’e ekstra internal yazmadım çünkü başka sayfada internal css kullanmıştım.</a:t>
            </a:r>
            <a:endParaRPr lang="de-CH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99B179-653D-B118-757D-4D78881123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57" r="19588"/>
          <a:stretch/>
        </p:blipFill>
        <p:spPr>
          <a:xfrm>
            <a:off x="522162" y="3471596"/>
            <a:ext cx="6942210" cy="285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8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75AF-3AA6-69DD-E65C-771FD51F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FOOTER 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2A391-248B-5FBD-39B0-ACEAD6F8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660" y="1614703"/>
            <a:ext cx="7540691" cy="1947119"/>
          </a:xfrm>
        </p:spPr>
        <p:txBody>
          <a:bodyPr/>
          <a:lstStyle/>
          <a:p>
            <a:r>
              <a:rPr lang="tr-TR" sz="2000" dirty="0"/>
              <a:t>Footer hazır template ve bootstrap, container-fluid kullandım</a:t>
            </a:r>
          </a:p>
          <a:p>
            <a:r>
              <a:rPr lang="tr-TR" sz="2000" dirty="0"/>
              <a:t>Kolonlar konusunda çok karasrsız kaldım, aşağıdan boşluk bırakıyordu ve yamuk yumuk oluyordu. Düzelince diğer kodları da silmedim kolona özellik eklemek istedim md4-4-4 veya md8-4 diye ve large, sm düşünmüştüm istediğim gibi olmayınca değiştirdim.</a:t>
            </a:r>
            <a:endParaRPr lang="de-CH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FBE9A-70AD-D545-B5E3-33CC86A0F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41" y="4269737"/>
            <a:ext cx="6859930" cy="167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561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258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Site Sunumu</vt:lpstr>
      <vt:lpstr>LOGO VE NAVBAR –HEADER-</vt:lpstr>
      <vt:lpstr>SLIDER –BANNER-</vt:lpstr>
      <vt:lpstr>LİSTE –CONTENT- </vt:lpstr>
      <vt:lpstr>SLIDER –CONTENT-</vt:lpstr>
      <vt:lpstr>SLIDER –CONTENT-</vt:lpstr>
      <vt:lpstr> FOOTER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Buse Gönek</dc:creator>
  <cp:lastModifiedBy>Buse Gönek</cp:lastModifiedBy>
  <cp:revision>2</cp:revision>
  <dcterms:created xsi:type="dcterms:W3CDTF">2023-11-06T17:56:06Z</dcterms:created>
  <dcterms:modified xsi:type="dcterms:W3CDTF">2023-11-06T18:32:41Z</dcterms:modified>
</cp:coreProperties>
</file>