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7" r:id="rId6"/>
    <p:sldId id="258" r:id="rId7"/>
    <p:sldId id="259" r:id="rId8"/>
    <p:sldId id="260"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77E9549-D032-4481-979E-87F9941871ED}" v="7" dt="2023-01-16T17:27:02.03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100" d="100"/>
          <a:sy n="100" d="100"/>
        </p:scale>
        <p:origin x="-1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GB"/>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881CA509-2F6D-490A-AC6A-C018ED495F7A}" type="datetimeFigureOut">
              <a:rPr lang="en-US" smtClean="0"/>
              <a:t>1/16/2023</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331C1926-17CA-497A-89F4-ACDF10707F34}" type="slidenum">
              <a:rPr lang="en-US" smtClean="0"/>
              <a:t>‹#›</a:t>
            </a:fld>
            <a:endParaRPr lang="en-US"/>
          </a:p>
        </p:txBody>
      </p:sp>
    </p:spTree>
    <p:extLst>
      <p:ext uri="{BB962C8B-B14F-4D97-AF65-F5344CB8AC3E}">
        <p14:creationId xmlns:p14="http://schemas.microsoft.com/office/powerpoint/2010/main" val="40234097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881CA509-2F6D-490A-AC6A-C018ED495F7A}" type="datetimeFigureOut">
              <a:rPr lang="en-US" smtClean="0"/>
              <a:t>1/16/2023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31C1926-17CA-497A-89F4-ACDF10707F34}" type="slidenum">
              <a:rPr lang="en-US" smtClean="0"/>
              <a:t>‹#›</a:t>
            </a:fld>
            <a:endParaRPr lang="en-US"/>
          </a:p>
        </p:txBody>
      </p:sp>
    </p:spTree>
    <p:extLst>
      <p:ext uri="{BB962C8B-B14F-4D97-AF65-F5344CB8AC3E}">
        <p14:creationId xmlns:p14="http://schemas.microsoft.com/office/powerpoint/2010/main" val="3401545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GB"/>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881CA509-2F6D-490A-AC6A-C018ED495F7A}"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31C1926-17CA-497A-89F4-ACDF10707F34}" type="slidenum">
              <a:rPr lang="en-US" smtClean="0"/>
              <a:t>‹#›</a:t>
            </a:fld>
            <a:endParaRPr lang="en-US"/>
          </a:p>
        </p:txBody>
      </p:sp>
    </p:spTree>
    <p:extLst>
      <p:ext uri="{BB962C8B-B14F-4D97-AF65-F5344CB8AC3E}">
        <p14:creationId xmlns:p14="http://schemas.microsoft.com/office/powerpoint/2010/main" val="10872428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GB"/>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881CA509-2F6D-490A-AC6A-C018ED495F7A}"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31C1926-17CA-497A-89F4-ACDF10707F34}" type="slidenum">
              <a:rPr lang="en-US" smtClean="0"/>
              <a:t>‹#›</a:t>
            </a:fld>
            <a:endParaRPr lang="en-US"/>
          </a:p>
        </p:txBody>
      </p:sp>
    </p:spTree>
    <p:extLst>
      <p:ext uri="{BB962C8B-B14F-4D97-AF65-F5344CB8AC3E}">
        <p14:creationId xmlns:p14="http://schemas.microsoft.com/office/powerpoint/2010/main" val="28208696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81CA509-2F6D-490A-AC6A-C018ED495F7A}"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31C1926-17CA-497A-89F4-ACDF10707F34}" type="slidenum">
              <a:rPr lang="en-US" smtClean="0"/>
              <a:t>‹#›</a:t>
            </a:fld>
            <a:endParaRPr lang="en-US"/>
          </a:p>
        </p:txBody>
      </p:sp>
    </p:spTree>
    <p:extLst>
      <p:ext uri="{BB962C8B-B14F-4D97-AF65-F5344CB8AC3E}">
        <p14:creationId xmlns:p14="http://schemas.microsoft.com/office/powerpoint/2010/main" val="33193977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81CA509-2F6D-490A-AC6A-C018ED495F7A}" type="datetimeFigureOut">
              <a:rPr lang="en-US" smtClean="0"/>
              <a:t>1/16/2023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1C1926-17CA-497A-89F4-ACDF10707F34}" type="slidenum">
              <a:rPr lang="en-US" smtClean="0"/>
              <a:t>‹#›</a:t>
            </a:fld>
            <a:endParaRPr lang="en-US"/>
          </a:p>
        </p:txBody>
      </p:sp>
    </p:spTree>
    <p:extLst>
      <p:ext uri="{BB962C8B-B14F-4D97-AF65-F5344CB8AC3E}">
        <p14:creationId xmlns:p14="http://schemas.microsoft.com/office/powerpoint/2010/main" val="33124598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81CA509-2F6D-490A-AC6A-C018ED495F7A}" type="datetimeFigureOut">
              <a:rPr lang="en-US" smtClean="0"/>
              <a:t>1/16/2023</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331C1926-17CA-497A-89F4-ACDF10707F34}" type="slidenum">
              <a:rPr lang="en-US" smtClean="0"/>
              <a:t>‹#›</a:t>
            </a:fld>
            <a:endParaRPr lang="en-US"/>
          </a:p>
        </p:txBody>
      </p:sp>
    </p:spTree>
    <p:extLst>
      <p:ext uri="{BB962C8B-B14F-4D97-AF65-F5344CB8AC3E}">
        <p14:creationId xmlns:p14="http://schemas.microsoft.com/office/powerpoint/2010/main" val="240419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881CA509-2F6D-490A-AC6A-C018ED495F7A}"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1C1926-17CA-497A-89F4-ACDF10707F34}" type="slidenum">
              <a:rPr lang="en-US" smtClean="0"/>
              <a:t>‹#›</a:t>
            </a:fld>
            <a:endParaRPr lang="en-US"/>
          </a:p>
        </p:txBody>
      </p:sp>
    </p:spTree>
    <p:extLst>
      <p:ext uri="{BB962C8B-B14F-4D97-AF65-F5344CB8AC3E}">
        <p14:creationId xmlns:p14="http://schemas.microsoft.com/office/powerpoint/2010/main" val="5604874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GB"/>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881CA509-2F6D-490A-AC6A-C018ED495F7A}"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31C1926-17CA-497A-89F4-ACDF10707F34}" type="slidenum">
              <a:rPr lang="en-US" smtClean="0"/>
              <a:t>‹#›</a:t>
            </a:fld>
            <a:endParaRPr lang="en-US"/>
          </a:p>
        </p:txBody>
      </p:sp>
    </p:spTree>
    <p:extLst>
      <p:ext uri="{BB962C8B-B14F-4D97-AF65-F5344CB8AC3E}">
        <p14:creationId xmlns:p14="http://schemas.microsoft.com/office/powerpoint/2010/main" val="3141680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81CA509-2F6D-490A-AC6A-C018ED495F7A}"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1C1926-17CA-497A-89F4-ACDF10707F34}" type="slidenum">
              <a:rPr lang="en-US" smtClean="0"/>
              <a:t>‹#›</a:t>
            </a:fld>
            <a:endParaRPr lang="en-US"/>
          </a:p>
        </p:txBody>
      </p:sp>
    </p:spTree>
    <p:extLst>
      <p:ext uri="{BB962C8B-B14F-4D97-AF65-F5344CB8AC3E}">
        <p14:creationId xmlns:p14="http://schemas.microsoft.com/office/powerpoint/2010/main" val="22149804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81CA509-2F6D-490A-AC6A-C018ED495F7A}"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31C1926-17CA-497A-89F4-ACDF10707F34}" type="slidenum">
              <a:rPr lang="en-US" smtClean="0"/>
              <a:t>‹#›</a:t>
            </a:fld>
            <a:endParaRPr lang="en-US"/>
          </a:p>
        </p:txBody>
      </p:sp>
    </p:spTree>
    <p:extLst>
      <p:ext uri="{BB962C8B-B14F-4D97-AF65-F5344CB8AC3E}">
        <p14:creationId xmlns:p14="http://schemas.microsoft.com/office/powerpoint/2010/main" val="38422666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881CA509-2F6D-490A-AC6A-C018ED495F7A}" type="datetimeFigureOut">
              <a:rPr lang="en-US" smtClean="0"/>
              <a:t>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1C1926-17CA-497A-89F4-ACDF10707F34}" type="slidenum">
              <a:rPr lang="en-US" smtClean="0"/>
              <a:t>‹#›</a:t>
            </a:fld>
            <a:endParaRPr lang="en-US"/>
          </a:p>
        </p:txBody>
      </p:sp>
    </p:spTree>
    <p:extLst>
      <p:ext uri="{BB962C8B-B14F-4D97-AF65-F5344CB8AC3E}">
        <p14:creationId xmlns:p14="http://schemas.microsoft.com/office/powerpoint/2010/main" val="14850547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881CA509-2F6D-490A-AC6A-C018ED495F7A}" type="datetimeFigureOut">
              <a:rPr lang="en-US" smtClean="0"/>
              <a:t>1/16/2023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1C1926-17CA-497A-89F4-ACDF10707F34}" type="slidenum">
              <a:rPr lang="en-US" smtClean="0"/>
              <a:t>‹#›</a:t>
            </a:fld>
            <a:endParaRPr lang="en-US"/>
          </a:p>
        </p:txBody>
      </p:sp>
    </p:spTree>
    <p:extLst>
      <p:ext uri="{BB962C8B-B14F-4D97-AF65-F5344CB8AC3E}">
        <p14:creationId xmlns:p14="http://schemas.microsoft.com/office/powerpoint/2010/main" val="14575532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881CA509-2F6D-490A-AC6A-C018ED495F7A}" type="datetimeFigureOut">
              <a:rPr lang="en-US" smtClean="0"/>
              <a:t>1/16/2023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1C1926-17CA-497A-89F4-ACDF10707F34}" type="slidenum">
              <a:rPr lang="en-US" smtClean="0"/>
              <a:t>‹#›</a:t>
            </a:fld>
            <a:endParaRPr lang="en-US"/>
          </a:p>
        </p:txBody>
      </p:sp>
    </p:spTree>
    <p:extLst>
      <p:ext uri="{BB962C8B-B14F-4D97-AF65-F5344CB8AC3E}">
        <p14:creationId xmlns:p14="http://schemas.microsoft.com/office/powerpoint/2010/main" val="19479674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CA509-2F6D-490A-AC6A-C018ED495F7A}" type="datetimeFigureOut">
              <a:rPr lang="en-US" smtClean="0"/>
              <a:t>1/16/2023</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331C1926-17CA-497A-89F4-ACDF10707F34}" type="slidenum">
              <a:rPr lang="en-US" smtClean="0"/>
              <a:t>‹#›</a:t>
            </a:fld>
            <a:endParaRPr lang="en-US"/>
          </a:p>
        </p:txBody>
      </p:sp>
    </p:spTree>
    <p:extLst>
      <p:ext uri="{BB962C8B-B14F-4D97-AF65-F5344CB8AC3E}">
        <p14:creationId xmlns:p14="http://schemas.microsoft.com/office/powerpoint/2010/main" val="3727022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881CA509-2F6D-490A-AC6A-C018ED495F7A}" type="datetimeFigureOut">
              <a:rPr lang="en-US" smtClean="0"/>
              <a:t>1/16/2023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31C1926-17CA-497A-89F4-ACDF10707F34}" type="slidenum">
              <a:rPr lang="en-US" smtClean="0"/>
              <a:t>‹#›</a:t>
            </a:fld>
            <a:endParaRPr lang="en-US"/>
          </a:p>
        </p:txBody>
      </p:sp>
    </p:spTree>
    <p:extLst>
      <p:ext uri="{BB962C8B-B14F-4D97-AF65-F5344CB8AC3E}">
        <p14:creationId xmlns:p14="http://schemas.microsoft.com/office/powerpoint/2010/main" val="34157085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GB"/>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881CA509-2F6D-490A-AC6A-C018ED495F7A}" type="datetimeFigureOut">
              <a:rPr lang="en-US" smtClean="0"/>
              <a:t>1/16/2023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31C1926-17CA-497A-89F4-ACDF10707F34}" type="slidenum">
              <a:rPr lang="en-US" smtClean="0"/>
              <a:t>‹#›</a:t>
            </a:fld>
            <a:endParaRPr lang="en-US"/>
          </a:p>
        </p:txBody>
      </p:sp>
    </p:spTree>
    <p:extLst>
      <p:ext uri="{BB962C8B-B14F-4D97-AF65-F5344CB8AC3E}">
        <p14:creationId xmlns:p14="http://schemas.microsoft.com/office/powerpoint/2010/main" val="25726944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GB"/>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881CA509-2F6D-490A-AC6A-C018ED495F7A}" type="datetimeFigureOut">
              <a:rPr lang="en-US" smtClean="0"/>
              <a:t>1/16/2023</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331C1926-17CA-497A-89F4-ACDF10707F34}" type="slidenum">
              <a:rPr lang="en-US" smtClean="0"/>
              <a:t>‹#›</a:t>
            </a:fld>
            <a:endParaRPr lang="en-US"/>
          </a:p>
        </p:txBody>
      </p:sp>
    </p:spTree>
    <p:extLst>
      <p:ext uri="{BB962C8B-B14F-4D97-AF65-F5344CB8AC3E}">
        <p14:creationId xmlns:p14="http://schemas.microsoft.com/office/powerpoint/2010/main" val="29731638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873BB-A14E-58E9-3DE0-28CEF3216D94}"/>
              </a:ext>
            </a:extLst>
          </p:cNvPr>
          <p:cNvSpPr>
            <a:spLocks noGrp="1"/>
          </p:cNvSpPr>
          <p:nvPr>
            <p:ph type="ctrTitle"/>
          </p:nvPr>
        </p:nvSpPr>
        <p:spPr/>
        <p:txBody>
          <a:bodyPr/>
          <a:lstStyle/>
          <a:p>
            <a:r>
              <a:rPr lang="en-US" b="0" i="0" dirty="0">
                <a:solidFill>
                  <a:schemeClr val="bg1"/>
                </a:solidFill>
                <a:effectLst/>
                <a:latin typeface="Roboto" panose="02000000000000000000" pitchFamily="2" charset="0"/>
              </a:rPr>
              <a:t>theatre</a:t>
            </a:r>
            <a:endParaRPr lang="en-US" dirty="0">
              <a:solidFill>
                <a:schemeClr val="bg1"/>
              </a:solidFill>
            </a:endParaRPr>
          </a:p>
        </p:txBody>
      </p:sp>
    </p:spTree>
    <p:extLst>
      <p:ext uri="{BB962C8B-B14F-4D97-AF65-F5344CB8AC3E}">
        <p14:creationId xmlns:p14="http://schemas.microsoft.com/office/powerpoint/2010/main" val="7742806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0FF25-8820-9FB4-DB4D-B9EAAB47788A}"/>
              </a:ext>
            </a:extLst>
          </p:cNvPr>
          <p:cNvSpPr>
            <a:spLocks noGrp="1"/>
          </p:cNvSpPr>
          <p:nvPr>
            <p:ph type="title"/>
          </p:nvPr>
        </p:nvSpPr>
        <p:spPr/>
        <p:txBody>
          <a:bodyPr/>
          <a:lstStyle/>
          <a:p>
            <a:r>
              <a:rPr lang="tr-TR" dirty="0" err="1"/>
              <a:t>contents</a:t>
            </a:r>
            <a:endParaRPr lang="en-US" dirty="0"/>
          </a:p>
        </p:txBody>
      </p:sp>
      <p:sp>
        <p:nvSpPr>
          <p:cNvPr id="3" name="Content Placeholder 2">
            <a:extLst>
              <a:ext uri="{FF2B5EF4-FFF2-40B4-BE49-F238E27FC236}">
                <a16:creationId xmlns:a16="http://schemas.microsoft.com/office/drawing/2014/main" id="{3C497E39-F4FF-FDC7-A74A-B454738C190E}"/>
              </a:ext>
            </a:extLst>
          </p:cNvPr>
          <p:cNvSpPr>
            <a:spLocks noGrp="1"/>
          </p:cNvSpPr>
          <p:nvPr>
            <p:ph idx="1"/>
          </p:nvPr>
        </p:nvSpPr>
        <p:spPr/>
        <p:txBody>
          <a:bodyPr/>
          <a:lstStyle/>
          <a:p>
            <a:r>
              <a:rPr lang="en-US" b="0" i="0" dirty="0">
                <a:solidFill>
                  <a:srgbClr val="000000"/>
                </a:solidFill>
                <a:effectLst/>
                <a:latin typeface="Roboto" panose="02000000000000000000" pitchFamily="2" charset="0"/>
              </a:rPr>
              <a:t>theater activities</a:t>
            </a:r>
            <a:endParaRPr lang="tr-TR" b="0" i="0" dirty="0">
              <a:solidFill>
                <a:srgbClr val="000000"/>
              </a:solidFill>
              <a:effectLst/>
              <a:latin typeface="Roboto" panose="02000000000000000000" pitchFamily="2" charset="0"/>
            </a:endParaRPr>
          </a:p>
          <a:p>
            <a:r>
              <a:rPr lang="en-US" b="0" i="0" dirty="0">
                <a:solidFill>
                  <a:srgbClr val="000000"/>
                </a:solidFill>
                <a:effectLst/>
                <a:latin typeface="Roboto" panose="02000000000000000000" pitchFamily="2" charset="0"/>
              </a:rPr>
              <a:t> </a:t>
            </a:r>
            <a:r>
              <a:rPr lang="en-US" b="0" i="0" dirty="0" err="1">
                <a:solidFill>
                  <a:srgbClr val="000000"/>
                </a:solidFill>
                <a:effectLst/>
                <a:latin typeface="Roboto" panose="02000000000000000000" pitchFamily="2" charset="0"/>
              </a:rPr>
              <a:t>informations</a:t>
            </a:r>
            <a:r>
              <a:rPr lang="tr-TR" b="0" i="0" dirty="0">
                <a:solidFill>
                  <a:srgbClr val="000000"/>
                </a:solidFill>
                <a:effectLst/>
                <a:latin typeface="Roboto" panose="02000000000000000000" pitchFamily="2" charset="0"/>
              </a:rPr>
              <a:t> </a:t>
            </a:r>
            <a:r>
              <a:rPr lang="tr-TR" b="0" i="0" dirty="0" err="1">
                <a:solidFill>
                  <a:srgbClr val="000000"/>
                </a:solidFill>
                <a:effectLst/>
                <a:latin typeface="Roboto" panose="02000000000000000000" pitchFamily="2" charset="0"/>
              </a:rPr>
              <a:t>about</a:t>
            </a:r>
            <a:r>
              <a:rPr lang="tr-TR" b="0" i="0" dirty="0">
                <a:solidFill>
                  <a:srgbClr val="000000"/>
                </a:solidFill>
                <a:effectLst/>
                <a:latin typeface="Roboto" panose="02000000000000000000" pitchFamily="2" charset="0"/>
              </a:rPr>
              <a:t> </a:t>
            </a:r>
            <a:r>
              <a:rPr lang="tr-TR" b="0" i="0" dirty="0" err="1">
                <a:solidFill>
                  <a:srgbClr val="000000"/>
                </a:solidFill>
                <a:effectLst/>
                <a:latin typeface="Roboto" panose="02000000000000000000" pitchFamily="2" charset="0"/>
              </a:rPr>
              <a:t>theater</a:t>
            </a:r>
            <a:endParaRPr lang="tr-TR" b="0" i="0" dirty="0">
              <a:solidFill>
                <a:srgbClr val="000000"/>
              </a:solidFill>
              <a:effectLst/>
              <a:latin typeface="Roboto" panose="02000000000000000000" pitchFamily="2" charset="0"/>
            </a:endParaRPr>
          </a:p>
          <a:p>
            <a:r>
              <a:rPr lang="en-US" b="0" i="0" dirty="0">
                <a:solidFill>
                  <a:srgbClr val="000000"/>
                </a:solidFill>
                <a:effectLst/>
                <a:latin typeface="Roboto" panose="02000000000000000000" pitchFamily="2" charset="0"/>
              </a:rPr>
              <a:t> benefits of theater</a:t>
            </a:r>
            <a:endParaRPr lang="en-US" dirty="0"/>
          </a:p>
        </p:txBody>
      </p:sp>
    </p:spTree>
    <p:extLst>
      <p:ext uri="{BB962C8B-B14F-4D97-AF65-F5344CB8AC3E}">
        <p14:creationId xmlns:p14="http://schemas.microsoft.com/office/powerpoint/2010/main" val="950633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4E542-6CF2-5294-F69D-10C6CFB6B2CB}"/>
              </a:ext>
            </a:extLst>
          </p:cNvPr>
          <p:cNvSpPr>
            <a:spLocks noGrp="1"/>
          </p:cNvSpPr>
          <p:nvPr>
            <p:ph type="title"/>
          </p:nvPr>
        </p:nvSpPr>
        <p:spPr/>
        <p:txBody>
          <a:bodyPr/>
          <a:lstStyle/>
          <a:p>
            <a:r>
              <a:rPr lang="tr-TR" dirty="0"/>
              <a:t>Theater </a:t>
            </a:r>
            <a:r>
              <a:rPr lang="tr-TR" dirty="0" err="1"/>
              <a:t>activities</a:t>
            </a:r>
            <a:endParaRPr lang="en-US" dirty="0"/>
          </a:p>
        </p:txBody>
      </p:sp>
      <p:sp>
        <p:nvSpPr>
          <p:cNvPr id="3" name="Content Placeholder 2">
            <a:extLst>
              <a:ext uri="{FF2B5EF4-FFF2-40B4-BE49-F238E27FC236}">
                <a16:creationId xmlns:a16="http://schemas.microsoft.com/office/drawing/2014/main" id="{FD785592-6438-E1EC-9A8A-89F448B152D7}"/>
              </a:ext>
            </a:extLst>
          </p:cNvPr>
          <p:cNvSpPr>
            <a:spLocks noGrp="1"/>
          </p:cNvSpPr>
          <p:nvPr>
            <p:ph idx="1"/>
          </p:nvPr>
        </p:nvSpPr>
        <p:spPr>
          <a:xfrm>
            <a:off x="834914" y="2468032"/>
            <a:ext cx="8825659" cy="3416300"/>
          </a:xfrm>
        </p:spPr>
        <p:txBody>
          <a:bodyPr/>
          <a:lstStyle/>
          <a:p>
            <a:pPr>
              <a:buFont typeface="Wingdings" panose="05000000000000000000" pitchFamily="2" charset="2"/>
              <a:buChar char="q"/>
            </a:pPr>
            <a:r>
              <a:rPr lang="en-US" dirty="0"/>
              <a:t>show</a:t>
            </a:r>
          </a:p>
          <a:p>
            <a:pPr>
              <a:buFont typeface="Wingdings" panose="05000000000000000000" pitchFamily="2" charset="2"/>
              <a:buChar char="q"/>
            </a:pPr>
            <a:r>
              <a:rPr lang="en-US" dirty="0"/>
              <a:t>stand up</a:t>
            </a:r>
          </a:p>
          <a:p>
            <a:pPr>
              <a:buFont typeface="Wingdings" panose="05000000000000000000" pitchFamily="2" charset="2"/>
              <a:buChar char="q"/>
            </a:pPr>
            <a:r>
              <a:rPr lang="en-US" dirty="0"/>
              <a:t>theatre</a:t>
            </a:r>
          </a:p>
          <a:p>
            <a:pPr>
              <a:buFont typeface="Wingdings" panose="05000000000000000000" pitchFamily="2" charset="2"/>
              <a:buChar char="q"/>
            </a:pPr>
            <a:r>
              <a:rPr lang="en-US" dirty="0"/>
              <a:t>cinema</a:t>
            </a:r>
          </a:p>
          <a:p>
            <a:pPr>
              <a:buFont typeface="Wingdings" panose="05000000000000000000" pitchFamily="2" charset="2"/>
              <a:buChar char="q"/>
            </a:pPr>
            <a:r>
              <a:rPr lang="en-US" dirty="0"/>
              <a:t>opera</a:t>
            </a:r>
          </a:p>
          <a:p>
            <a:pPr>
              <a:buFont typeface="Wingdings" panose="05000000000000000000" pitchFamily="2" charset="2"/>
              <a:buChar char="q"/>
            </a:pPr>
            <a:r>
              <a:rPr lang="en-US" dirty="0"/>
              <a:t>ballet dance</a:t>
            </a:r>
          </a:p>
        </p:txBody>
      </p:sp>
      <p:pic>
        <p:nvPicPr>
          <p:cNvPr id="1026" name="Picture 2" descr="ESM Müzik ve Sanat - Üsküdar K.Çamlıca Bulgurlu caddesindeki Müzik ve Sanat  Merkezimizde Tiyatro derslerine kayıtlar başlamıştır. Tiyatronun Yararları  Tiyatro eğitimini alan kişiler toplumda iletişimi güçlü, çevreleri geniş ve  geniş kitlelere karşı">
            <a:extLst>
              <a:ext uri="{FF2B5EF4-FFF2-40B4-BE49-F238E27FC236}">
                <a16:creationId xmlns:a16="http://schemas.microsoft.com/office/drawing/2014/main" id="{A1806C7A-0D49-C692-7CD1-2E2C232185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1550" y="2557462"/>
            <a:ext cx="3364230" cy="2230631"/>
          </a:xfrm>
          <a:prstGeom prst="rect">
            <a:avLst/>
          </a:prstGeom>
          <a:ln w="190500" cap="sq">
            <a:solidFill>
              <a:srgbClr val="C8C6BD"/>
            </a:solidFill>
            <a:prstDash val="solid"/>
            <a:miter lim="800000"/>
          </a:ln>
          <a:effectLst>
            <a:outerShdw blurRad="254000" algn="bl" rotWithShape="0">
              <a:srgbClr val="000000">
                <a:alpha val="43000"/>
              </a:srgbClr>
            </a:outerShdw>
            <a:reflection blurRad="6350" stA="50000" endA="300" endPos="55000" dir="5400000" sy="-100000" algn="bl" rotWithShape="0"/>
          </a:effectLst>
          <a:scene3d>
            <a:camera prst="perspectiveFront" fov="5400000"/>
            <a:lightRig rig="threePt" dir="t">
              <a:rot lat="0" lon="0" rev="2100000"/>
            </a:lightRig>
          </a:scene3d>
          <a:sp3d extrusionH="25400">
            <a:bevelT w="304800" h="152400" prst="hardEdge"/>
            <a:extrusionClr>
              <a:srgbClr val="000000"/>
            </a:extrusion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03029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E266C-5E07-1D98-B669-D1652B902B3D}"/>
              </a:ext>
            </a:extLst>
          </p:cNvPr>
          <p:cNvSpPr>
            <a:spLocks noGrp="1"/>
          </p:cNvSpPr>
          <p:nvPr>
            <p:ph type="title"/>
          </p:nvPr>
        </p:nvSpPr>
        <p:spPr/>
        <p:txBody>
          <a:bodyPr/>
          <a:lstStyle/>
          <a:p>
            <a:r>
              <a:rPr lang="tr-TR" dirty="0"/>
              <a:t>Information </a:t>
            </a:r>
            <a:r>
              <a:rPr lang="tr-TR" dirty="0" err="1"/>
              <a:t>about</a:t>
            </a:r>
            <a:r>
              <a:rPr lang="tr-TR" dirty="0"/>
              <a:t> </a:t>
            </a:r>
            <a:r>
              <a:rPr lang="tr-TR" dirty="0" err="1"/>
              <a:t>theat</a:t>
            </a:r>
            <a:endParaRPr lang="en-US" dirty="0"/>
          </a:p>
        </p:txBody>
      </p:sp>
      <p:sp>
        <p:nvSpPr>
          <p:cNvPr id="3" name="Content Placeholder 2">
            <a:extLst>
              <a:ext uri="{FF2B5EF4-FFF2-40B4-BE49-F238E27FC236}">
                <a16:creationId xmlns:a16="http://schemas.microsoft.com/office/drawing/2014/main" id="{286024EA-02E5-EC6D-E290-45D5CF163EF3}"/>
              </a:ext>
            </a:extLst>
          </p:cNvPr>
          <p:cNvSpPr>
            <a:spLocks noGrp="1"/>
          </p:cNvSpPr>
          <p:nvPr>
            <p:ph idx="1"/>
          </p:nvPr>
        </p:nvSpPr>
        <p:spPr/>
        <p:txBody>
          <a:bodyPr/>
          <a:lstStyle/>
          <a:p>
            <a:r>
              <a:rPr lang="en-US" dirty="0"/>
              <a:t>Theater is the use of speech and movement to convey an idea through the behavior of the characters of a story, transforming them into action on the stage. Theater is the only art that uses all the arts and transforms them into a harmonious form. A theater structure is a creation with its own rules and content.</a:t>
            </a:r>
          </a:p>
        </p:txBody>
      </p:sp>
    </p:spTree>
    <p:extLst>
      <p:ext uri="{BB962C8B-B14F-4D97-AF65-F5344CB8AC3E}">
        <p14:creationId xmlns:p14="http://schemas.microsoft.com/office/powerpoint/2010/main" val="9126239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5D785-6A8B-0388-5748-57B1BAE59857}"/>
              </a:ext>
            </a:extLst>
          </p:cNvPr>
          <p:cNvSpPr>
            <a:spLocks noGrp="1"/>
          </p:cNvSpPr>
          <p:nvPr>
            <p:ph type="title"/>
          </p:nvPr>
        </p:nvSpPr>
        <p:spPr/>
        <p:txBody>
          <a:bodyPr/>
          <a:lstStyle/>
          <a:p>
            <a:r>
              <a:rPr lang="tr-TR" dirty="0" err="1"/>
              <a:t>Benefits</a:t>
            </a:r>
            <a:r>
              <a:rPr lang="tr-TR" dirty="0"/>
              <a:t> of </a:t>
            </a:r>
            <a:r>
              <a:rPr lang="tr-TR" dirty="0" err="1"/>
              <a:t>Theaters</a:t>
            </a:r>
            <a:endParaRPr lang="en-US" dirty="0"/>
          </a:p>
        </p:txBody>
      </p:sp>
      <p:sp>
        <p:nvSpPr>
          <p:cNvPr id="3" name="Content Placeholder 2">
            <a:extLst>
              <a:ext uri="{FF2B5EF4-FFF2-40B4-BE49-F238E27FC236}">
                <a16:creationId xmlns:a16="http://schemas.microsoft.com/office/drawing/2014/main" id="{B40DD24C-CB37-9A86-4857-FD583C0A470E}"/>
              </a:ext>
            </a:extLst>
          </p:cNvPr>
          <p:cNvSpPr>
            <a:spLocks noGrp="1"/>
          </p:cNvSpPr>
          <p:nvPr>
            <p:ph idx="1"/>
          </p:nvPr>
        </p:nvSpPr>
        <p:spPr/>
        <p:txBody>
          <a:bodyPr/>
          <a:lstStyle/>
          <a:p>
            <a:r>
              <a:rPr lang="en-US" dirty="0"/>
              <a:t>Brings beneficial and beneficial benefits to society</a:t>
            </a:r>
          </a:p>
          <a:p>
            <a:r>
              <a:rPr lang="en-US" dirty="0"/>
              <a:t>Theater children instill the consciousness of being a member of the society they live in. It gives the ability to look at events from different angles. It teaches cooperation and solidarity. Developing aesthetic perception and directing interest in art.</a:t>
            </a:r>
          </a:p>
        </p:txBody>
      </p:sp>
    </p:spTree>
    <p:extLst>
      <p:ext uri="{BB962C8B-B14F-4D97-AF65-F5344CB8AC3E}">
        <p14:creationId xmlns:p14="http://schemas.microsoft.com/office/powerpoint/2010/main" val="10330004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Belge" ma:contentTypeID="0x0101001BE48075578BC244A305C4834E89A272" ma:contentTypeVersion="3" ma:contentTypeDescription="Yeni belge oluşturun." ma:contentTypeScope="" ma:versionID="6eb69af61d1935d434453d9d3346db57">
  <xsd:schema xmlns:xsd="http://www.w3.org/2001/XMLSchema" xmlns:xs="http://www.w3.org/2001/XMLSchema" xmlns:p="http://schemas.microsoft.com/office/2006/metadata/properties" xmlns:ns3="49df1dba-fffa-4845-9076-068cc987a282" targetNamespace="http://schemas.microsoft.com/office/2006/metadata/properties" ma:root="true" ma:fieldsID="4591761e07505375bd360b5608489434" ns3:_="">
    <xsd:import namespace="49df1dba-fffa-4845-9076-068cc987a282"/>
    <xsd:element name="properties">
      <xsd:complexType>
        <xsd:sequence>
          <xsd:element name="documentManagement">
            <xsd:complexType>
              <xsd:all>
                <xsd:element ref="ns3:MediaServiceMetadata" minOccurs="0"/>
                <xsd:element ref="ns3:MediaServiceFastMetadata"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9df1dba-fffa-4845-9076-068cc987a28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_activity" ma:index="10" nillable="true" ma:displayName="_activity" ma:hidden="true" ma:internalName="_activity">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çerik Türü"/>
        <xsd:element ref="dc:title" minOccurs="0" maxOccurs="1" ma:index="4" ma:displayName="Başlık"/>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49df1dba-fffa-4845-9076-068cc987a282" xsi:nil="true"/>
  </documentManagement>
</p:properties>
</file>

<file path=customXml/itemProps1.xml><?xml version="1.0" encoding="utf-8"?>
<ds:datastoreItem xmlns:ds="http://schemas.openxmlformats.org/officeDocument/2006/customXml" ds:itemID="{09645325-2E15-4AB3-BECE-91A29ACAB6A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9df1dba-fffa-4845-9076-068cc987a28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A889729-1951-40AA-BD4C-F3D44E5B51CC}">
  <ds:schemaRefs>
    <ds:schemaRef ds:uri="http://schemas.microsoft.com/sharepoint/v3/contenttype/forms"/>
  </ds:schemaRefs>
</ds:datastoreItem>
</file>

<file path=customXml/itemProps3.xml><?xml version="1.0" encoding="utf-8"?>
<ds:datastoreItem xmlns:ds="http://schemas.openxmlformats.org/officeDocument/2006/customXml" ds:itemID="{88E2C33E-B9B5-4598-B5BA-4235197190C3}">
  <ds:schemaRefs>
    <ds:schemaRef ds:uri="http://schemas.microsoft.com/office/2006/documentManagement/types"/>
    <ds:schemaRef ds:uri="http://www.w3.org/XML/1998/namespace"/>
    <ds:schemaRef ds:uri="http://purl.org/dc/dcmitype/"/>
    <ds:schemaRef ds:uri="http://purl.org/dc/terms/"/>
    <ds:schemaRef ds:uri="http://purl.org/dc/elements/1.1/"/>
    <ds:schemaRef ds:uri="http://schemas.microsoft.com/office/2006/metadata/properties"/>
    <ds:schemaRef ds:uri="49df1dba-fffa-4845-9076-068cc987a282"/>
    <ds:schemaRef ds:uri="http://schemas.microsoft.com/office/infopath/2007/PartnerControl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emplate>Ion Boardroom</Template>
  <TotalTime>0</TotalTime>
  <Words>139</Words>
  <Application>Microsoft Office PowerPoint</Application>
  <PresentationFormat>Widescreen</PresentationFormat>
  <Paragraphs>17</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Century Gothic</vt:lpstr>
      <vt:lpstr>Roboto</vt:lpstr>
      <vt:lpstr>Wingdings</vt:lpstr>
      <vt:lpstr>Wingdings 3</vt:lpstr>
      <vt:lpstr>Ion Boardroom</vt:lpstr>
      <vt:lpstr>theatre</vt:lpstr>
      <vt:lpstr>contents</vt:lpstr>
      <vt:lpstr>Theater activities</vt:lpstr>
      <vt:lpstr>Information about theat</vt:lpstr>
      <vt:lpstr>Benefits of Theaters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Busenur DURAK</dc:creator>
  <cp:lastModifiedBy>Busenur DURAK</cp:lastModifiedBy>
  <cp:revision>2</cp:revision>
  <dcterms:created xsi:type="dcterms:W3CDTF">2023-01-16T17:12:15Z</dcterms:created>
  <dcterms:modified xsi:type="dcterms:W3CDTF">2023-01-16T17:28:01Z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0x0101001BE48075578BC244A305C4834E89A272</vt:lpwstr>
  </property>
</Properties>
</file>