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docProps/core.xml" Type="http://schemas.openxmlformats.org/package/2006/relationships/metadata/core-properties"/>
<Relationship Id="rId2" Target="ppt/presentation.xml" Type="http://schemas.openxmlformats.org/officeDocument/2006/relationships/officeDocument"/>
</Relationships>
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iYaaq6QgyAodXWEUz/wTUKMev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no"?>
<Relationships xmlns="http://schemas.openxmlformats.org/package/2006/relationships">
<Relationship Id="rId1" Target="theme/theme2.xml" Type="http://schemas.openxmlformats.org/officeDocument/2006/relationships/theme"/>
<Relationship Id="rId10" Target="metadata" Type="http://customschemas.google.com/relationships/presentationmetadata"/>
<Relationship Id="rId2" Target="viewProps.xml" Type="http://schemas.openxmlformats.org/officeDocument/2006/relationships/viewProps"/>
<Relationship Id="rId3" Target="presProps.xml" Type="http://schemas.openxmlformats.org/officeDocument/2006/relationships/presProps"/>
<Relationship Id="rId4" Target="slideMasters/slideMaster1.xml" Type="http://schemas.openxmlformats.org/officeDocument/2006/relationships/slideMaster"/>
<Relationship Id="rId5" Target="notesMasters/notesMaster1.xml" Type="http://schemas.openxmlformats.org/officeDocument/2006/relationships/notesMaster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fonts/Tahoma-regular.fntdata" Type="http://schemas.openxmlformats.org/officeDocument/2006/relationships/font"/>
<Relationship Id="rId9" Target="fonts/Tahoma-bold.fntdata" Type="http://schemas.openxmlformats.org/officeDocument/2006/relationships/font"/>
</Relationships>

</file>

<file path=ppt/notesMasters/_rels/notesMaster1.xml.rels><?xml version="1.0" encoding="UTF-8" standalone="no"?>
<Relationships xmlns="http://schemas.openxmlformats.org/package/2006/relationships">
<Relationship Id="rId1" Target="../theme/theme1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2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media/image2.jpg" Type="http://schemas.openxmlformats.org/officeDocument/2006/relationships/image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" y="519430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62200" y="-228600"/>
            <a:ext cx="45720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686300" y="2095500"/>
            <a:ext cx="5867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647700" y="190500"/>
            <a:ext cx="5867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85800" y="144780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724400" y="144780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media/image1.jpg" Type="http://schemas.openxmlformats.org/officeDocument/2006/relationships/image"/>
<Relationship Id="rId10" Target="../slideLayouts/slideLayout9.xml" Type="http://schemas.openxmlformats.org/officeDocument/2006/relationships/slideLayout"/>
<Relationship Id="rId11" Target="../slideLayouts/slideLayout10.xml" Type="http://schemas.openxmlformats.org/officeDocument/2006/relationships/slideLayout"/>
<Relationship Id="rId12" Target="../slideLayouts/slideLayout11.xml" Type="http://schemas.openxmlformats.org/officeDocument/2006/relationships/slideLayout"/>
<Relationship Id="rId13" Target="../theme/theme2.xml" Type="http://schemas.openxmlformats.org/officeDocument/2006/relationships/theme"/>
<Relationship Id="rId2" Target="../slideLayouts/slideLayout1.xml" Type="http://schemas.openxmlformats.org/officeDocument/2006/relationships/slideLayout"/>
<Relationship Id="rId3" Target="../slideLayouts/slideLayout2.xml" Type="http://schemas.openxmlformats.org/officeDocument/2006/relationships/slideLayout"/>
<Relationship Id="rId4" Target="../slideLayouts/slideLayout3.xml" Type="http://schemas.openxmlformats.org/officeDocument/2006/relationships/slideLayout"/>
<Relationship Id="rId5" Target="../slideLayouts/slideLayout4.xml" Type="http://schemas.openxmlformats.org/officeDocument/2006/relationships/slideLayout"/>
<Relationship Id="rId6" Target="../slideLayouts/slideLayout5.xml" Type="http://schemas.openxmlformats.org/officeDocument/2006/relationships/slideLayout"/>
<Relationship Id="rId7" Target="../slideLayouts/slideLayout6.xml" Type="http://schemas.openxmlformats.org/officeDocument/2006/relationships/slideLayout"/>
<Relationship Id="rId8" Target="../slideLayouts/slideLayout7.xml" Type="http://schemas.openxmlformats.org/officeDocument/2006/relationships/slideLayout"/>
<Relationship Id="rId9" Target="../slideLayouts/slideLayout8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notesSlides/notesSlide1.xml" Type="http://schemas.openxmlformats.org/officeDocument/2006/relationships/notesSlid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2.xml" Type="http://schemas.openxmlformats.org/officeDocument/2006/relationships/notesSlide"/>
</Relationships>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82200" y="554045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PowerPoint File BUSE    BUSE 08/07/2020 08/07/2020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St. Cloud Technical College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a Sample Slide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Here is an outline of bulleted points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You can print out PPT files as handouts using the </a:t>
            </a:r>
            <a:br>
              <a:rPr lang="en-US"/>
            </a:br>
            <a:r>
              <a:rPr lang="en-US"/>
              <a:t>PRINT &gt; </a:t>
            </a:r>
            <a:br>
              <a:rPr lang="en-US"/>
            </a:br>
            <a:r>
              <a:rPr lang="en-US"/>
              <a:t>  PRINT WHAT &gt; HANDOUTS option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2009-05-06T22:06:09Z</dcterms:created>
  <dc:creator>James Falkofske</dc:creator>
</cp:coreProperties>
</file>