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3" r:id="rId2"/>
    <p:sldId id="264" r:id="rId3"/>
    <p:sldId id="267" r:id="rId4"/>
    <p:sldId id="280" r:id="rId5"/>
    <p:sldId id="277" r:id="rId6"/>
    <p:sldId id="278" r:id="rId7"/>
    <p:sldId id="279" r:id="rId8"/>
    <p:sldId id="285" r:id="rId9"/>
    <p:sldId id="282" r:id="rId10"/>
    <p:sldId id="283" r:id="rId11"/>
    <p:sldId id="284" r:id="rId12"/>
    <p:sldId id="272" r:id="rId13"/>
    <p:sldId id="27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4" userDrawn="1">
          <p15:clr>
            <a:srgbClr val="A4A3A4"/>
          </p15:clr>
        </p15:guide>
        <p15:guide id="3" pos="5422" userDrawn="1">
          <p15:clr>
            <a:srgbClr val="A4A3A4"/>
          </p15:clr>
        </p15:guide>
        <p15:guide id="4" orient="horz" pos="3015" userDrawn="1">
          <p15:clr>
            <a:srgbClr val="A4A3A4"/>
          </p15:clr>
        </p15:guide>
        <p15:guide id="5" pos="1127" userDrawn="1">
          <p15:clr>
            <a:srgbClr val="A4A3A4"/>
          </p15:clr>
        </p15:guide>
        <p15:guide id="6" pos="1412" userDrawn="1">
          <p15:clr>
            <a:srgbClr val="A4A3A4"/>
          </p15:clr>
        </p15:guide>
        <p15:guide id="7" pos="2201" userDrawn="1">
          <p15:clr>
            <a:srgbClr val="A4A3A4"/>
          </p15:clr>
        </p15:guide>
        <p15:guide id="8" pos="2485" userDrawn="1">
          <p15:clr>
            <a:srgbClr val="A4A3A4"/>
          </p15:clr>
        </p15:guide>
        <p15:guide id="9" pos="3275" userDrawn="1">
          <p15:clr>
            <a:srgbClr val="A4A3A4"/>
          </p15:clr>
        </p15:guide>
        <p15:guide id="10" pos="3559" userDrawn="1">
          <p15:clr>
            <a:srgbClr val="A4A3A4"/>
          </p15:clr>
        </p15:guide>
        <p15:guide id="11" pos="4348" userDrawn="1">
          <p15:clr>
            <a:srgbClr val="A4A3A4"/>
          </p15:clr>
        </p15:guide>
        <p15:guide id="12" pos="4633" userDrawn="1">
          <p15:clr>
            <a:srgbClr val="A4A3A4"/>
          </p15:clr>
        </p15:guide>
        <p15:guide id="13" orient="horz" pos="1020" userDrawn="1">
          <p15:clr>
            <a:srgbClr val="A4A3A4"/>
          </p15:clr>
        </p15:guide>
        <p15:guide id="14" orient="horz" pos="1212" userDrawn="1">
          <p15:clr>
            <a:srgbClr val="A4A3A4"/>
          </p15:clr>
        </p15:guide>
        <p15:guide id="15" orient="horz" pos="2006" userDrawn="1">
          <p15:clr>
            <a:srgbClr val="A4A3A4"/>
          </p15:clr>
        </p15:guide>
        <p15:guide id="16" orient="horz" pos="2212" userDrawn="1">
          <p15:clr>
            <a:srgbClr val="A4A3A4"/>
          </p15:clr>
        </p15:guide>
        <p15:guide id="18" orient="horz" pos="224" userDrawn="1">
          <p15:clr>
            <a:srgbClr val="A4A3A4"/>
          </p15:clr>
        </p15:guide>
        <p15:guide id="19" orient="horz" pos="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39"/>
    <a:srgbClr val="A91B60"/>
    <a:srgbClr val="DE5498"/>
    <a:srgbClr val="9A972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D2BAA-0DE4-4C5E-A639-39D6694BEF19}" v="450" dt="2021-08-23T13:09:40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3" autoAdjust="0"/>
    <p:restoredTop sz="95297" autoAdjust="0"/>
  </p:normalViewPr>
  <p:slideViewPr>
    <p:cSldViewPr snapToGrid="0">
      <p:cViewPr varScale="1">
        <p:scale>
          <a:sx n="111" d="100"/>
          <a:sy n="111" d="100"/>
        </p:scale>
        <p:origin x="629" y="72"/>
      </p:cViewPr>
      <p:guideLst>
        <p:guide pos="334"/>
        <p:guide pos="5422"/>
        <p:guide orient="horz" pos="3015"/>
        <p:guide pos="1127"/>
        <p:guide pos="1412"/>
        <p:guide pos="2201"/>
        <p:guide pos="2485"/>
        <p:guide pos="3275"/>
        <p:guide pos="3559"/>
        <p:guide pos="4348"/>
        <p:guide pos="4633"/>
        <p:guide orient="horz" pos="1020"/>
        <p:guide orient="horz" pos="1212"/>
        <p:guide orient="horz" pos="2006"/>
        <p:guide orient="horz" pos="2212"/>
        <p:guide orient="horz" pos="224"/>
        <p:guide orient="horz" pos="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user" userId="094b5b117e8384f7" providerId="LiveId" clId="{F9D9C21F-81C6-46AB-BAC3-22679B57E854}"/>
    <pc:docChg chg="delSld modSld">
      <pc:chgData name="Andre Buser" userId="094b5b117e8384f7" providerId="LiveId" clId="{F9D9C21F-81C6-46AB-BAC3-22679B57E854}" dt="2021-08-23T17:53:47.208" v="100" actId="1038"/>
      <pc:docMkLst>
        <pc:docMk/>
      </pc:docMkLst>
      <pc:sldChg chg="modSp mod">
        <pc:chgData name="Andre Buser" userId="094b5b117e8384f7" providerId="LiveId" clId="{F9D9C21F-81C6-46AB-BAC3-22679B57E854}" dt="2021-08-23T17:53:21.457" v="74" actId="20577"/>
        <pc:sldMkLst>
          <pc:docMk/>
          <pc:sldMk cId="996678899" sldId="264"/>
        </pc:sldMkLst>
        <pc:spChg chg="mod">
          <ac:chgData name="Andre Buser" userId="094b5b117e8384f7" providerId="LiveId" clId="{F9D9C21F-81C6-46AB-BAC3-22679B57E854}" dt="2021-08-23T17:53:21.457" v="74" actId="20577"/>
          <ac:spMkLst>
            <pc:docMk/>
            <pc:sldMk cId="996678899" sldId="264"/>
            <ac:spMk id="8" creationId="{E116AD03-79B0-430A-B8DA-8737439BBA54}"/>
          </ac:spMkLst>
        </pc:spChg>
      </pc:sldChg>
      <pc:sldChg chg="del">
        <pc:chgData name="Andre Buser" userId="094b5b117e8384f7" providerId="LiveId" clId="{F9D9C21F-81C6-46AB-BAC3-22679B57E854}" dt="2021-08-23T17:53:04.531" v="47" actId="47"/>
        <pc:sldMkLst>
          <pc:docMk/>
          <pc:sldMk cId="1472443400" sldId="270"/>
        </pc:sldMkLst>
      </pc:sldChg>
      <pc:sldChg chg="modSp mod">
        <pc:chgData name="Andre Buser" userId="094b5b117e8384f7" providerId="LiveId" clId="{F9D9C21F-81C6-46AB-BAC3-22679B57E854}" dt="2021-08-23T17:52:40.074" v="46" actId="20577"/>
        <pc:sldMkLst>
          <pc:docMk/>
          <pc:sldMk cId="2631898332" sldId="280"/>
        </pc:sldMkLst>
        <pc:spChg chg="mod">
          <ac:chgData name="Andre Buser" userId="094b5b117e8384f7" providerId="LiveId" clId="{F9D9C21F-81C6-46AB-BAC3-22679B57E854}" dt="2021-08-23T17:52:40.074" v="46" actId="20577"/>
          <ac:spMkLst>
            <pc:docMk/>
            <pc:sldMk cId="2631898332" sldId="280"/>
            <ac:spMk id="25" creationId="{32513DE4-D999-4C47-96C6-5C9B321BFF2B}"/>
          </ac:spMkLst>
        </pc:spChg>
        <pc:spChg chg="mod">
          <ac:chgData name="Andre Buser" userId="094b5b117e8384f7" providerId="LiveId" clId="{F9D9C21F-81C6-46AB-BAC3-22679B57E854}" dt="2021-08-23T17:52:17.286" v="30" actId="20577"/>
          <ac:spMkLst>
            <pc:docMk/>
            <pc:sldMk cId="2631898332" sldId="280"/>
            <ac:spMk id="26" creationId="{48DDDE94-B191-4BEE-830D-B01C8934639A}"/>
          </ac:spMkLst>
        </pc:spChg>
      </pc:sldChg>
      <pc:sldChg chg="modSp mod">
        <pc:chgData name="Andre Buser" userId="094b5b117e8384f7" providerId="LiveId" clId="{F9D9C21F-81C6-46AB-BAC3-22679B57E854}" dt="2021-08-23T17:53:47.208" v="100" actId="1038"/>
        <pc:sldMkLst>
          <pc:docMk/>
          <pc:sldMk cId="1965671952" sldId="285"/>
        </pc:sldMkLst>
        <pc:spChg chg="mod">
          <ac:chgData name="Andre Buser" userId="094b5b117e8384f7" providerId="LiveId" clId="{F9D9C21F-81C6-46AB-BAC3-22679B57E854}" dt="2021-08-23T17:53:43.534" v="75" actId="14100"/>
          <ac:spMkLst>
            <pc:docMk/>
            <pc:sldMk cId="1965671952" sldId="285"/>
            <ac:spMk id="2" creationId="{1F491F48-F911-44C4-85DE-CC20333C055F}"/>
          </ac:spMkLst>
        </pc:spChg>
        <pc:spChg chg="mod">
          <ac:chgData name="Andre Buser" userId="094b5b117e8384f7" providerId="LiveId" clId="{F9D9C21F-81C6-46AB-BAC3-22679B57E854}" dt="2021-08-23T17:53:47.208" v="100" actId="1038"/>
          <ac:spMkLst>
            <pc:docMk/>
            <pc:sldMk cId="1965671952" sldId="285"/>
            <ac:spMk id="3" creationId="{5DD9951F-C9D7-4419-909F-5467FB3A4B2D}"/>
          </ac:spMkLst>
        </pc:spChg>
      </pc:sldChg>
    </pc:docChg>
  </pc:docChgLst>
  <pc:docChgLst>
    <pc:chgData name="Andre Buser" userId="094b5b117e8384f7" providerId="LiveId" clId="{F47D2BAA-0DE4-4C5E-A639-39D6694BEF19}"/>
    <pc:docChg chg="undo redo custSel addSld delSld modSld sldOrd">
      <pc:chgData name="Andre Buser" userId="094b5b117e8384f7" providerId="LiveId" clId="{F47D2BAA-0DE4-4C5E-A639-39D6694BEF19}" dt="2021-08-23T13:10:26.302" v="4404" actId="1035"/>
      <pc:docMkLst>
        <pc:docMk/>
      </pc:docMkLst>
      <pc:sldChg chg="modNotesTx">
        <pc:chgData name="Andre Buser" userId="094b5b117e8384f7" providerId="LiveId" clId="{F47D2BAA-0DE4-4C5E-A639-39D6694BEF19}" dt="2021-08-22T19:14:23.053" v="51" actId="20577"/>
        <pc:sldMkLst>
          <pc:docMk/>
          <pc:sldMk cId="2854981596" sldId="263"/>
        </pc:sldMkLst>
      </pc:sldChg>
      <pc:sldChg chg="addSp delSp modSp mod">
        <pc:chgData name="Andre Buser" userId="094b5b117e8384f7" providerId="LiveId" clId="{F47D2BAA-0DE4-4C5E-A639-39D6694BEF19}" dt="2021-08-23T13:07:39.718" v="4330" actId="20577"/>
        <pc:sldMkLst>
          <pc:docMk/>
          <pc:sldMk cId="996678899" sldId="264"/>
        </pc:sldMkLst>
        <pc:spChg chg="del">
          <ac:chgData name="Andre Buser" userId="094b5b117e8384f7" providerId="LiveId" clId="{F47D2BAA-0DE4-4C5E-A639-39D6694BEF19}" dt="2021-08-22T20:11:30.473" v="871" actId="478"/>
          <ac:spMkLst>
            <pc:docMk/>
            <pc:sldMk cId="996678899" sldId="264"/>
            <ac:spMk id="2" creationId="{00000000-0000-0000-0000-000000000000}"/>
          </ac:spMkLst>
        </pc:spChg>
        <pc:spChg chg="del mod">
          <ac:chgData name="Andre Buser" userId="094b5b117e8384f7" providerId="LiveId" clId="{F47D2BAA-0DE4-4C5E-A639-39D6694BEF19}" dt="2021-08-22T20:11:34.498" v="872" actId="478"/>
          <ac:spMkLst>
            <pc:docMk/>
            <pc:sldMk cId="996678899" sldId="264"/>
            <ac:spMk id="7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20:11:37.136" v="873" actId="478"/>
          <ac:spMkLst>
            <pc:docMk/>
            <pc:sldMk cId="996678899" sldId="264"/>
            <ac:spMk id="8" creationId="{128E3400-6859-46F2-A202-234543AD5D84}"/>
          </ac:spMkLst>
        </pc:spChg>
        <pc:spChg chg="add mod">
          <ac:chgData name="Andre Buser" userId="094b5b117e8384f7" providerId="LiveId" clId="{F47D2BAA-0DE4-4C5E-A639-39D6694BEF19}" dt="2021-08-23T12:58:16.530" v="4072" actId="20577"/>
          <ac:spMkLst>
            <pc:docMk/>
            <pc:sldMk cId="996678899" sldId="264"/>
            <ac:spMk id="8" creationId="{E116AD03-79B0-430A-B8DA-8737439BBA54}"/>
          </ac:spMkLst>
        </pc:spChg>
        <pc:spChg chg="del mod">
          <ac:chgData name="Andre Buser" userId="094b5b117e8384f7" providerId="LiveId" clId="{F47D2BAA-0DE4-4C5E-A639-39D6694BEF19}" dt="2021-08-22T20:11:27.748" v="870" actId="21"/>
          <ac:spMkLst>
            <pc:docMk/>
            <pc:sldMk cId="996678899" sldId="264"/>
            <ac:spMk id="10" creationId="{00000000-0000-0000-0000-000000000000}"/>
          </ac:spMkLst>
        </pc:spChg>
        <pc:spChg chg="mod">
          <ac:chgData name="Andre Buser" userId="094b5b117e8384f7" providerId="LiveId" clId="{F47D2BAA-0DE4-4C5E-A639-39D6694BEF19}" dt="2021-08-23T12:15:50.605" v="2637" actId="5793"/>
          <ac:spMkLst>
            <pc:docMk/>
            <pc:sldMk cId="996678899" sldId="264"/>
            <ac:spMk id="16" creationId="{00000000-0000-0000-0000-000000000000}"/>
          </ac:spMkLst>
        </pc:spChg>
        <pc:spChg chg="del">
          <ac:chgData name="Andre Buser" userId="094b5b117e8384f7" providerId="LiveId" clId="{F47D2BAA-0DE4-4C5E-A639-39D6694BEF19}" dt="2021-08-23T12:58:25.882" v="4073" actId="478"/>
          <ac:spMkLst>
            <pc:docMk/>
            <pc:sldMk cId="996678899" sldId="264"/>
            <ac:spMk id="17" creationId="{00000000-0000-0000-0000-000000000000}"/>
          </ac:spMkLst>
        </pc:spChg>
        <pc:spChg chg="del">
          <ac:chgData name="Andre Buser" userId="094b5b117e8384f7" providerId="LiveId" clId="{F47D2BAA-0DE4-4C5E-A639-39D6694BEF19}" dt="2021-08-22T20:11:30.473" v="871" actId="478"/>
          <ac:spMkLst>
            <pc:docMk/>
            <pc:sldMk cId="996678899" sldId="264"/>
            <ac:spMk id="19" creationId="{00000000-0000-0000-0000-000000000000}"/>
          </ac:spMkLst>
        </pc:spChg>
        <pc:spChg chg="del">
          <ac:chgData name="Andre Buser" userId="094b5b117e8384f7" providerId="LiveId" clId="{F47D2BAA-0DE4-4C5E-A639-39D6694BEF19}" dt="2021-08-22T20:11:30.473" v="871" actId="478"/>
          <ac:spMkLst>
            <pc:docMk/>
            <pc:sldMk cId="996678899" sldId="264"/>
            <ac:spMk id="20" creationId="{00000000-0000-0000-0000-000000000000}"/>
          </ac:spMkLst>
        </pc:spChg>
        <pc:spChg chg="del">
          <ac:chgData name="Andre Buser" userId="094b5b117e8384f7" providerId="LiveId" clId="{F47D2BAA-0DE4-4C5E-A639-39D6694BEF19}" dt="2021-08-22T20:11:30.473" v="871" actId="478"/>
          <ac:spMkLst>
            <pc:docMk/>
            <pc:sldMk cId="996678899" sldId="264"/>
            <ac:spMk id="21" creationId="{00000000-0000-0000-0000-000000000000}"/>
          </ac:spMkLst>
        </pc:spChg>
        <pc:spChg chg="del">
          <ac:chgData name="Andre Buser" userId="094b5b117e8384f7" providerId="LiveId" clId="{F47D2BAA-0DE4-4C5E-A639-39D6694BEF19}" dt="2021-08-22T20:11:30.473" v="871" actId="478"/>
          <ac:spMkLst>
            <pc:docMk/>
            <pc:sldMk cId="996678899" sldId="264"/>
            <ac:spMk id="22" creationId="{00000000-0000-0000-0000-000000000000}"/>
          </ac:spMkLst>
        </pc:spChg>
        <pc:spChg chg="add mod">
          <ac:chgData name="Andre Buser" userId="094b5b117e8384f7" providerId="LiveId" clId="{F47D2BAA-0DE4-4C5E-A639-39D6694BEF19}" dt="2021-08-23T13:07:39.718" v="4330" actId="20577"/>
          <ac:spMkLst>
            <pc:docMk/>
            <pc:sldMk cId="996678899" sldId="264"/>
            <ac:spMk id="27" creationId="{E3AB08C7-15ED-4319-A71F-944AC0F52EFE}"/>
          </ac:spMkLst>
        </pc:spChg>
        <pc:spChg chg="add del mod">
          <ac:chgData name="Andre Buser" userId="094b5b117e8384f7" providerId="LiveId" clId="{F47D2BAA-0DE4-4C5E-A639-39D6694BEF19}" dt="2021-08-23T12:14:02.674" v="2563" actId="478"/>
          <ac:spMkLst>
            <pc:docMk/>
            <pc:sldMk cId="996678899" sldId="264"/>
            <ac:spMk id="28" creationId="{E7DBA5B7-766A-4AEA-9619-B49D679D4056}"/>
          </ac:spMkLst>
        </pc:spChg>
      </pc:sldChg>
      <pc:sldChg chg="addSp delSp modSp mod modNotesTx">
        <pc:chgData name="Andre Buser" userId="094b5b117e8384f7" providerId="LiveId" clId="{F47D2BAA-0DE4-4C5E-A639-39D6694BEF19}" dt="2021-08-23T12:58:08.182" v="4060" actId="478"/>
        <pc:sldMkLst>
          <pc:docMk/>
          <pc:sldMk cId="3573228332" sldId="267"/>
        </pc:sldMkLst>
        <pc:spChg chg="del">
          <ac:chgData name="Andre Buser" userId="094b5b117e8384f7" providerId="LiveId" clId="{F47D2BAA-0DE4-4C5E-A639-39D6694BEF19}" dt="2021-08-22T19:16:11.843" v="64" actId="478"/>
          <ac:spMkLst>
            <pc:docMk/>
            <pc:sldMk cId="3573228332" sldId="267"/>
            <ac:spMk id="2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3T12:17:44.434" v="2729" actId="478"/>
          <ac:spMkLst>
            <pc:docMk/>
            <pc:sldMk cId="3573228332" sldId="267"/>
            <ac:spMk id="3" creationId="{9815F4D2-1A5C-46A2-8CEC-C9C1B08E774F}"/>
          </ac:spMkLst>
        </pc:spChg>
        <pc:spChg chg="add del mod">
          <ac:chgData name="Andre Buser" userId="094b5b117e8384f7" providerId="LiveId" clId="{F47D2BAA-0DE4-4C5E-A639-39D6694BEF19}" dt="2021-08-22T19:24:07.470" v="135" actId="478"/>
          <ac:spMkLst>
            <pc:docMk/>
            <pc:sldMk cId="3573228332" sldId="267"/>
            <ac:spMk id="4" creationId="{D5147033-1618-4C5A-AAD7-AD0D16F02527}"/>
          </ac:spMkLst>
        </pc:spChg>
        <pc:spChg chg="del">
          <ac:chgData name="Andre Buser" userId="094b5b117e8384f7" providerId="LiveId" clId="{F47D2BAA-0DE4-4C5E-A639-39D6694BEF19}" dt="2021-08-22T20:12:47.251" v="882" actId="478"/>
          <ac:spMkLst>
            <pc:docMk/>
            <pc:sldMk cId="3573228332" sldId="267"/>
            <ac:spMk id="5" creationId="{2C2E5394-A881-794D-A298-3678F65DBF43}"/>
          </ac:spMkLst>
        </pc:spChg>
        <pc:spChg chg="del mod">
          <ac:chgData name="Andre Buser" userId="094b5b117e8384f7" providerId="LiveId" clId="{F47D2BAA-0DE4-4C5E-A639-39D6694BEF19}" dt="2021-08-22T19:24:05.620" v="133" actId="478"/>
          <ac:spMkLst>
            <pc:docMk/>
            <pc:sldMk cId="3573228332" sldId="267"/>
            <ac:spMk id="6" creationId="{00000000-0000-0000-0000-000000000000}"/>
          </ac:spMkLst>
        </pc:spChg>
        <pc:spChg chg="mod">
          <ac:chgData name="Andre Buser" userId="094b5b117e8384f7" providerId="LiveId" clId="{F47D2BAA-0DE4-4C5E-A639-39D6694BEF19}" dt="2021-08-22T20:12:54.261" v="903" actId="1036"/>
          <ac:spMkLst>
            <pc:docMk/>
            <pc:sldMk cId="3573228332" sldId="267"/>
            <ac:spMk id="7" creationId="{00000000-0000-0000-0000-000000000000}"/>
          </ac:spMkLst>
        </pc:spChg>
        <pc:spChg chg="mod">
          <ac:chgData name="Andre Buser" userId="094b5b117e8384f7" providerId="LiveId" clId="{F47D2BAA-0DE4-4C5E-A639-39D6694BEF19}" dt="2021-08-22T20:12:54.261" v="903" actId="1036"/>
          <ac:spMkLst>
            <pc:docMk/>
            <pc:sldMk cId="3573228332" sldId="267"/>
            <ac:spMk id="8" creationId="{00000000-0000-0000-0000-000000000000}"/>
          </ac:spMkLst>
        </pc:spChg>
        <pc:spChg chg="mod">
          <ac:chgData name="Andre Buser" userId="094b5b117e8384f7" providerId="LiveId" clId="{F47D2BAA-0DE4-4C5E-A639-39D6694BEF19}" dt="2021-08-22T20:12:54.261" v="903" actId="1036"/>
          <ac:spMkLst>
            <pc:docMk/>
            <pc:sldMk cId="3573228332" sldId="267"/>
            <ac:spMk id="9" creationId="{00000000-0000-0000-0000-000000000000}"/>
          </ac:spMkLst>
        </pc:spChg>
        <pc:spChg chg="add mod">
          <ac:chgData name="Andre Buser" userId="094b5b117e8384f7" providerId="LiveId" clId="{F47D2BAA-0DE4-4C5E-A639-39D6694BEF19}" dt="2021-08-23T12:18:02.134" v="2745" actId="20577"/>
          <ac:spMkLst>
            <pc:docMk/>
            <pc:sldMk cId="3573228332" sldId="267"/>
            <ac:spMk id="12" creationId="{A73E3B40-7B22-4027-8843-495851FCA83D}"/>
          </ac:spMkLst>
        </pc:spChg>
        <pc:spChg chg="add del mod">
          <ac:chgData name="Andre Buser" userId="094b5b117e8384f7" providerId="LiveId" clId="{F47D2BAA-0DE4-4C5E-A639-39D6694BEF19}" dt="2021-08-23T12:17:42.300" v="2727" actId="478"/>
          <ac:spMkLst>
            <pc:docMk/>
            <pc:sldMk cId="3573228332" sldId="267"/>
            <ac:spMk id="13" creationId="{E0002112-991F-4266-A220-4939BD5B4BDA}"/>
          </ac:spMkLst>
        </pc:spChg>
        <pc:spChg chg="del">
          <ac:chgData name="Andre Buser" userId="094b5b117e8384f7" providerId="LiveId" clId="{F47D2BAA-0DE4-4C5E-A639-39D6694BEF19}" dt="2021-08-23T12:58:08.182" v="4060" actId="478"/>
          <ac:spMkLst>
            <pc:docMk/>
            <pc:sldMk cId="3573228332" sldId="267"/>
            <ac:spMk id="17" creationId="{00000000-0000-0000-0000-000000000000}"/>
          </ac:spMkLst>
        </pc:spChg>
      </pc:sldChg>
      <pc:sldChg chg="addSp delSp modSp mod ord">
        <pc:chgData name="Andre Buser" userId="094b5b117e8384f7" providerId="LiveId" clId="{F47D2BAA-0DE4-4C5E-A639-39D6694BEF19}" dt="2021-08-23T13:10:12.592" v="4392" actId="1035"/>
        <pc:sldMkLst>
          <pc:docMk/>
          <pc:sldMk cId="1472443400" sldId="270"/>
        </pc:sldMkLst>
        <pc:spChg chg="del">
          <ac:chgData name="Andre Buser" userId="094b5b117e8384f7" providerId="LiveId" clId="{F47D2BAA-0DE4-4C5E-A639-39D6694BEF19}" dt="2021-08-22T21:29:48.387" v="2135" actId="478"/>
          <ac:spMkLst>
            <pc:docMk/>
            <pc:sldMk cId="1472443400" sldId="270"/>
            <ac:spMk id="2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21:29:28.124" v="2127" actId="478"/>
          <ac:spMkLst>
            <pc:docMk/>
            <pc:sldMk cId="1472443400" sldId="270"/>
            <ac:spMk id="4" creationId="{FB44C2B4-80B8-4210-92EB-D42D5F07E64A}"/>
          </ac:spMkLst>
        </pc:spChg>
        <pc:spChg chg="mod">
          <ac:chgData name="Andre Buser" userId="094b5b117e8384f7" providerId="LiveId" clId="{F47D2BAA-0DE4-4C5E-A639-39D6694BEF19}" dt="2021-08-23T12:20:25.589" v="2883" actId="255"/>
          <ac:spMkLst>
            <pc:docMk/>
            <pc:sldMk cId="1472443400" sldId="270"/>
            <ac:spMk id="6" creationId="{00000000-0000-0000-0000-000000000000}"/>
          </ac:spMkLst>
        </pc:spChg>
        <pc:spChg chg="del">
          <ac:chgData name="Andre Buser" userId="094b5b117e8384f7" providerId="LiveId" clId="{F47D2BAA-0DE4-4C5E-A639-39D6694BEF19}" dt="2021-08-22T21:29:21.476" v="2125" actId="478"/>
          <ac:spMkLst>
            <pc:docMk/>
            <pc:sldMk cId="1472443400" sldId="270"/>
            <ac:spMk id="7" creationId="{00000000-0000-0000-0000-000000000000}"/>
          </ac:spMkLst>
        </pc:spChg>
        <pc:spChg chg="del mod">
          <ac:chgData name="Andre Buser" userId="094b5b117e8384f7" providerId="LiveId" clId="{F47D2BAA-0DE4-4C5E-A639-39D6694BEF19}" dt="2021-08-22T21:29:33.674" v="2130" actId="478"/>
          <ac:spMkLst>
            <pc:docMk/>
            <pc:sldMk cId="1472443400" sldId="270"/>
            <ac:spMk id="8" creationId="{00000000-0000-0000-0000-000000000000}"/>
          </ac:spMkLst>
        </pc:spChg>
        <pc:spChg chg="add mod">
          <ac:chgData name="Andre Buser" userId="094b5b117e8384f7" providerId="LiveId" clId="{F47D2BAA-0DE4-4C5E-A639-39D6694BEF19}" dt="2021-08-23T13:05:13.414" v="4251" actId="207"/>
          <ac:spMkLst>
            <pc:docMk/>
            <pc:sldMk cId="1472443400" sldId="270"/>
            <ac:spMk id="8" creationId="{CB1B833E-4F0C-4EDC-9D51-8C42D0E4F0E8}"/>
          </ac:spMkLst>
        </pc:spChg>
        <pc:spChg chg="del mod">
          <ac:chgData name="Andre Buser" userId="094b5b117e8384f7" providerId="LiveId" clId="{F47D2BAA-0DE4-4C5E-A639-39D6694BEF19}" dt="2021-08-22T21:29:39.595" v="2133" actId="478"/>
          <ac:spMkLst>
            <pc:docMk/>
            <pc:sldMk cId="1472443400" sldId="270"/>
            <ac:spMk id="13" creationId="{00000000-0000-0000-0000-000000000000}"/>
          </ac:spMkLst>
        </pc:spChg>
        <pc:spChg chg="del">
          <ac:chgData name="Andre Buser" userId="094b5b117e8384f7" providerId="LiveId" clId="{F47D2BAA-0DE4-4C5E-A639-39D6694BEF19}" dt="2021-08-23T12:45:27.877" v="3780" actId="478"/>
          <ac:spMkLst>
            <pc:docMk/>
            <pc:sldMk cId="1472443400" sldId="270"/>
            <ac:spMk id="14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21:29:36.030" v="2131" actId="478"/>
          <ac:spMkLst>
            <pc:docMk/>
            <pc:sldMk cId="1472443400" sldId="270"/>
            <ac:spMk id="15" creationId="{07C97A53-64AE-4EFE-B87D-3F36D4E0BCD7}"/>
          </ac:spMkLst>
        </pc:spChg>
        <pc:spChg chg="add del mod">
          <ac:chgData name="Andre Buser" userId="094b5b117e8384f7" providerId="LiveId" clId="{F47D2BAA-0DE4-4C5E-A639-39D6694BEF19}" dt="2021-08-22T21:29:46.105" v="2134" actId="478"/>
          <ac:spMkLst>
            <pc:docMk/>
            <pc:sldMk cId="1472443400" sldId="270"/>
            <ac:spMk id="17" creationId="{8E1F9979-EAAA-4891-A4E7-C04F3B84E51B}"/>
          </ac:spMkLst>
        </pc:spChg>
        <pc:graphicFrameChg chg="add del mod">
          <ac:chgData name="Andre Buser" userId="094b5b117e8384f7" providerId="LiveId" clId="{F47D2BAA-0DE4-4C5E-A639-39D6694BEF19}" dt="2021-08-23T13:10:12.592" v="4392" actId="1035"/>
          <ac:graphicFrameMkLst>
            <pc:docMk/>
            <pc:sldMk cId="1472443400" sldId="270"/>
            <ac:graphicFrameMk id="10" creationId="{00000000-0000-0000-0000-000000000000}"/>
          </ac:graphicFrameMkLst>
        </pc:graphicFrameChg>
        <pc:cxnChg chg="add del mod">
          <ac:chgData name="Andre Buser" userId="094b5b117e8384f7" providerId="LiveId" clId="{F47D2BAA-0DE4-4C5E-A639-39D6694BEF19}" dt="2021-08-23T13:04:29.614" v="4198" actId="21"/>
          <ac:cxnSpMkLst>
            <pc:docMk/>
            <pc:sldMk cId="1472443400" sldId="270"/>
            <ac:cxnSpMk id="9" creationId="{14AF624B-5687-4AF9-9A9D-7A61680B62DB}"/>
          </ac:cxnSpMkLst>
        </pc:cxnChg>
        <pc:cxnChg chg="add del mod">
          <ac:chgData name="Andre Buser" userId="094b5b117e8384f7" providerId="LiveId" clId="{F47D2BAA-0DE4-4C5E-A639-39D6694BEF19}" dt="2021-08-23T13:05:15.125" v="4252" actId="21"/>
          <ac:cxnSpMkLst>
            <pc:docMk/>
            <pc:sldMk cId="1472443400" sldId="270"/>
            <ac:cxnSpMk id="13" creationId="{E2CFC456-A6F8-465C-BE4D-FD5491B28E88}"/>
          </ac:cxnSpMkLst>
        </pc:cxnChg>
      </pc:sldChg>
      <pc:sldChg chg="del">
        <pc:chgData name="Andre Buser" userId="094b5b117e8384f7" providerId="LiveId" clId="{F47D2BAA-0DE4-4C5E-A639-39D6694BEF19}" dt="2021-08-22T21:36:43.622" v="2270" actId="47"/>
        <pc:sldMkLst>
          <pc:docMk/>
          <pc:sldMk cId="431109521" sldId="271"/>
        </pc:sldMkLst>
      </pc:sldChg>
      <pc:sldChg chg="addSp delSp modSp mod ord">
        <pc:chgData name="Andre Buser" userId="094b5b117e8384f7" providerId="LiveId" clId="{F47D2BAA-0DE4-4C5E-A639-39D6694BEF19}" dt="2021-08-23T13:10:26.302" v="4404" actId="1035"/>
        <pc:sldMkLst>
          <pc:docMk/>
          <pc:sldMk cId="3263290955" sldId="272"/>
        </pc:sldMkLst>
        <pc:spChg chg="add del mod">
          <ac:chgData name="Andre Buser" userId="094b5b117e8384f7" providerId="LiveId" clId="{F47D2BAA-0DE4-4C5E-A639-39D6694BEF19}" dt="2021-08-22T21:40:13.542" v="2389" actId="478"/>
          <ac:spMkLst>
            <pc:docMk/>
            <pc:sldMk cId="3263290955" sldId="272"/>
            <ac:spMk id="3" creationId="{41CB4C71-2EDC-4F68-BBAF-BE418B9775E8}"/>
          </ac:spMkLst>
        </pc:spChg>
        <pc:spChg chg="mod">
          <ac:chgData name="Andre Buser" userId="094b5b117e8384f7" providerId="LiveId" clId="{F47D2BAA-0DE4-4C5E-A639-39D6694BEF19}" dt="2021-08-23T13:10:26.302" v="4404" actId="1035"/>
          <ac:spMkLst>
            <pc:docMk/>
            <pc:sldMk cId="3263290955" sldId="272"/>
            <ac:spMk id="5" creationId="{2C2E5394-A881-794D-A298-3678F65DBF43}"/>
          </ac:spMkLst>
        </pc:spChg>
        <pc:spChg chg="mod">
          <ac:chgData name="Andre Buser" userId="094b5b117e8384f7" providerId="LiveId" clId="{F47D2BAA-0DE4-4C5E-A639-39D6694BEF19}" dt="2021-08-23T12:46:09.614" v="3787" actId="27636"/>
          <ac:spMkLst>
            <pc:docMk/>
            <pc:sldMk cId="3263290955" sldId="272"/>
            <ac:spMk id="6" creationId="{00000000-0000-0000-0000-000000000000}"/>
          </ac:spMkLst>
        </pc:spChg>
        <pc:spChg chg="del">
          <ac:chgData name="Andre Buser" userId="094b5b117e8384f7" providerId="LiveId" clId="{F47D2BAA-0DE4-4C5E-A639-39D6694BEF19}" dt="2021-08-22T21:40:10.875" v="2388" actId="478"/>
          <ac:spMkLst>
            <pc:docMk/>
            <pc:sldMk cId="3263290955" sldId="272"/>
            <ac:spMk id="16" creationId="{00000000-0000-0000-0000-000000000000}"/>
          </ac:spMkLst>
        </pc:spChg>
        <pc:spChg chg="del mod">
          <ac:chgData name="Andre Buser" userId="094b5b117e8384f7" providerId="LiveId" clId="{F47D2BAA-0DE4-4C5E-A639-39D6694BEF19}" dt="2021-08-23T12:45:34.462" v="3781" actId="478"/>
          <ac:spMkLst>
            <pc:docMk/>
            <pc:sldMk cId="3263290955" sldId="272"/>
            <ac:spMk id="17" creationId="{00000000-0000-0000-0000-000000000000}"/>
          </ac:spMkLst>
        </pc:spChg>
        <pc:spChg chg="mod">
          <ac:chgData name="Andre Buser" userId="094b5b117e8384f7" providerId="LiveId" clId="{F47D2BAA-0DE4-4C5E-A639-39D6694BEF19}" dt="2021-08-23T13:10:26.302" v="4404" actId="1035"/>
          <ac:spMkLst>
            <pc:docMk/>
            <pc:sldMk cId="3263290955" sldId="272"/>
            <ac:spMk id="18" creationId="{1688F110-B032-584D-975D-86139259BE48}"/>
          </ac:spMkLst>
        </pc:spChg>
        <pc:spChg chg="mod">
          <ac:chgData name="Andre Buser" userId="094b5b117e8384f7" providerId="LiveId" clId="{F47D2BAA-0DE4-4C5E-A639-39D6694BEF19}" dt="2021-08-23T13:05:44.842" v="4276" actId="207"/>
          <ac:spMkLst>
            <pc:docMk/>
            <pc:sldMk cId="3263290955" sldId="272"/>
            <ac:spMk id="19" creationId="{1688F110-B032-584D-975D-86139259BE48}"/>
          </ac:spMkLst>
        </pc:spChg>
        <pc:graphicFrameChg chg="add mod modGraphic">
          <ac:chgData name="Andre Buser" userId="094b5b117e8384f7" providerId="LiveId" clId="{F47D2BAA-0DE4-4C5E-A639-39D6694BEF19}" dt="2021-08-23T13:10:26.302" v="4404" actId="1035"/>
          <ac:graphicFrameMkLst>
            <pc:docMk/>
            <pc:sldMk cId="3263290955" sldId="272"/>
            <ac:graphicFrameMk id="13" creationId="{96446273-08BD-437D-A8AD-6F489A7117D5}"/>
          </ac:graphicFrameMkLst>
        </pc:graphicFrameChg>
        <pc:graphicFrameChg chg="del mod modGraphic">
          <ac:chgData name="Andre Buser" userId="094b5b117e8384f7" providerId="LiveId" clId="{F47D2BAA-0DE4-4C5E-A639-39D6694BEF19}" dt="2021-08-23T12:36:46.567" v="3573" actId="478"/>
          <ac:graphicFrameMkLst>
            <pc:docMk/>
            <pc:sldMk cId="3263290955" sldId="272"/>
            <ac:graphicFrameMk id="14" creationId="{00000000-0000-0000-0000-000000000000}"/>
          </ac:graphicFrameMkLst>
        </pc:graphicFrameChg>
        <pc:graphicFrameChg chg="del mod">
          <ac:chgData name="Andre Buser" userId="094b5b117e8384f7" providerId="LiveId" clId="{F47D2BAA-0DE4-4C5E-A639-39D6694BEF19}" dt="2021-08-23T12:36:41.484" v="3570" actId="478"/>
          <ac:graphicFrameMkLst>
            <pc:docMk/>
            <pc:sldMk cId="3263290955" sldId="272"/>
            <ac:graphicFrameMk id="15" creationId="{FC95FC46-11FE-A843-85D6-6A4BB5D5796D}"/>
          </ac:graphicFrameMkLst>
        </pc:graphicFrameChg>
        <pc:cxnChg chg="add del mod">
          <ac:chgData name="Andre Buser" userId="094b5b117e8384f7" providerId="LiveId" clId="{F47D2BAA-0DE4-4C5E-A639-39D6694BEF19}" dt="2021-08-23T13:05:46.725" v="4277" actId="21"/>
          <ac:cxnSpMkLst>
            <pc:docMk/>
            <pc:sldMk cId="3263290955" sldId="272"/>
            <ac:cxnSpMk id="16" creationId="{12470B30-D16E-461D-A22E-9CFB1EE53FBF}"/>
          </ac:cxnSpMkLst>
        </pc:cxnChg>
      </pc:sldChg>
      <pc:sldChg chg="addSp delSp modSp mod">
        <pc:chgData name="Andre Buser" userId="094b5b117e8384f7" providerId="LiveId" clId="{F47D2BAA-0DE4-4C5E-A639-39D6694BEF19}" dt="2021-08-23T12:57:54.197" v="4059" actId="20577"/>
        <pc:sldMkLst>
          <pc:docMk/>
          <pc:sldMk cId="660619871" sldId="273"/>
        </pc:sldMkLst>
        <pc:spChg chg="del">
          <ac:chgData name="Andre Buser" userId="094b5b117e8384f7" providerId="LiveId" clId="{F47D2BAA-0DE4-4C5E-A639-39D6694BEF19}" dt="2021-08-22T21:30:49.202" v="2145" actId="478"/>
          <ac:spMkLst>
            <pc:docMk/>
            <pc:sldMk cId="660619871" sldId="273"/>
            <ac:spMk id="2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3T12:57:44.334" v="4034" actId="478"/>
          <ac:spMkLst>
            <pc:docMk/>
            <pc:sldMk cId="660619871" sldId="273"/>
            <ac:spMk id="3" creationId="{4F83ED81-4F75-4B34-AEE5-648AA99BEF92}"/>
          </ac:spMkLst>
        </pc:spChg>
        <pc:spChg chg="del mod">
          <ac:chgData name="Andre Buser" userId="094b5b117e8384f7" providerId="LiveId" clId="{F47D2BAA-0DE4-4C5E-A639-39D6694BEF19}" dt="2021-08-23T12:57:42.984" v="4033" actId="478"/>
          <ac:spMkLst>
            <pc:docMk/>
            <pc:sldMk cId="660619871" sldId="273"/>
            <ac:spMk id="6" creationId="{00000000-0000-0000-0000-000000000000}"/>
          </ac:spMkLst>
        </pc:spChg>
        <pc:spChg chg="mod">
          <ac:chgData name="Andre Buser" userId="094b5b117e8384f7" providerId="LiveId" clId="{F47D2BAA-0DE4-4C5E-A639-39D6694BEF19}" dt="2021-08-22T21:42:02.621" v="2441" actId="11"/>
          <ac:spMkLst>
            <pc:docMk/>
            <pc:sldMk cId="660619871" sldId="273"/>
            <ac:spMk id="7" creationId="{00000000-0000-0000-0000-000000000000}"/>
          </ac:spMkLst>
        </pc:spChg>
        <pc:spChg chg="mod">
          <ac:chgData name="Andre Buser" userId="094b5b117e8384f7" providerId="LiveId" clId="{F47D2BAA-0DE4-4C5E-A639-39D6694BEF19}" dt="2021-08-22T21:42:20.399" v="2443" actId="11"/>
          <ac:spMkLst>
            <pc:docMk/>
            <pc:sldMk cId="660619871" sldId="273"/>
            <ac:spMk id="8" creationId="{00000000-0000-0000-0000-000000000000}"/>
          </ac:spMkLst>
        </pc:spChg>
        <pc:spChg chg="del">
          <ac:chgData name="Andre Buser" userId="094b5b117e8384f7" providerId="LiveId" clId="{F47D2BAA-0DE4-4C5E-A639-39D6694BEF19}" dt="2021-08-23T12:45:56.018" v="3784" actId="478"/>
          <ac:spMkLst>
            <pc:docMk/>
            <pc:sldMk cId="660619871" sldId="273"/>
            <ac:spMk id="13" creationId="{00000000-0000-0000-0000-000000000000}"/>
          </ac:spMkLst>
        </pc:spChg>
        <pc:spChg chg="add mod">
          <ac:chgData name="Andre Buser" userId="094b5b117e8384f7" providerId="LiveId" clId="{F47D2BAA-0DE4-4C5E-A639-39D6694BEF19}" dt="2021-08-23T12:57:54.197" v="4059" actId="20577"/>
          <ac:spMkLst>
            <pc:docMk/>
            <pc:sldMk cId="660619871" sldId="273"/>
            <ac:spMk id="14" creationId="{B9AF6519-2AF9-4075-B925-5B6F666438B7}"/>
          </ac:spMkLst>
        </pc:spChg>
      </pc:sldChg>
      <pc:sldChg chg="del">
        <pc:chgData name="Andre Buser" userId="094b5b117e8384f7" providerId="LiveId" clId="{F47D2BAA-0DE4-4C5E-A639-39D6694BEF19}" dt="2021-08-22T20:47:54.069" v="1568" actId="47"/>
        <pc:sldMkLst>
          <pc:docMk/>
          <pc:sldMk cId="4290585349" sldId="274"/>
        </pc:sldMkLst>
      </pc:sldChg>
      <pc:sldChg chg="addSp delSp modSp mod modNotesTx">
        <pc:chgData name="Andre Buser" userId="094b5b117e8384f7" providerId="LiveId" clId="{F47D2BAA-0DE4-4C5E-A639-39D6694BEF19}" dt="2021-08-23T13:06:48.636" v="4329" actId="21"/>
        <pc:sldMkLst>
          <pc:docMk/>
          <pc:sldMk cId="970852967" sldId="277"/>
        </pc:sldMkLst>
        <pc:spChg chg="add del mod">
          <ac:chgData name="Andre Buser" userId="094b5b117e8384f7" providerId="LiveId" clId="{F47D2BAA-0DE4-4C5E-A639-39D6694BEF19}" dt="2021-08-22T19:25:18.915" v="168" actId="478"/>
          <ac:spMkLst>
            <pc:docMk/>
            <pc:sldMk cId="970852967" sldId="277"/>
            <ac:spMk id="4" creationId="{F9568D40-2CD7-4AD6-B8AD-EF51669CD286}"/>
          </ac:spMkLst>
        </pc:spChg>
        <pc:spChg chg="del">
          <ac:chgData name="Andre Buser" userId="094b5b117e8384f7" providerId="LiveId" clId="{F47D2BAA-0DE4-4C5E-A639-39D6694BEF19}" dt="2021-08-22T19:33:40.469" v="296" actId="478"/>
          <ac:spMkLst>
            <pc:docMk/>
            <pc:sldMk cId="970852967" sldId="277"/>
            <ac:spMk id="5" creationId="{2C2E5394-A881-794D-A298-3678F65DBF43}"/>
          </ac:spMkLst>
        </pc:spChg>
        <pc:spChg chg="del mod">
          <ac:chgData name="Andre Buser" userId="094b5b117e8384f7" providerId="LiveId" clId="{F47D2BAA-0DE4-4C5E-A639-39D6694BEF19}" dt="2021-08-22T19:38:56.929" v="380" actId="478"/>
          <ac:spMkLst>
            <pc:docMk/>
            <pc:sldMk cId="970852967" sldId="277"/>
            <ac:spMk id="6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25:16.169" v="167" actId="478"/>
          <ac:spMkLst>
            <pc:docMk/>
            <pc:sldMk cId="970852967" sldId="277"/>
            <ac:spMk id="7" creationId="{00000000-0000-0000-0000-000000000000}"/>
          </ac:spMkLst>
        </pc:spChg>
        <pc:spChg chg="mod">
          <ac:chgData name="Andre Buser" userId="094b5b117e8384f7" providerId="LiveId" clId="{F47D2BAA-0DE4-4C5E-A639-39D6694BEF19}" dt="2021-08-22T19:39:14.139" v="384" actId="1076"/>
          <ac:spMkLst>
            <pc:docMk/>
            <pc:sldMk cId="970852967" sldId="277"/>
            <ac:spMk id="13" creationId="{00000000-0000-0000-0000-000000000000}"/>
          </ac:spMkLst>
        </pc:spChg>
        <pc:spChg chg="add mod">
          <ac:chgData name="Andre Buser" userId="094b5b117e8384f7" providerId="LiveId" clId="{F47D2BAA-0DE4-4C5E-A639-39D6694BEF19}" dt="2021-08-22T19:39:32.032" v="418" actId="1035"/>
          <ac:spMkLst>
            <pc:docMk/>
            <pc:sldMk cId="970852967" sldId="277"/>
            <ac:spMk id="16" creationId="{39910C84-C383-4628-AE33-95783384987B}"/>
          </ac:spMkLst>
        </pc:spChg>
        <pc:spChg chg="add del mod">
          <ac:chgData name="Andre Buser" userId="094b5b117e8384f7" providerId="LiveId" clId="{F47D2BAA-0DE4-4C5E-A639-39D6694BEF19}" dt="2021-08-22T19:35:05.219" v="320" actId="478"/>
          <ac:spMkLst>
            <pc:docMk/>
            <pc:sldMk cId="970852967" sldId="277"/>
            <ac:spMk id="17" creationId="{BDA8BDDD-FE2A-42A9-BE27-9106F7DED0DD}"/>
          </ac:spMkLst>
        </pc:spChg>
        <pc:spChg chg="del">
          <ac:chgData name="Andre Buser" userId="094b5b117e8384f7" providerId="LiveId" clId="{F47D2BAA-0DE4-4C5E-A639-39D6694BEF19}" dt="2021-08-22T19:25:30.968" v="175" actId="478"/>
          <ac:spMkLst>
            <pc:docMk/>
            <pc:sldMk cId="970852967" sldId="277"/>
            <ac:spMk id="18" creationId="{00000000-0000-0000-0000-000000000000}"/>
          </ac:spMkLst>
        </pc:spChg>
        <pc:spChg chg="add mod">
          <ac:chgData name="Andre Buser" userId="094b5b117e8384f7" providerId="LiveId" clId="{F47D2BAA-0DE4-4C5E-A639-39D6694BEF19}" dt="2021-08-23T13:06:46.790" v="4328" actId="20577"/>
          <ac:spMkLst>
            <pc:docMk/>
            <pc:sldMk cId="970852967" sldId="277"/>
            <ac:spMk id="18" creationId="{BCEF616F-6596-41C0-A6CE-D4EA378D5F4F}"/>
          </ac:spMkLst>
        </pc:spChg>
        <pc:spChg chg="add mod">
          <ac:chgData name="Andre Buser" userId="094b5b117e8384f7" providerId="LiveId" clId="{F47D2BAA-0DE4-4C5E-A639-39D6694BEF19}" dt="2021-08-22T19:38:44.650" v="377" actId="164"/>
          <ac:spMkLst>
            <pc:docMk/>
            <pc:sldMk cId="970852967" sldId="277"/>
            <ac:spMk id="19" creationId="{92FCA070-939C-4508-8EED-B2D5E20E28B0}"/>
          </ac:spMkLst>
        </pc:spChg>
        <pc:spChg chg="add del mod">
          <ac:chgData name="Andre Buser" userId="094b5b117e8384f7" providerId="LiveId" clId="{F47D2BAA-0DE4-4C5E-A639-39D6694BEF19}" dt="2021-08-22T19:39:03.425" v="383" actId="478"/>
          <ac:spMkLst>
            <pc:docMk/>
            <pc:sldMk cId="970852967" sldId="277"/>
            <ac:spMk id="23" creationId="{795C9E0D-6542-45AF-83AC-764F76FB6F3A}"/>
          </ac:spMkLst>
        </pc:spChg>
        <pc:spChg chg="add mod">
          <ac:chgData name="Andre Buser" userId="094b5b117e8384f7" providerId="LiveId" clId="{F47D2BAA-0DE4-4C5E-A639-39D6694BEF19}" dt="2021-08-22T19:41:02.614" v="437" actId="1076"/>
          <ac:spMkLst>
            <pc:docMk/>
            <pc:sldMk cId="970852967" sldId="277"/>
            <ac:spMk id="24" creationId="{ABE3ADB9-BC4E-4302-8053-39C33AF0B496}"/>
          </ac:spMkLst>
        </pc:spChg>
        <pc:spChg chg="del">
          <ac:chgData name="Andre Buser" userId="094b5b117e8384f7" providerId="LiveId" clId="{F47D2BAA-0DE4-4C5E-A639-39D6694BEF19}" dt="2021-08-22T19:31:00.989" v="255" actId="478"/>
          <ac:spMkLst>
            <pc:docMk/>
            <pc:sldMk cId="970852967" sldId="277"/>
            <ac:spMk id="26" creationId="{00000000-0000-0000-0000-000000000000}"/>
          </ac:spMkLst>
        </pc:spChg>
        <pc:spChg chg="mod">
          <ac:chgData name="Andre Buser" userId="094b5b117e8384f7" providerId="LiveId" clId="{F47D2BAA-0DE4-4C5E-A639-39D6694BEF19}" dt="2021-08-22T19:39:14.139" v="384" actId="1076"/>
          <ac:spMkLst>
            <pc:docMk/>
            <pc:sldMk cId="970852967" sldId="277"/>
            <ac:spMk id="35" creationId="{00000000-0000-0000-0000-000000000000}"/>
          </ac:spMkLst>
        </pc:spChg>
        <pc:spChg chg="add mod">
          <ac:chgData name="Andre Buser" userId="094b5b117e8384f7" providerId="LiveId" clId="{F47D2BAA-0DE4-4C5E-A639-39D6694BEF19}" dt="2021-08-22T19:39:32.032" v="418" actId="1035"/>
          <ac:spMkLst>
            <pc:docMk/>
            <pc:sldMk cId="970852967" sldId="277"/>
            <ac:spMk id="37" creationId="{73400EF7-B59B-4351-A05E-91C4C5137D92}"/>
          </ac:spMkLst>
        </pc:spChg>
        <pc:spChg chg="add mod">
          <ac:chgData name="Andre Buser" userId="094b5b117e8384f7" providerId="LiveId" clId="{F47D2BAA-0DE4-4C5E-A639-39D6694BEF19}" dt="2021-08-22T19:38:44.650" v="377" actId="164"/>
          <ac:spMkLst>
            <pc:docMk/>
            <pc:sldMk cId="970852967" sldId="277"/>
            <ac:spMk id="38" creationId="{910608B7-1DDE-4DBC-8352-6627A7FC017E}"/>
          </ac:spMkLst>
        </pc:spChg>
        <pc:spChg chg="add mod">
          <ac:chgData name="Andre Buser" userId="094b5b117e8384f7" providerId="LiveId" clId="{F47D2BAA-0DE4-4C5E-A639-39D6694BEF19}" dt="2021-08-22T19:40:58.367" v="436" actId="1076"/>
          <ac:spMkLst>
            <pc:docMk/>
            <pc:sldMk cId="970852967" sldId="277"/>
            <ac:spMk id="42" creationId="{BE967EE1-AC0C-48F7-B98F-AD3FD61F7340}"/>
          </ac:spMkLst>
        </pc:spChg>
        <pc:spChg chg="add mod">
          <ac:chgData name="Andre Buser" userId="094b5b117e8384f7" providerId="LiveId" clId="{F47D2BAA-0DE4-4C5E-A639-39D6694BEF19}" dt="2021-08-22T19:41:16.473" v="441" actId="1076"/>
          <ac:spMkLst>
            <pc:docMk/>
            <pc:sldMk cId="970852967" sldId="277"/>
            <ac:spMk id="43" creationId="{09B9AFA0-2658-49CC-B942-4F24C0C79D07}"/>
          </ac:spMkLst>
        </pc:spChg>
        <pc:spChg chg="add mod">
          <ac:chgData name="Andre Buser" userId="094b5b117e8384f7" providerId="LiveId" clId="{F47D2BAA-0DE4-4C5E-A639-39D6694BEF19}" dt="2021-08-22T19:41:23.079" v="443" actId="1076"/>
          <ac:spMkLst>
            <pc:docMk/>
            <pc:sldMk cId="970852967" sldId="277"/>
            <ac:spMk id="44" creationId="{8C9FDF61-0879-49B4-8157-2EC717B2FFFD}"/>
          </ac:spMkLst>
        </pc:spChg>
        <pc:spChg chg="add mod">
          <ac:chgData name="Andre Buser" userId="094b5b117e8384f7" providerId="LiveId" clId="{F47D2BAA-0DE4-4C5E-A639-39D6694BEF19}" dt="2021-08-22T19:41:27.685" v="445" actId="1076"/>
          <ac:spMkLst>
            <pc:docMk/>
            <pc:sldMk cId="970852967" sldId="277"/>
            <ac:spMk id="46" creationId="{EC0CCD46-7818-4E36-9533-4AD4C200BF74}"/>
          </ac:spMkLst>
        </pc:spChg>
        <pc:spChg chg="add mod">
          <ac:chgData name="Andre Buser" userId="094b5b117e8384f7" providerId="LiveId" clId="{F47D2BAA-0DE4-4C5E-A639-39D6694BEF19}" dt="2021-08-22T19:41:40.047" v="447" actId="1076"/>
          <ac:spMkLst>
            <pc:docMk/>
            <pc:sldMk cId="970852967" sldId="277"/>
            <ac:spMk id="47" creationId="{E9508844-2642-47C9-AD6A-38B8B1C8A91F}"/>
          </ac:spMkLst>
        </pc:spChg>
        <pc:spChg chg="del mod">
          <ac:chgData name="Andre Buser" userId="094b5b117e8384f7" providerId="LiveId" clId="{F47D2BAA-0DE4-4C5E-A639-39D6694BEF19}" dt="2021-08-22T19:39:14.906" v="385" actId="21"/>
          <ac:spMkLst>
            <pc:docMk/>
            <pc:sldMk cId="970852967" sldId="277"/>
            <ac:spMk id="48" creationId="{1688F110-B032-584D-975D-86139259BE48}"/>
          </ac:spMkLst>
        </pc:spChg>
        <pc:spChg chg="add mod">
          <ac:chgData name="Andre Buser" userId="094b5b117e8384f7" providerId="LiveId" clId="{F47D2BAA-0DE4-4C5E-A639-39D6694BEF19}" dt="2021-08-22T19:41:46.661" v="449" actId="1076"/>
          <ac:spMkLst>
            <pc:docMk/>
            <pc:sldMk cId="970852967" sldId="277"/>
            <ac:spMk id="49" creationId="{939419E8-1847-489F-8F33-36115260828C}"/>
          </ac:spMkLst>
        </pc:spChg>
        <pc:spChg chg="add mod">
          <ac:chgData name="Andre Buser" userId="094b5b117e8384f7" providerId="LiveId" clId="{F47D2BAA-0DE4-4C5E-A639-39D6694BEF19}" dt="2021-08-22T19:41:52.787" v="451" actId="1076"/>
          <ac:spMkLst>
            <pc:docMk/>
            <pc:sldMk cId="970852967" sldId="277"/>
            <ac:spMk id="50" creationId="{E06D400A-41F1-4AE9-924E-493F03CE5640}"/>
          </ac:spMkLst>
        </pc:spChg>
        <pc:grpChg chg="del">
          <ac:chgData name="Andre Buser" userId="094b5b117e8384f7" providerId="LiveId" clId="{F47D2BAA-0DE4-4C5E-A639-39D6694BEF19}" dt="2021-08-22T19:25:29.431" v="174" actId="478"/>
          <ac:grpSpMkLst>
            <pc:docMk/>
            <pc:sldMk cId="970852967" sldId="277"/>
            <ac:grpSpMk id="2" creationId="{00000000-0000-0000-0000-000000000000}"/>
          </ac:grpSpMkLst>
        </pc:grpChg>
        <pc:grpChg chg="del mod">
          <ac:chgData name="Andre Buser" userId="094b5b117e8384f7" providerId="LiveId" clId="{F47D2BAA-0DE4-4C5E-A639-39D6694BEF19}" dt="2021-08-22T19:39:14.906" v="385" actId="21"/>
          <ac:grpSpMkLst>
            <pc:docMk/>
            <pc:sldMk cId="970852967" sldId="277"/>
            <ac:grpSpMk id="14" creationId="{00000000-0000-0000-0000-000000000000}"/>
          </ac:grpSpMkLst>
        </pc:grpChg>
        <pc:grpChg chg="add del mod ord">
          <ac:chgData name="Andre Buser" userId="094b5b117e8384f7" providerId="LiveId" clId="{F47D2BAA-0DE4-4C5E-A639-39D6694BEF19}" dt="2021-08-22T19:39:32.032" v="418" actId="1035"/>
          <ac:grpSpMkLst>
            <pc:docMk/>
            <pc:sldMk cId="970852967" sldId="277"/>
            <ac:grpSpMk id="21" creationId="{16981B2B-948E-4A22-A792-459D7D10CEC7}"/>
          </ac:grpSpMkLst>
        </pc:grpChg>
        <pc:grpChg chg="del mod">
          <ac:chgData name="Andre Buser" userId="094b5b117e8384f7" providerId="LiveId" clId="{F47D2BAA-0DE4-4C5E-A639-39D6694BEF19}" dt="2021-08-22T19:39:14.906" v="385" actId="21"/>
          <ac:grpSpMkLst>
            <pc:docMk/>
            <pc:sldMk cId="970852967" sldId="277"/>
            <ac:grpSpMk id="32" creationId="{00000000-0000-0000-0000-000000000000}"/>
          </ac:grpSpMkLst>
        </pc:grpChg>
        <pc:picChg chg="add del mod">
          <ac:chgData name="Andre Buser" userId="094b5b117e8384f7" providerId="LiveId" clId="{F47D2BAA-0DE4-4C5E-A639-39D6694BEF19}" dt="2021-08-22T19:30:03.451" v="239" actId="478"/>
          <ac:picMkLst>
            <pc:docMk/>
            <pc:sldMk cId="970852967" sldId="277"/>
            <ac:picMk id="9" creationId="{787840F9-8DD9-4BCD-80A9-C3BA6BEB9E2C}"/>
          </ac:picMkLst>
        </pc:picChg>
        <pc:picChg chg="add mod">
          <ac:chgData name="Andre Buser" userId="094b5b117e8384f7" providerId="LiveId" clId="{F47D2BAA-0DE4-4C5E-A639-39D6694BEF19}" dt="2021-08-22T19:38:44.650" v="377" actId="164"/>
          <ac:picMkLst>
            <pc:docMk/>
            <pc:sldMk cId="970852967" sldId="277"/>
            <ac:picMk id="12" creationId="{E85FBC7E-C5C4-42E1-B4E8-B25A9B385E2B}"/>
          </ac:picMkLst>
        </pc:picChg>
        <pc:picChg chg="del">
          <ac:chgData name="Andre Buser" userId="094b5b117e8384f7" providerId="LiveId" clId="{F47D2BAA-0DE4-4C5E-A639-39D6694BEF19}" dt="2021-08-22T19:25:20.389" v="169" actId="478"/>
          <ac:picMkLst>
            <pc:docMk/>
            <pc:sldMk cId="970852967" sldId="277"/>
            <ac:picMk id="15" creationId="{00000000-0000-0000-0000-000000000000}"/>
          </ac:picMkLst>
        </pc:picChg>
        <pc:picChg chg="mod">
          <ac:chgData name="Andre Buser" userId="094b5b117e8384f7" providerId="LiveId" clId="{F47D2BAA-0DE4-4C5E-A639-39D6694BEF19}" dt="2021-08-22T19:39:14.139" v="384" actId="1076"/>
          <ac:picMkLst>
            <pc:docMk/>
            <pc:sldMk cId="970852967" sldId="277"/>
            <ac:picMk id="34" creationId="{00000000-0000-0000-0000-000000000000}"/>
          </ac:picMkLst>
        </pc:picChg>
        <pc:picChg chg="mod">
          <ac:chgData name="Andre Buser" userId="094b5b117e8384f7" providerId="LiveId" clId="{F47D2BAA-0DE4-4C5E-A639-39D6694BEF19}" dt="2021-08-22T19:39:14.139" v="384" actId="1076"/>
          <ac:picMkLst>
            <pc:docMk/>
            <pc:sldMk cId="970852967" sldId="277"/>
            <ac:picMk id="1028" creationId="{00000000-0000-0000-0000-000000000000}"/>
          </ac:picMkLst>
        </pc:picChg>
        <pc:cxnChg chg="del">
          <ac:chgData name="Andre Buser" userId="094b5b117e8384f7" providerId="LiveId" clId="{F47D2BAA-0DE4-4C5E-A639-39D6694BEF19}" dt="2021-08-22T19:25:24.920" v="172" actId="478"/>
          <ac:cxnSpMkLst>
            <pc:docMk/>
            <pc:sldMk cId="970852967" sldId="277"/>
            <ac:cxnSpMk id="20" creationId="{00000000-0000-0000-0000-000000000000}"/>
          </ac:cxnSpMkLst>
        </pc:cxnChg>
        <pc:cxnChg chg="add del mod">
          <ac:chgData name="Andre Buser" userId="094b5b117e8384f7" providerId="LiveId" clId="{F47D2BAA-0DE4-4C5E-A639-39D6694BEF19}" dt="2021-08-23T13:06:48.636" v="4329" actId="21"/>
          <ac:cxnSpMkLst>
            <pc:docMk/>
            <pc:sldMk cId="970852967" sldId="277"/>
            <ac:cxnSpMk id="20" creationId="{0F9C7F90-4C3A-465D-AAFE-B53A70402666}"/>
          </ac:cxnSpMkLst>
        </pc:cxnChg>
        <pc:cxnChg chg="del">
          <ac:chgData name="Andre Buser" userId="094b5b117e8384f7" providerId="LiveId" clId="{F47D2BAA-0DE4-4C5E-A639-39D6694BEF19}" dt="2021-08-22T19:25:27.128" v="173" actId="478"/>
          <ac:cxnSpMkLst>
            <pc:docMk/>
            <pc:sldMk cId="970852967" sldId="277"/>
            <ac:cxnSpMk id="25" creationId="{00000000-0000-0000-0000-000000000000}"/>
          </ac:cxnSpMkLst>
        </pc:cxnChg>
        <pc:cxnChg chg="del">
          <ac:chgData name="Andre Buser" userId="094b5b117e8384f7" providerId="LiveId" clId="{F47D2BAA-0DE4-4C5E-A639-39D6694BEF19}" dt="2021-08-22T19:25:23.221" v="171" actId="478"/>
          <ac:cxnSpMkLst>
            <pc:docMk/>
            <pc:sldMk cId="970852967" sldId="277"/>
            <ac:cxnSpMk id="41" creationId="{00000000-0000-0000-0000-000000000000}"/>
          </ac:cxnSpMkLst>
        </pc:cxnChg>
        <pc:cxnChg chg="del">
          <ac:chgData name="Andre Buser" userId="094b5b117e8384f7" providerId="LiveId" clId="{F47D2BAA-0DE4-4C5E-A639-39D6694BEF19}" dt="2021-08-22T19:25:21.948" v="170" actId="478"/>
          <ac:cxnSpMkLst>
            <pc:docMk/>
            <pc:sldMk cId="970852967" sldId="277"/>
            <ac:cxnSpMk id="45" creationId="{00000000-0000-0000-0000-000000000000}"/>
          </ac:cxnSpMkLst>
        </pc:cxnChg>
      </pc:sldChg>
      <pc:sldChg chg="addSp delSp modSp mod setBg addAnim delAnim modAnim">
        <pc:chgData name="Andre Buser" userId="094b5b117e8384f7" providerId="LiveId" clId="{F47D2BAA-0DE4-4C5E-A639-39D6694BEF19}" dt="2021-08-23T13:08:15.967" v="4340" actId="1076"/>
        <pc:sldMkLst>
          <pc:docMk/>
          <pc:sldMk cId="3648925453" sldId="278"/>
        </pc:sldMkLst>
        <pc:spChg chg="add del mod">
          <ac:chgData name="Andre Buser" userId="094b5b117e8384f7" providerId="LiveId" clId="{F47D2BAA-0DE4-4C5E-A639-39D6694BEF19}" dt="2021-08-23T12:18:14.633" v="2748" actId="478"/>
          <ac:spMkLst>
            <pc:docMk/>
            <pc:sldMk cId="3648925453" sldId="278"/>
            <ac:spMk id="3" creationId="{080A67F8-E2A4-4252-B181-7B5775051AE8}"/>
          </ac:spMkLst>
        </pc:spChg>
        <pc:spChg chg="add del mod">
          <ac:chgData name="Andre Buser" userId="094b5b117e8384f7" providerId="LiveId" clId="{F47D2BAA-0DE4-4C5E-A639-39D6694BEF19}" dt="2021-08-22T19:42:58.185" v="456" actId="478"/>
          <ac:spMkLst>
            <pc:docMk/>
            <pc:sldMk cId="3648925453" sldId="278"/>
            <ac:spMk id="3" creationId="{9400DFD6-F99F-48E6-B727-A39019162927}"/>
          </ac:spMkLst>
        </pc:spChg>
        <pc:spChg chg="del">
          <ac:chgData name="Andre Buser" userId="094b5b117e8384f7" providerId="LiveId" clId="{F47D2BAA-0DE4-4C5E-A639-39D6694BEF19}" dt="2021-08-22T19:43:06.963" v="459" actId="478"/>
          <ac:spMkLst>
            <pc:docMk/>
            <pc:sldMk cId="3648925453" sldId="278"/>
            <ac:spMk id="5" creationId="{2C2E5394-A881-794D-A298-3678F65DBF43}"/>
          </ac:spMkLst>
        </pc:spChg>
        <pc:spChg chg="del mod ord">
          <ac:chgData name="Andre Buser" userId="094b5b117e8384f7" providerId="LiveId" clId="{F47D2BAA-0DE4-4C5E-A639-39D6694BEF19}" dt="2021-08-22T19:46:39.936" v="527" actId="478"/>
          <ac:spMkLst>
            <pc:docMk/>
            <pc:sldMk cId="3648925453" sldId="278"/>
            <ac:spMk id="6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3T12:18:12.471" v="2746" actId="478"/>
          <ac:spMkLst>
            <pc:docMk/>
            <pc:sldMk cId="3648925453" sldId="278"/>
            <ac:spMk id="6" creationId="{5DBC6324-15F3-424C-9BE7-04FCE261DB16}"/>
          </ac:spMkLst>
        </pc:spChg>
        <pc:spChg chg="del mod">
          <ac:chgData name="Andre Buser" userId="094b5b117e8384f7" providerId="LiveId" clId="{F47D2BAA-0DE4-4C5E-A639-39D6694BEF19}" dt="2021-08-22T19:42:55.025" v="454" actId="478"/>
          <ac:spMkLst>
            <pc:docMk/>
            <pc:sldMk cId="3648925453" sldId="278"/>
            <ac:spMk id="7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19:42:56.511" v="455" actId="478"/>
          <ac:spMkLst>
            <pc:docMk/>
            <pc:sldMk cId="3648925453" sldId="278"/>
            <ac:spMk id="8" creationId="{A34E67E5-E44E-4F6A-8FD7-D5A9DC949831}"/>
          </ac:spMkLst>
        </pc:spChg>
        <pc:spChg chg="add mod">
          <ac:chgData name="Andre Buser" userId="094b5b117e8384f7" providerId="LiveId" clId="{F47D2BAA-0DE4-4C5E-A639-39D6694BEF19}" dt="2021-08-23T12:18:36.598" v="2805" actId="20577"/>
          <ac:spMkLst>
            <pc:docMk/>
            <pc:sldMk cId="3648925453" sldId="278"/>
            <ac:spMk id="9" creationId="{24461A8D-0621-48D1-8D19-FC191682F228}"/>
          </ac:spMkLst>
        </pc:spChg>
        <pc:spChg chg="del">
          <ac:chgData name="Andre Buser" userId="094b5b117e8384f7" providerId="LiveId" clId="{F47D2BAA-0DE4-4C5E-A639-39D6694BEF19}" dt="2021-08-22T19:43:06.963" v="459" actId="478"/>
          <ac:spMkLst>
            <pc:docMk/>
            <pc:sldMk cId="3648925453" sldId="278"/>
            <ac:spMk id="10" creationId="{00000000-0000-0000-0000-000000000000}"/>
          </ac:spMkLst>
        </pc:spChg>
        <pc:spChg chg="add mod">
          <ac:chgData name="Andre Buser" userId="094b5b117e8384f7" providerId="LiveId" clId="{F47D2BAA-0DE4-4C5E-A639-39D6694BEF19}" dt="2021-08-23T13:06:24.322" v="4302" actId="1038"/>
          <ac:spMkLst>
            <pc:docMk/>
            <pc:sldMk cId="3648925453" sldId="278"/>
            <ac:spMk id="10" creationId="{40123B4F-F358-4853-A253-6580CA952A22}"/>
          </ac:spMkLst>
        </pc:spChg>
        <pc:spChg chg="mod ord">
          <ac:chgData name="Andre Buser" userId="094b5b117e8384f7" providerId="LiveId" clId="{F47D2BAA-0DE4-4C5E-A639-39D6694BEF19}" dt="2021-08-22T19:45:57.401" v="517" actId="26606"/>
          <ac:spMkLst>
            <pc:docMk/>
            <pc:sldMk cId="3648925453" sldId="278"/>
            <ac:spMk id="12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43:06.963" v="459" actId="478"/>
          <ac:spMkLst>
            <pc:docMk/>
            <pc:sldMk cId="3648925453" sldId="278"/>
            <ac:spMk id="14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19:46:42.238" v="528" actId="478"/>
          <ac:spMkLst>
            <pc:docMk/>
            <pc:sldMk cId="3648925453" sldId="278"/>
            <ac:spMk id="15" creationId="{2C7FB8D4-C198-4CB0-93DD-AEE4B7166A66}"/>
          </ac:spMkLst>
        </pc:spChg>
        <pc:spChg chg="del">
          <ac:chgData name="Andre Buser" userId="094b5b117e8384f7" providerId="LiveId" clId="{F47D2BAA-0DE4-4C5E-A639-39D6694BEF19}" dt="2021-08-22T19:42:50.809" v="452" actId="478"/>
          <ac:spMkLst>
            <pc:docMk/>
            <pc:sldMk cId="3648925453" sldId="278"/>
            <ac:spMk id="19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43:06.963" v="459" actId="478"/>
          <ac:spMkLst>
            <pc:docMk/>
            <pc:sldMk cId="3648925453" sldId="278"/>
            <ac:spMk id="22" creationId="{1688F110-B032-584D-975D-86139259BE48}"/>
          </ac:spMkLst>
        </pc:spChg>
        <pc:spChg chg="del">
          <ac:chgData name="Andre Buser" userId="094b5b117e8384f7" providerId="LiveId" clId="{F47D2BAA-0DE4-4C5E-A639-39D6694BEF19}" dt="2021-08-22T19:43:06.963" v="459" actId="478"/>
          <ac:spMkLst>
            <pc:docMk/>
            <pc:sldMk cId="3648925453" sldId="278"/>
            <ac:spMk id="23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43:06.963" v="459" actId="478"/>
          <ac:spMkLst>
            <pc:docMk/>
            <pc:sldMk cId="3648925453" sldId="278"/>
            <ac:spMk id="24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43:10.903" v="460" actId="478"/>
          <ac:spMkLst>
            <pc:docMk/>
            <pc:sldMk cId="3648925453" sldId="278"/>
            <ac:spMk id="25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43:03.025" v="458" actId="478"/>
          <ac:spMkLst>
            <pc:docMk/>
            <pc:sldMk cId="3648925453" sldId="278"/>
            <ac:spMk id="26" creationId="{00000000-0000-0000-0000-000000000000}"/>
          </ac:spMkLst>
        </pc:spChg>
        <pc:spChg chg="add del">
          <ac:chgData name="Andre Buser" userId="094b5b117e8384f7" providerId="LiveId" clId="{F47D2BAA-0DE4-4C5E-A639-39D6694BEF19}" dt="2021-08-22T19:45:11.082" v="500" actId="26606"/>
          <ac:spMkLst>
            <pc:docMk/>
            <pc:sldMk cId="3648925453" sldId="278"/>
            <ac:spMk id="71" creationId="{823AC064-BC96-4F32-8AE1-B2FD38754823}"/>
          </ac:spMkLst>
        </pc:spChg>
        <pc:spChg chg="add del">
          <ac:chgData name="Andre Buser" userId="094b5b117e8384f7" providerId="LiveId" clId="{F47D2BAA-0DE4-4C5E-A639-39D6694BEF19}" dt="2021-08-22T19:45:20.807" v="503" actId="26606"/>
          <ac:spMkLst>
            <pc:docMk/>
            <pc:sldMk cId="3648925453" sldId="278"/>
            <ac:spMk id="77" creationId="{4D4C00DC-4DC6-4CD2-9E31-F17E6CEBC5A6}"/>
          </ac:spMkLst>
        </pc:spChg>
        <pc:spChg chg="add del">
          <ac:chgData name="Andre Buser" userId="094b5b117e8384f7" providerId="LiveId" clId="{F47D2BAA-0DE4-4C5E-A639-39D6694BEF19}" dt="2021-08-22T19:45:20.807" v="503" actId="26606"/>
          <ac:spMkLst>
            <pc:docMk/>
            <pc:sldMk cId="3648925453" sldId="278"/>
            <ac:spMk id="79" creationId="{F778F7C6-A4AB-4CBC-8CC6-19DF9EE963ED}"/>
          </ac:spMkLst>
        </pc:spChg>
        <pc:spChg chg="add del">
          <ac:chgData name="Andre Buser" userId="094b5b117e8384f7" providerId="LiveId" clId="{F47D2BAA-0DE4-4C5E-A639-39D6694BEF19}" dt="2021-08-22T19:45:20.807" v="503" actId="26606"/>
          <ac:spMkLst>
            <pc:docMk/>
            <pc:sldMk cId="3648925453" sldId="278"/>
            <ac:spMk id="1028" creationId="{489B7BFD-8F45-4093-AD9C-91B15B0503D9}"/>
          </ac:spMkLst>
        </pc:spChg>
        <pc:spChg chg="add del">
          <ac:chgData name="Andre Buser" userId="094b5b117e8384f7" providerId="LiveId" clId="{F47D2BAA-0DE4-4C5E-A639-39D6694BEF19}" dt="2021-08-22T19:45:57.401" v="517" actId="26606"/>
          <ac:spMkLst>
            <pc:docMk/>
            <pc:sldMk cId="3648925453" sldId="278"/>
            <ac:spMk id="1030" creationId="{78BA5F19-D5E1-4ECC-BEC2-DF7AEDFD7C50}"/>
          </ac:spMkLst>
        </pc:spChg>
        <pc:spChg chg="add del">
          <ac:chgData name="Andre Buser" userId="094b5b117e8384f7" providerId="LiveId" clId="{F47D2BAA-0DE4-4C5E-A639-39D6694BEF19}" dt="2021-08-22T19:45:57.401" v="517" actId="26606"/>
          <ac:spMkLst>
            <pc:docMk/>
            <pc:sldMk cId="3648925453" sldId="278"/>
            <ac:spMk id="1031" creationId="{50CC88A9-A661-4C48-866E-8734E51140B1}"/>
          </ac:spMkLst>
        </pc:spChg>
        <pc:spChg chg="add del">
          <ac:chgData name="Andre Buser" userId="094b5b117e8384f7" providerId="LiveId" clId="{F47D2BAA-0DE4-4C5E-A639-39D6694BEF19}" dt="2021-08-22T19:45:22.015" v="505" actId="26606"/>
          <ac:spMkLst>
            <pc:docMk/>
            <pc:sldMk cId="3648925453" sldId="278"/>
            <ac:spMk id="1032" creationId="{08373A3F-54E0-424E-A84D-3522122109F4}"/>
          </ac:spMkLst>
        </pc:spChg>
        <pc:spChg chg="add del">
          <ac:chgData name="Andre Buser" userId="094b5b117e8384f7" providerId="LiveId" clId="{F47D2BAA-0DE4-4C5E-A639-39D6694BEF19}" dt="2021-08-22T19:45:57.401" v="517" actId="26606"/>
          <ac:spMkLst>
            <pc:docMk/>
            <pc:sldMk cId="3648925453" sldId="278"/>
            <ac:spMk id="1034" creationId="{CFDF195F-784B-4D00-8C92-6FC1B0499EA1}"/>
          </ac:spMkLst>
        </pc:spChg>
        <pc:spChg chg="add del">
          <ac:chgData name="Andre Buser" userId="094b5b117e8384f7" providerId="LiveId" clId="{F47D2BAA-0DE4-4C5E-A639-39D6694BEF19}" dt="2021-08-22T19:45:23.477" v="507" actId="26606"/>
          <ac:spMkLst>
            <pc:docMk/>
            <pc:sldMk cId="3648925453" sldId="278"/>
            <ac:spMk id="1046" creationId="{C4879EFC-8E62-4E00-973C-C45EE9EC676D}"/>
          </ac:spMkLst>
        </pc:spChg>
        <pc:spChg chg="add del">
          <ac:chgData name="Andre Buser" userId="094b5b117e8384f7" providerId="LiveId" clId="{F47D2BAA-0DE4-4C5E-A639-39D6694BEF19}" dt="2021-08-22T19:45:23.477" v="507" actId="26606"/>
          <ac:spMkLst>
            <pc:docMk/>
            <pc:sldMk cId="3648925453" sldId="278"/>
            <ac:spMk id="1047" creationId="{D6A9C53F-5F90-40A5-8C85-5412D39C8C68}"/>
          </ac:spMkLst>
        </pc:spChg>
        <pc:spChg chg="add del">
          <ac:chgData name="Andre Buser" userId="094b5b117e8384f7" providerId="LiveId" clId="{F47D2BAA-0DE4-4C5E-A639-39D6694BEF19}" dt="2021-08-22T19:45:24.876" v="509" actId="26606"/>
          <ac:spMkLst>
            <pc:docMk/>
            <pc:sldMk cId="3648925453" sldId="278"/>
            <ac:spMk id="1049" creationId="{70BDD0CE-06A4-404B-8A13-580229C1C923}"/>
          </ac:spMkLst>
        </pc:spChg>
        <pc:spChg chg="add del">
          <ac:chgData name="Andre Buser" userId="094b5b117e8384f7" providerId="LiveId" clId="{F47D2BAA-0DE4-4C5E-A639-39D6694BEF19}" dt="2021-08-22T19:45:24.876" v="509" actId="26606"/>
          <ac:spMkLst>
            <pc:docMk/>
            <pc:sldMk cId="3648925453" sldId="278"/>
            <ac:spMk id="1050" creationId="{EE9899FA-8881-472C-AA59-D08A89CA8AEF}"/>
          </ac:spMkLst>
        </pc:spChg>
        <pc:spChg chg="add del">
          <ac:chgData name="Andre Buser" userId="094b5b117e8384f7" providerId="LiveId" clId="{F47D2BAA-0DE4-4C5E-A639-39D6694BEF19}" dt="2021-08-22T19:45:24.876" v="509" actId="26606"/>
          <ac:spMkLst>
            <pc:docMk/>
            <pc:sldMk cId="3648925453" sldId="278"/>
            <ac:spMk id="1051" creationId="{080B7D90-3DF1-4514-B26D-616BE35553C9}"/>
          </ac:spMkLst>
        </pc:spChg>
        <pc:spChg chg="add del">
          <ac:chgData name="Andre Buser" userId="094b5b117e8384f7" providerId="LiveId" clId="{F47D2BAA-0DE4-4C5E-A639-39D6694BEF19}" dt="2021-08-22T19:45:27.969" v="511" actId="26606"/>
          <ac:spMkLst>
            <pc:docMk/>
            <pc:sldMk cId="3648925453" sldId="278"/>
            <ac:spMk id="1053" creationId="{FB5B0058-AF13-4859-B429-4EDDE2A26F7F}"/>
          </ac:spMkLst>
        </pc:spChg>
        <pc:spChg chg="add del">
          <ac:chgData name="Andre Buser" userId="094b5b117e8384f7" providerId="LiveId" clId="{F47D2BAA-0DE4-4C5E-A639-39D6694BEF19}" dt="2021-08-22T19:45:27.969" v="511" actId="26606"/>
          <ac:spMkLst>
            <pc:docMk/>
            <pc:sldMk cId="3648925453" sldId="278"/>
            <ac:spMk id="1054" creationId="{0277405F-0B4F-4418-B773-1B38814125B6}"/>
          </ac:spMkLst>
        </pc:spChg>
        <pc:spChg chg="add del">
          <ac:chgData name="Andre Buser" userId="094b5b117e8384f7" providerId="LiveId" clId="{F47D2BAA-0DE4-4C5E-A639-39D6694BEF19}" dt="2021-08-22T19:45:32.448" v="513" actId="26606"/>
          <ac:spMkLst>
            <pc:docMk/>
            <pc:sldMk cId="3648925453" sldId="278"/>
            <ac:spMk id="1056" creationId="{78BA5F19-D5E1-4ECC-BEC2-DF7AEDFD7C50}"/>
          </ac:spMkLst>
        </pc:spChg>
        <pc:spChg chg="add del">
          <ac:chgData name="Andre Buser" userId="094b5b117e8384f7" providerId="LiveId" clId="{F47D2BAA-0DE4-4C5E-A639-39D6694BEF19}" dt="2021-08-22T19:45:32.448" v="513" actId="26606"/>
          <ac:spMkLst>
            <pc:docMk/>
            <pc:sldMk cId="3648925453" sldId="278"/>
            <ac:spMk id="1057" creationId="{50CC88A9-A661-4C48-866E-8734E51140B1}"/>
          </ac:spMkLst>
        </pc:spChg>
        <pc:spChg chg="add del">
          <ac:chgData name="Andre Buser" userId="094b5b117e8384f7" providerId="LiveId" clId="{F47D2BAA-0DE4-4C5E-A639-39D6694BEF19}" dt="2021-08-22T19:45:32.448" v="513" actId="26606"/>
          <ac:spMkLst>
            <pc:docMk/>
            <pc:sldMk cId="3648925453" sldId="278"/>
            <ac:spMk id="1058" creationId="{CFDF195F-784B-4D00-8C92-6FC1B0499EA1}"/>
          </ac:spMkLst>
        </pc:spChg>
        <pc:grpChg chg="add del">
          <ac:chgData name="Andre Buser" userId="094b5b117e8384f7" providerId="LiveId" clId="{F47D2BAA-0DE4-4C5E-A639-39D6694BEF19}" dt="2021-08-22T19:45:20.807" v="503" actId="26606"/>
          <ac:grpSpMkLst>
            <pc:docMk/>
            <pc:sldMk cId="3648925453" sldId="278"/>
            <ac:grpSpMk id="81" creationId="{63301095-70B2-49AA-8DA9-A35629AD621C}"/>
          </ac:grpSpMkLst>
        </pc:grpChg>
        <pc:grpChg chg="add del">
          <ac:chgData name="Andre Buser" userId="094b5b117e8384f7" providerId="LiveId" clId="{F47D2BAA-0DE4-4C5E-A639-39D6694BEF19}" dt="2021-08-22T19:45:20.807" v="503" actId="26606"/>
          <ac:grpSpMkLst>
            <pc:docMk/>
            <pc:sldMk cId="3648925453" sldId="278"/>
            <ac:grpSpMk id="1029" creationId="{66FB5A75-BDE2-4F12-A95B-C48788A7685C}"/>
          </ac:grpSpMkLst>
        </pc:grpChg>
        <pc:grpChg chg="add del">
          <ac:chgData name="Andre Buser" userId="094b5b117e8384f7" providerId="LiveId" clId="{F47D2BAA-0DE4-4C5E-A639-39D6694BEF19}" dt="2021-08-22T19:45:22.015" v="505" actId="26606"/>
          <ac:grpSpMkLst>
            <pc:docMk/>
            <pc:sldMk cId="3648925453" sldId="278"/>
            <ac:grpSpMk id="1033" creationId="{B7BAEF06-AB74-442C-8C30-B88233FD836C}"/>
          </ac:grpSpMkLst>
        </pc:grpChg>
        <pc:grpChg chg="add del">
          <ac:chgData name="Andre Buser" userId="094b5b117e8384f7" providerId="LiveId" clId="{F47D2BAA-0DE4-4C5E-A639-39D6694BEF19}" dt="2021-08-22T19:45:22.015" v="505" actId="26606"/>
          <ac:grpSpMkLst>
            <pc:docMk/>
            <pc:sldMk cId="3648925453" sldId="278"/>
            <ac:grpSpMk id="1038" creationId="{C9829185-6353-4E3C-B082-AA7F5193916F}"/>
          </ac:grpSpMkLst>
        </pc:grpChg>
        <pc:graphicFrameChg chg="del">
          <ac:chgData name="Andre Buser" userId="094b5b117e8384f7" providerId="LiveId" clId="{F47D2BAA-0DE4-4C5E-A639-39D6694BEF19}" dt="2021-08-22T19:43:00.967" v="457" actId="478"/>
          <ac:graphicFrameMkLst>
            <pc:docMk/>
            <pc:sldMk cId="3648925453" sldId="278"/>
            <ac:graphicFrameMk id="13" creationId="{00000000-0000-0000-0000-000000000000}"/>
          </ac:graphicFrameMkLst>
        </pc:graphicFrameChg>
        <pc:picChg chg="mod ord">
          <ac:chgData name="Andre Buser" userId="094b5b117e8384f7" providerId="LiveId" clId="{F47D2BAA-0DE4-4C5E-A639-39D6694BEF19}" dt="2021-08-22T19:45:57.401" v="517" actId="26606"/>
          <ac:picMkLst>
            <pc:docMk/>
            <pc:sldMk cId="3648925453" sldId="278"/>
            <ac:picMk id="11" creationId="{9D97B456-63D9-0841-A8C5-905081F4D077}"/>
          </ac:picMkLst>
        </pc:picChg>
        <pc:picChg chg="add del mod">
          <ac:chgData name="Andre Buser" userId="094b5b117e8384f7" providerId="LiveId" clId="{F47D2BAA-0DE4-4C5E-A639-39D6694BEF19}" dt="2021-08-22T19:49:41.691" v="557" actId="478"/>
          <ac:picMkLst>
            <pc:docMk/>
            <pc:sldMk cId="3648925453" sldId="278"/>
            <ac:picMk id="16" creationId="{FC96A55E-D83E-459C-BD27-B28CCC9EEFD2}"/>
          </ac:picMkLst>
        </pc:picChg>
        <pc:picChg chg="add del">
          <ac:chgData name="Andre Buser" userId="094b5b117e8384f7" providerId="LiveId" clId="{F47D2BAA-0DE4-4C5E-A639-39D6694BEF19}" dt="2021-08-22T19:49:43.506" v="559" actId="478"/>
          <ac:picMkLst>
            <pc:docMk/>
            <pc:sldMk cId="3648925453" sldId="278"/>
            <ac:picMk id="17" creationId="{9BDCBDDC-918F-41C7-BE34-CA337FB02F91}"/>
          </ac:picMkLst>
        </pc:picChg>
        <pc:picChg chg="add del mod">
          <ac:chgData name="Andre Buser" userId="094b5b117e8384f7" providerId="LiveId" clId="{F47D2BAA-0DE4-4C5E-A639-39D6694BEF19}" dt="2021-08-23T13:08:04.133" v="4331" actId="478"/>
          <ac:picMkLst>
            <pc:docMk/>
            <pc:sldMk cId="3648925453" sldId="278"/>
            <ac:picMk id="20" creationId="{EDE157AD-6E1B-4A2C-8A35-9AF0C183FD4D}"/>
          </ac:picMkLst>
        </pc:picChg>
        <pc:picChg chg="add del mod ord">
          <ac:chgData name="Andre Buser" userId="094b5b117e8384f7" providerId="LiveId" clId="{F47D2BAA-0DE4-4C5E-A639-39D6694BEF19}" dt="2021-08-23T13:08:15.967" v="4340" actId="1076"/>
          <ac:picMkLst>
            <pc:docMk/>
            <pc:sldMk cId="3648925453" sldId="278"/>
            <ac:picMk id="1026" creationId="{040D325A-9BCE-4A46-90AC-66E00D1A0CE6}"/>
          </ac:picMkLst>
        </pc:picChg>
        <pc:cxnChg chg="add del mod">
          <ac:chgData name="Andre Buser" userId="094b5b117e8384f7" providerId="LiveId" clId="{F47D2BAA-0DE4-4C5E-A639-39D6694BEF19}" dt="2021-08-23T13:06:26.534" v="4303" actId="21"/>
          <ac:cxnSpMkLst>
            <pc:docMk/>
            <pc:sldMk cId="3648925453" sldId="278"/>
            <ac:cxnSpMk id="13" creationId="{2C6612E0-BED1-4D8F-B0EE-F35CB502E38F}"/>
          </ac:cxnSpMkLst>
        </pc:cxnChg>
        <pc:cxnChg chg="add del">
          <ac:chgData name="Andre Buser" userId="094b5b117e8384f7" providerId="LiveId" clId="{F47D2BAA-0DE4-4C5E-A639-39D6694BEF19}" dt="2021-08-22T19:45:11.082" v="500" actId="26606"/>
          <ac:cxnSpMkLst>
            <pc:docMk/>
            <pc:sldMk cId="3648925453" sldId="278"/>
            <ac:cxnSpMk id="73" creationId="{7E7C77BC-7138-40B1-A15B-20F57A494629}"/>
          </ac:cxnSpMkLst>
        </pc:cxnChg>
        <pc:cxnChg chg="add del">
          <ac:chgData name="Andre Buser" userId="094b5b117e8384f7" providerId="LiveId" clId="{F47D2BAA-0DE4-4C5E-A639-39D6694BEF19}" dt="2021-08-22T19:45:11.082" v="500" actId="26606"/>
          <ac:cxnSpMkLst>
            <pc:docMk/>
            <pc:sldMk cId="3648925453" sldId="278"/>
            <ac:cxnSpMk id="75" creationId="{DB146403-F3D6-484B-B2ED-97F9565D0370}"/>
          </ac:cxnSpMkLst>
        </pc:cxnChg>
      </pc:sldChg>
      <pc:sldChg chg="addSp delSp modSp mod">
        <pc:chgData name="Andre Buser" userId="094b5b117e8384f7" providerId="LiveId" clId="{F47D2BAA-0DE4-4C5E-A639-39D6694BEF19}" dt="2021-08-23T13:09:24.384" v="4367" actId="478"/>
        <pc:sldMkLst>
          <pc:docMk/>
          <pc:sldMk cId="2947195331" sldId="279"/>
        </pc:sldMkLst>
        <pc:spChg chg="add del mod">
          <ac:chgData name="Andre Buser" userId="094b5b117e8384f7" providerId="LiveId" clId="{F47D2BAA-0DE4-4C5E-A639-39D6694BEF19}" dt="2021-08-22T19:56:00.624" v="596" actId="478"/>
          <ac:spMkLst>
            <pc:docMk/>
            <pc:sldMk cId="2947195331" sldId="279"/>
            <ac:spMk id="3" creationId="{682D4EE2-E686-461B-8B22-6388CF5870FD}"/>
          </ac:spMkLst>
        </pc:spChg>
        <pc:spChg chg="add del mod">
          <ac:chgData name="Andre Buser" userId="094b5b117e8384f7" providerId="LiveId" clId="{F47D2BAA-0DE4-4C5E-A639-39D6694BEF19}" dt="2021-08-23T13:09:22.110" v="4366" actId="1036"/>
          <ac:spMkLst>
            <pc:docMk/>
            <pc:sldMk cId="2947195331" sldId="279"/>
            <ac:spMk id="6" creationId="{00000000-0000-0000-0000-000000000000}"/>
          </ac:spMkLst>
        </pc:spChg>
        <pc:spChg chg="add mod">
          <ac:chgData name="Andre Buser" userId="094b5b117e8384f7" providerId="LiveId" clId="{F47D2BAA-0DE4-4C5E-A639-39D6694BEF19}" dt="2021-08-22T20:15:48.504" v="919" actId="165"/>
          <ac:spMkLst>
            <pc:docMk/>
            <pc:sldMk cId="2947195331" sldId="279"/>
            <ac:spMk id="13" creationId="{3D1FE827-CD16-4349-B22B-90B18D4D2932}"/>
          </ac:spMkLst>
        </pc:spChg>
        <pc:spChg chg="add mod">
          <ac:chgData name="Andre Buser" userId="094b5b117e8384f7" providerId="LiveId" clId="{F47D2BAA-0DE4-4C5E-A639-39D6694BEF19}" dt="2021-08-22T20:37:30.520" v="1461" actId="1036"/>
          <ac:spMkLst>
            <pc:docMk/>
            <pc:sldMk cId="2947195331" sldId="279"/>
            <ac:spMk id="14" creationId="{9BBFF81F-BFFD-470A-93A3-68BDD0ED2090}"/>
          </ac:spMkLst>
        </pc:spChg>
        <pc:spChg chg="add mod">
          <ac:chgData name="Andre Buser" userId="094b5b117e8384f7" providerId="LiveId" clId="{F47D2BAA-0DE4-4C5E-A639-39D6694BEF19}" dt="2021-08-23T13:03:32.436" v="4129" actId="552"/>
          <ac:spMkLst>
            <pc:docMk/>
            <pc:sldMk cId="2947195331" sldId="279"/>
            <ac:spMk id="15" creationId="{7E4913D0-4CF6-446E-A8A6-0DA7FB6BE62F}"/>
          </ac:spMkLst>
        </pc:spChg>
        <pc:spChg chg="del">
          <ac:chgData name="Andre Buser" userId="094b5b117e8384f7" providerId="LiveId" clId="{F47D2BAA-0DE4-4C5E-A639-39D6694BEF19}" dt="2021-08-22T19:55:58.499" v="595" actId="478"/>
          <ac:spMkLst>
            <pc:docMk/>
            <pc:sldMk cId="2947195331" sldId="279"/>
            <ac:spMk id="16" creationId="{1688F110-B032-584D-975D-86139259BE48}"/>
          </ac:spMkLst>
        </pc:spChg>
        <pc:spChg chg="del mod">
          <ac:chgData name="Andre Buser" userId="094b5b117e8384f7" providerId="LiveId" clId="{F47D2BAA-0DE4-4C5E-A639-39D6694BEF19}" dt="2021-08-22T19:55:54.550" v="594" actId="478"/>
          <ac:spMkLst>
            <pc:docMk/>
            <pc:sldMk cId="2947195331" sldId="279"/>
            <ac:spMk id="17" creationId="{1688F110-B032-584D-975D-86139259BE48}"/>
          </ac:spMkLst>
        </pc:spChg>
        <pc:spChg chg="mod">
          <ac:chgData name="Andre Buser" userId="094b5b117e8384f7" providerId="LiveId" clId="{F47D2BAA-0DE4-4C5E-A639-39D6694BEF19}" dt="2021-08-22T20:40:04.627" v="1527"/>
          <ac:spMkLst>
            <pc:docMk/>
            <pc:sldMk cId="2947195331" sldId="279"/>
            <ac:spMk id="19" creationId="{3320BCBD-8992-42ED-A4D6-05DC6A05ECE1}"/>
          </ac:spMkLst>
        </pc:spChg>
        <pc:spChg chg="mod">
          <ac:chgData name="Andre Buser" userId="094b5b117e8384f7" providerId="LiveId" clId="{F47D2BAA-0DE4-4C5E-A639-39D6694BEF19}" dt="2021-08-22T20:37:40.389" v="1504" actId="1036"/>
          <ac:spMkLst>
            <pc:docMk/>
            <pc:sldMk cId="2947195331" sldId="279"/>
            <ac:spMk id="20" creationId="{321CCA9D-3A9C-4404-814A-7FB64F163893}"/>
          </ac:spMkLst>
        </pc:spChg>
        <pc:spChg chg="add del mod">
          <ac:chgData name="Andre Buser" userId="094b5b117e8384f7" providerId="LiveId" clId="{F47D2BAA-0DE4-4C5E-A639-39D6694BEF19}" dt="2021-08-22T20:16:07.383" v="924" actId="21"/>
          <ac:spMkLst>
            <pc:docMk/>
            <pc:sldMk cId="2947195331" sldId="279"/>
            <ac:spMk id="22" creationId="{D8382840-D725-4B23-93BC-1477F5BBF466}"/>
          </ac:spMkLst>
        </pc:spChg>
        <pc:spChg chg="del">
          <ac:chgData name="Andre Buser" userId="094b5b117e8384f7" providerId="LiveId" clId="{F47D2BAA-0DE4-4C5E-A639-39D6694BEF19}" dt="2021-08-22T19:55:58.499" v="595" actId="478"/>
          <ac:spMkLst>
            <pc:docMk/>
            <pc:sldMk cId="2947195331" sldId="279"/>
            <ac:spMk id="29" creationId="{00000000-0000-0000-0000-000000000000}"/>
          </ac:spMkLst>
        </pc:spChg>
        <pc:spChg chg="del">
          <ac:chgData name="Andre Buser" userId="094b5b117e8384f7" providerId="LiveId" clId="{F47D2BAA-0DE4-4C5E-A639-39D6694BEF19}" dt="2021-08-22T20:16:37.130" v="941" actId="478"/>
          <ac:spMkLst>
            <pc:docMk/>
            <pc:sldMk cId="2947195331" sldId="279"/>
            <ac:spMk id="30" creationId="{00000000-0000-0000-0000-000000000000}"/>
          </ac:spMkLst>
        </pc:spChg>
        <pc:grpChg chg="add mod topLvl">
          <ac:chgData name="Andre Buser" userId="094b5b117e8384f7" providerId="LiveId" clId="{F47D2BAA-0DE4-4C5E-A639-39D6694BEF19}" dt="2021-08-23T13:08:25.437" v="4358" actId="1035"/>
          <ac:grpSpMkLst>
            <pc:docMk/>
            <pc:sldMk cId="2947195331" sldId="279"/>
            <ac:grpSpMk id="5" creationId="{53EDC09A-48E3-42EF-91EA-1C108164FD12}"/>
          </ac:grpSpMkLst>
        </pc:grpChg>
        <pc:grpChg chg="add del mod">
          <ac:chgData name="Andre Buser" userId="094b5b117e8384f7" providerId="LiveId" clId="{F47D2BAA-0DE4-4C5E-A639-39D6694BEF19}" dt="2021-08-22T20:15:48.504" v="919" actId="165"/>
          <ac:grpSpMkLst>
            <pc:docMk/>
            <pc:sldMk cId="2947195331" sldId="279"/>
            <ac:grpSpMk id="10" creationId="{2AF69B8F-FAF9-4242-8DBF-DBF2011C9FB6}"/>
          </ac:grpSpMkLst>
        </pc:grpChg>
        <pc:grpChg chg="add mod topLvl">
          <ac:chgData name="Andre Buser" userId="094b5b117e8384f7" providerId="LiveId" clId="{F47D2BAA-0DE4-4C5E-A639-39D6694BEF19}" dt="2021-08-23T13:08:25.437" v="4358" actId="1035"/>
          <ac:grpSpMkLst>
            <pc:docMk/>
            <pc:sldMk cId="2947195331" sldId="279"/>
            <ac:grpSpMk id="18" creationId="{FBAE530F-A72E-4C51-9ABA-A9CE6F1A5D39}"/>
          </ac:grpSpMkLst>
        </pc:grpChg>
        <pc:graphicFrameChg chg="del">
          <ac:chgData name="Andre Buser" userId="094b5b117e8384f7" providerId="LiveId" clId="{F47D2BAA-0DE4-4C5E-A639-39D6694BEF19}" dt="2021-08-22T19:55:51.644" v="592" actId="478"/>
          <ac:graphicFrameMkLst>
            <pc:docMk/>
            <pc:sldMk cId="2947195331" sldId="279"/>
            <ac:graphicFrameMk id="15" creationId="{FC95FC46-11FE-A843-85D6-6A4BB5D5796D}"/>
          </ac:graphicFrameMkLst>
        </pc:graphicFrameChg>
        <pc:cxnChg chg="add del mod">
          <ac:chgData name="Andre Buser" userId="094b5b117e8384f7" providerId="LiveId" clId="{F47D2BAA-0DE4-4C5E-A639-39D6694BEF19}" dt="2021-08-23T13:03:35.615" v="4130" actId="21"/>
          <ac:cxnSpMkLst>
            <pc:docMk/>
            <pc:sldMk cId="2947195331" sldId="279"/>
            <ac:cxnSpMk id="3" creationId="{AA103B70-F688-4044-8F68-776B84705183}"/>
          </ac:cxnSpMkLst>
        </pc:cxnChg>
        <pc:cxnChg chg="add del mod topLvl">
          <ac:chgData name="Andre Buser" userId="094b5b117e8384f7" providerId="LiveId" clId="{F47D2BAA-0DE4-4C5E-A639-39D6694BEF19}" dt="2021-08-22T20:15:50.945" v="920" actId="478"/>
          <ac:cxnSpMkLst>
            <pc:docMk/>
            <pc:sldMk cId="2947195331" sldId="279"/>
            <ac:cxnSpMk id="8" creationId="{2A9D0FB4-49FD-479D-A324-F21CE0621C4C}"/>
          </ac:cxnSpMkLst>
        </pc:cxnChg>
        <pc:cxnChg chg="add del mod">
          <ac:chgData name="Andre Buser" userId="094b5b117e8384f7" providerId="LiveId" clId="{F47D2BAA-0DE4-4C5E-A639-39D6694BEF19}" dt="2021-08-23T13:09:24.384" v="4367" actId="478"/>
          <ac:cxnSpMkLst>
            <pc:docMk/>
            <pc:sldMk cId="2947195331" sldId="279"/>
            <ac:cxnSpMk id="16" creationId="{28DC7CDB-F08B-42AD-A019-DF184DDB642C}"/>
          </ac:cxnSpMkLst>
        </pc:cxnChg>
        <pc:cxnChg chg="add del">
          <ac:chgData name="Andre Buser" userId="094b5b117e8384f7" providerId="LiveId" clId="{F47D2BAA-0DE4-4C5E-A639-39D6694BEF19}" dt="2021-08-22T20:38:38.148" v="1525" actId="478"/>
          <ac:cxnSpMkLst>
            <pc:docMk/>
            <pc:sldMk cId="2947195331" sldId="279"/>
            <ac:cxnSpMk id="24" creationId="{2F50E2F3-27DD-4120-A0A3-8B11F582201E}"/>
          </ac:cxnSpMkLst>
        </pc:cxnChg>
      </pc:sldChg>
      <pc:sldChg chg="addSp delSp modSp add mod">
        <pc:chgData name="Andre Buser" userId="094b5b117e8384f7" providerId="LiveId" clId="{F47D2BAA-0DE4-4C5E-A639-39D6694BEF19}" dt="2021-08-23T12:56:16.958" v="4024" actId="478"/>
        <pc:sldMkLst>
          <pc:docMk/>
          <pc:sldMk cId="2631898332" sldId="280"/>
        </pc:sldMkLst>
        <pc:spChg chg="add del">
          <ac:chgData name="Andre Buser" userId="094b5b117e8384f7" providerId="LiveId" clId="{F47D2BAA-0DE4-4C5E-A639-39D6694BEF19}" dt="2021-08-22T21:37:18.131" v="2274" actId="478"/>
          <ac:spMkLst>
            <pc:docMk/>
            <pc:sldMk cId="2631898332" sldId="280"/>
            <ac:spMk id="2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19:21:32.397" v="107" actId="478"/>
          <ac:spMkLst>
            <pc:docMk/>
            <pc:sldMk cId="2631898332" sldId="280"/>
            <ac:spMk id="4" creationId="{80186736-E585-4BDD-96B3-592F24A1E3B5}"/>
          </ac:spMkLst>
        </pc:spChg>
        <pc:spChg chg="mod">
          <ac:chgData name="Andre Buser" userId="094b5b117e8384f7" providerId="LiveId" clId="{F47D2BAA-0DE4-4C5E-A639-39D6694BEF19}" dt="2021-08-23T12:15:42.417" v="2633" actId="255"/>
          <ac:spMkLst>
            <pc:docMk/>
            <pc:sldMk cId="2631898332" sldId="280"/>
            <ac:spMk id="6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21:30.225" v="106" actId="478"/>
          <ac:spMkLst>
            <pc:docMk/>
            <pc:sldMk cId="2631898332" sldId="280"/>
            <ac:spMk id="7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21:35.059" v="108" actId="478"/>
          <ac:spMkLst>
            <pc:docMk/>
            <pc:sldMk cId="2631898332" sldId="280"/>
            <ac:spMk id="8" creationId="{00000000-0000-0000-0000-000000000000}"/>
          </ac:spMkLst>
        </pc:spChg>
        <pc:spChg chg="del">
          <ac:chgData name="Andre Buser" userId="094b5b117e8384f7" providerId="LiveId" clId="{F47D2BAA-0DE4-4C5E-A639-39D6694BEF19}" dt="2021-08-22T19:21:38.998" v="110" actId="478"/>
          <ac:spMkLst>
            <pc:docMk/>
            <pc:sldMk cId="2631898332" sldId="280"/>
            <ac:spMk id="9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19:21:36.662" v="109" actId="478"/>
          <ac:spMkLst>
            <pc:docMk/>
            <pc:sldMk cId="2631898332" sldId="280"/>
            <ac:spMk id="12" creationId="{B623909E-D443-41DB-A895-C7F77C36BEED}"/>
          </ac:spMkLst>
        </pc:spChg>
        <pc:spChg chg="add del mod">
          <ac:chgData name="Andre Buser" userId="094b5b117e8384f7" providerId="LiveId" clId="{F47D2BAA-0DE4-4C5E-A639-39D6694BEF19}" dt="2021-08-22T19:21:41.014" v="111" actId="478"/>
          <ac:spMkLst>
            <pc:docMk/>
            <pc:sldMk cId="2631898332" sldId="280"/>
            <ac:spMk id="15" creationId="{1F8FB5F6-122D-45F9-9980-3DF2EBE7EBD0}"/>
          </ac:spMkLst>
        </pc:spChg>
        <pc:spChg chg="del">
          <ac:chgData name="Andre Buser" userId="094b5b117e8384f7" providerId="LiveId" clId="{F47D2BAA-0DE4-4C5E-A639-39D6694BEF19}" dt="2021-08-23T12:56:16.958" v="4024" actId="478"/>
          <ac:spMkLst>
            <pc:docMk/>
            <pc:sldMk cId="2631898332" sldId="280"/>
            <ac:spMk id="17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21:01:44.003" v="1604" actId="21"/>
          <ac:spMkLst>
            <pc:docMk/>
            <pc:sldMk cId="2631898332" sldId="280"/>
            <ac:spMk id="18" creationId="{2F24E908-1BBF-4974-BAE8-49B56F0EC051}"/>
          </ac:spMkLst>
        </pc:spChg>
        <pc:spChg chg="mod">
          <ac:chgData name="Andre Buser" userId="094b5b117e8384f7" providerId="LiveId" clId="{F47D2BAA-0DE4-4C5E-A639-39D6694BEF19}" dt="2021-08-22T19:39:16.715" v="386"/>
          <ac:spMkLst>
            <pc:docMk/>
            <pc:sldMk cId="2631898332" sldId="280"/>
            <ac:spMk id="21" creationId="{4156BC98-A1A3-44D4-8913-AB1BD3B7F495}"/>
          </ac:spMkLst>
        </pc:spChg>
        <pc:spChg chg="mod">
          <ac:chgData name="Andre Buser" userId="094b5b117e8384f7" providerId="LiveId" clId="{F47D2BAA-0DE4-4C5E-A639-39D6694BEF19}" dt="2021-08-22T19:39:16.715" v="386"/>
          <ac:spMkLst>
            <pc:docMk/>
            <pc:sldMk cId="2631898332" sldId="280"/>
            <ac:spMk id="24" creationId="{414CF1BB-E842-4F32-9B41-D4FD59536216}"/>
          </ac:spMkLst>
        </pc:spChg>
        <pc:spChg chg="add mod">
          <ac:chgData name="Andre Buser" userId="094b5b117e8384f7" providerId="LiveId" clId="{F47D2BAA-0DE4-4C5E-A639-39D6694BEF19}" dt="2021-08-23T12:32:00.037" v="3394" actId="113"/>
          <ac:spMkLst>
            <pc:docMk/>
            <pc:sldMk cId="2631898332" sldId="280"/>
            <ac:spMk id="25" creationId="{32513DE4-D999-4C47-96C6-5C9B321BFF2B}"/>
          </ac:spMkLst>
        </pc:spChg>
        <pc:spChg chg="add mod">
          <ac:chgData name="Andre Buser" userId="094b5b117e8384f7" providerId="LiveId" clId="{F47D2BAA-0DE4-4C5E-A639-39D6694BEF19}" dt="2021-08-23T12:14:47.785" v="2622" actId="14100"/>
          <ac:spMkLst>
            <pc:docMk/>
            <pc:sldMk cId="2631898332" sldId="280"/>
            <ac:spMk id="26" creationId="{48DDDE94-B191-4BEE-830D-B01C8934639A}"/>
          </ac:spMkLst>
        </pc:spChg>
        <pc:grpChg chg="add del mod">
          <ac:chgData name="Andre Buser" userId="094b5b117e8384f7" providerId="LiveId" clId="{F47D2BAA-0DE4-4C5E-A639-39D6694BEF19}" dt="2021-08-22T21:01:44.003" v="1604" actId="21"/>
          <ac:grpSpMkLst>
            <pc:docMk/>
            <pc:sldMk cId="2631898332" sldId="280"/>
            <ac:grpSpMk id="19" creationId="{D3261E88-1321-4F70-A7AA-2403DAB3998A}"/>
          </ac:grpSpMkLst>
        </pc:grpChg>
        <pc:grpChg chg="add del mod">
          <ac:chgData name="Andre Buser" userId="094b5b117e8384f7" providerId="LiveId" clId="{F47D2BAA-0DE4-4C5E-A639-39D6694BEF19}" dt="2021-08-22T21:01:44.003" v="1604" actId="21"/>
          <ac:grpSpMkLst>
            <pc:docMk/>
            <pc:sldMk cId="2631898332" sldId="280"/>
            <ac:grpSpMk id="22" creationId="{C81D097A-9C51-43DC-A383-E2A75CE9F808}"/>
          </ac:grpSpMkLst>
        </pc:grpChg>
        <pc:picChg chg="mod">
          <ac:chgData name="Andre Buser" userId="094b5b117e8384f7" providerId="LiveId" clId="{F47D2BAA-0DE4-4C5E-A639-39D6694BEF19}" dt="2021-08-22T19:39:16.715" v="386"/>
          <ac:picMkLst>
            <pc:docMk/>
            <pc:sldMk cId="2631898332" sldId="280"/>
            <ac:picMk id="20" creationId="{831CE068-C4D2-4727-BA7E-AFC8342D6BBC}"/>
          </ac:picMkLst>
        </pc:picChg>
        <pc:picChg chg="mod">
          <ac:chgData name="Andre Buser" userId="094b5b117e8384f7" providerId="LiveId" clId="{F47D2BAA-0DE4-4C5E-A639-39D6694BEF19}" dt="2021-08-22T19:39:16.715" v="386"/>
          <ac:picMkLst>
            <pc:docMk/>
            <pc:sldMk cId="2631898332" sldId="280"/>
            <ac:picMk id="23" creationId="{3F4EDB87-B3C2-4D8F-8ED6-A9B2C8683047}"/>
          </ac:picMkLst>
        </pc:picChg>
      </pc:sldChg>
      <pc:sldChg chg="addSp delSp modSp add del mod">
        <pc:chgData name="Andre Buser" userId="094b5b117e8384f7" providerId="LiveId" clId="{F47D2BAA-0DE4-4C5E-A639-39D6694BEF19}" dt="2021-08-22T19:50:25.743" v="586" actId="47"/>
        <pc:sldMkLst>
          <pc:docMk/>
          <pc:sldMk cId="771100811" sldId="281"/>
        </pc:sldMkLst>
        <pc:spChg chg="add del mod">
          <ac:chgData name="Andre Buser" userId="094b5b117e8384f7" providerId="LiveId" clId="{F47D2BAA-0DE4-4C5E-A639-39D6694BEF19}" dt="2021-08-22T19:46:11.127" v="524" actId="478"/>
          <ac:spMkLst>
            <pc:docMk/>
            <pc:sldMk cId="771100811" sldId="281"/>
            <ac:spMk id="3" creationId="{F8231E20-5A41-4C56-B4DC-B5931F22BA72}"/>
          </ac:spMkLst>
        </pc:spChg>
        <pc:spChg chg="del">
          <ac:chgData name="Andre Buser" userId="094b5b117e8384f7" providerId="LiveId" clId="{F47D2BAA-0DE4-4C5E-A639-39D6694BEF19}" dt="2021-08-22T19:46:09.231" v="523" actId="478"/>
          <ac:spMkLst>
            <pc:docMk/>
            <pc:sldMk cId="771100811" sldId="281"/>
            <ac:spMk id="6" creationId="{00000000-0000-0000-0000-000000000000}"/>
          </ac:spMkLst>
        </pc:spChg>
        <pc:picChg chg="add mod">
          <ac:chgData name="Andre Buser" userId="094b5b117e8384f7" providerId="LiveId" clId="{F47D2BAA-0DE4-4C5E-A639-39D6694BEF19}" dt="2021-08-22T19:46:14.030" v="526" actId="1076"/>
          <ac:picMkLst>
            <pc:docMk/>
            <pc:sldMk cId="771100811" sldId="281"/>
            <ac:picMk id="8" creationId="{9E4C9395-6D0C-46C4-BB8D-73CC4C35161E}"/>
          </ac:picMkLst>
        </pc:picChg>
        <pc:picChg chg="add mod">
          <ac:chgData name="Andre Buser" userId="094b5b117e8384f7" providerId="LiveId" clId="{F47D2BAA-0DE4-4C5E-A639-39D6694BEF19}" dt="2021-08-22T19:46:14.030" v="526" actId="1076"/>
          <ac:picMkLst>
            <pc:docMk/>
            <pc:sldMk cId="771100811" sldId="281"/>
            <ac:picMk id="9" creationId="{C5FF3AE3-ECDE-4DB1-AA48-5D2C7F25BFE5}"/>
          </ac:picMkLst>
        </pc:picChg>
        <pc:picChg chg="del">
          <ac:chgData name="Andre Buser" userId="094b5b117e8384f7" providerId="LiveId" clId="{F47D2BAA-0DE4-4C5E-A639-39D6694BEF19}" dt="2021-08-22T19:46:06.516" v="522" actId="478"/>
          <ac:picMkLst>
            <pc:docMk/>
            <pc:sldMk cId="771100811" sldId="281"/>
            <ac:picMk id="11" creationId="{9D97B456-63D9-0841-A8C5-905081F4D077}"/>
          </ac:picMkLst>
        </pc:picChg>
        <pc:picChg chg="del">
          <ac:chgData name="Andre Buser" userId="094b5b117e8384f7" providerId="LiveId" clId="{F47D2BAA-0DE4-4C5E-A639-39D6694BEF19}" dt="2021-08-22T19:46:04.633" v="521" actId="478"/>
          <ac:picMkLst>
            <pc:docMk/>
            <pc:sldMk cId="771100811" sldId="281"/>
            <ac:picMk id="1026" creationId="{040D325A-9BCE-4A46-90AC-66E00D1A0CE6}"/>
          </ac:picMkLst>
        </pc:picChg>
      </pc:sldChg>
      <pc:sldChg chg="new del">
        <pc:chgData name="Andre Buser" userId="094b5b117e8384f7" providerId="LiveId" clId="{F47D2BAA-0DE4-4C5E-A639-39D6694BEF19}" dt="2021-08-22T19:55:38.178" v="590" actId="47"/>
        <pc:sldMkLst>
          <pc:docMk/>
          <pc:sldMk cId="1061449806" sldId="281"/>
        </pc:sldMkLst>
      </pc:sldChg>
      <pc:sldChg chg="addSp delSp modSp add del mod">
        <pc:chgData name="Andre Buser" userId="094b5b117e8384f7" providerId="LiveId" clId="{F47D2BAA-0DE4-4C5E-A639-39D6694BEF19}" dt="2021-08-22T21:37:00.302" v="2273" actId="47"/>
        <pc:sldMkLst>
          <pc:docMk/>
          <pc:sldMk cId="4096494595" sldId="281"/>
        </pc:sldMkLst>
        <pc:spChg chg="add del mod">
          <ac:chgData name="Andre Buser" userId="094b5b117e8384f7" providerId="LiveId" clId="{F47D2BAA-0DE4-4C5E-A639-39D6694BEF19}" dt="2021-08-22T21:36:40.163" v="2269" actId="478"/>
          <ac:spMkLst>
            <pc:docMk/>
            <pc:sldMk cId="4096494595" sldId="281"/>
            <ac:spMk id="3" creationId="{051F7CD0-1027-4DA2-B72A-75B4AE90469E}"/>
          </ac:spMkLst>
        </pc:spChg>
        <pc:spChg chg="mod">
          <ac:chgData name="Andre Buser" userId="094b5b117e8384f7" providerId="LiveId" clId="{F47D2BAA-0DE4-4C5E-A639-39D6694BEF19}" dt="2021-08-22T21:36:29.606" v="2267" actId="20577"/>
          <ac:spMkLst>
            <pc:docMk/>
            <pc:sldMk cId="4096494595" sldId="281"/>
            <ac:spMk id="6" creationId="{00000000-0000-0000-0000-000000000000}"/>
          </ac:spMkLst>
        </pc:spChg>
        <pc:spChg chg="del">
          <ac:chgData name="Andre Buser" userId="094b5b117e8384f7" providerId="LiveId" clId="{F47D2BAA-0DE4-4C5E-A639-39D6694BEF19}" dt="2021-08-22T21:36:35.951" v="2268" actId="478"/>
          <ac:spMkLst>
            <pc:docMk/>
            <pc:sldMk cId="4096494595" sldId="281"/>
            <ac:spMk id="29" creationId="{00000000-0000-0000-0000-000000000000}"/>
          </ac:spMkLst>
        </pc:spChg>
        <pc:graphicFrameChg chg="add mod">
          <ac:chgData name="Andre Buser" userId="094b5b117e8384f7" providerId="LiveId" clId="{F47D2BAA-0DE4-4C5E-A639-39D6694BEF19}" dt="2021-08-22T19:56:31.211" v="598" actId="1076"/>
          <ac:graphicFrameMkLst>
            <pc:docMk/>
            <pc:sldMk cId="4096494595" sldId="281"/>
            <ac:graphicFrameMk id="10" creationId="{76B86E1C-E44E-4870-9EAE-93CA41D0E706}"/>
          </ac:graphicFrameMkLst>
        </pc:graphicFrameChg>
      </pc:sldChg>
      <pc:sldChg chg="addSp delSp modSp add mod modNotesTx">
        <pc:chgData name="Andre Buser" userId="094b5b117e8384f7" providerId="LiveId" clId="{F47D2BAA-0DE4-4C5E-A639-39D6694BEF19}" dt="2021-08-23T13:09:48.955" v="4381" actId="1076"/>
        <pc:sldMkLst>
          <pc:docMk/>
          <pc:sldMk cId="673933497" sldId="282"/>
        </pc:sldMkLst>
        <pc:spChg chg="mod">
          <ac:chgData name="Andre Buser" userId="094b5b117e8384f7" providerId="LiveId" clId="{F47D2BAA-0DE4-4C5E-A639-39D6694BEF19}" dt="2021-08-23T12:19:22.892" v="2834" actId="255"/>
          <ac:spMkLst>
            <pc:docMk/>
            <pc:sldMk cId="673933497" sldId="282"/>
            <ac:spMk id="6" creationId="{00000000-0000-0000-0000-000000000000}"/>
          </ac:spMkLst>
        </pc:spChg>
        <pc:spChg chg="add del mod">
          <ac:chgData name="Andre Buser" userId="094b5b117e8384f7" providerId="LiveId" clId="{F47D2BAA-0DE4-4C5E-A639-39D6694BEF19}" dt="2021-08-22T20:27:14.569" v="1126" actId="478"/>
          <ac:spMkLst>
            <pc:docMk/>
            <pc:sldMk cId="673933497" sldId="282"/>
            <ac:spMk id="7" creationId="{0FEB4754-7C20-48AE-8B1B-E05E4210E38E}"/>
          </ac:spMkLst>
        </pc:spChg>
        <pc:spChg chg="add del">
          <ac:chgData name="Andre Buser" userId="094b5b117e8384f7" providerId="LiveId" clId="{F47D2BAA-0DE4-4C5E-A639-39D6694BEF19}" dt="2021-08-22T20:27:24.797" v="1128" actId="478"/>
          <ac:spMkLst>
            <pc:docMk/>
            <pc:sldMk cId="673933497" sldId="282"/>
            <ac:spMk id="8" creationId="{F4D65133-A7B5-4351-B18C-4CEFB62D1333}"/>
          </ac:spMkLst>
        </pc:spChg>
        <pc:spChg chg="add mod or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9" creationId="{02B55A22-0798-4EB4-A0F4-EBC9BB9BA16E}"/>
          </ac:spMkLst>
        </pc:spChg>
        <pc:spChg chg="add mo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14" creationId="{44173388-4AFE-456B-B1E9-9ADEA9D05B15}"/>
          </ac:spMkLst>
        </pc:spChg>
        <pc:spChg chg="add del mod">
          <ac:chgData name="Andre Buser" userId="094b5b117e8384f7" providerId="LiveId" clId="{F47D2BAA-0DE4-4C5E-A639-39D6694BEF19}" dt="2021-08-23T12:51:48.172" v="3932" actId="478"/>
          <ac:spMkLst>
            <pc:docMk/>
            <pc:sldMk cId="673933497" sldId="282"/>
            <ac:spMk id="15" creationId="{06825B7A-1796-4490-8121-4CBE558DCC9A}"/>
          </ac:spMkLst>
        </pc:spChg>
        <pc:spChg chg="add del mod">
          <ac:chgData name="Andre Buser" userId="094b5b117e8384f7" providerId="LiveId" clId="{F47D2BAA-0DE4-4C5E-A639-39D6694BEF19}" dt="2021-08-23T12:51:11.439" v="3914"/>
          <ac:spMkLst>
            <pc:docMk/>
            <pc:sldMk cId="673933497" sldId="282"/>
            <ac:spMk id="17" creationId="{5419794F-145E-44CB-A016-0DF4C0A6E54E}"/>
          </ac:spMkLst>
        </pc:spChg>
        <pc:spChg chg="add mod">
          <ac:chgData name="Andre Buser" userId="094b5b117e8384f7" providerId="LiveId" clId="{F47D2BAA-0DE4-4C5E-A639-39D6694BEF19}" dt="2021-08-23T13:04:05.830" v="4181" actId="207"/>
          <ac:spMkLst>
            <pc:docMk/>
            <pc:sldMk cId="673933497" sldId="282"/>
            <ac:spMk id="18" creationId="{347DE477-577B-45D6-8F54-334263303F13}"/>
          </ac:spMkLst>
        </pc:spChg>
        <pc:spChg chg="add mo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21" creationId="{4E76E51C-E28E-4B01-B2AE-8E4F2BE4D0F7}"/>
          </ac:spMkLst>
        </pc:spChg>
        <pc:spChg chg="add mo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22" creationId="{64CA26F6-8FC6-4C9D-B77A-DB73BB2C620F}"/>
          </ac:spMkLst>
        </pc:spChg>
        <pc:spChg chg="add mo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23" creationId="{CDAEE6C9-F02E-4AE4-A44F-C9ADBE771BD0}"/>
          </ac:spMkLst>
        </pc:spChg>
        <pc:spChg chg="add mo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24" creationId="{A26D2883-5619-48BB-8AB2-2E1CD1533ADD}"/>
          </ac:spMkLst>
        </pc:spChg>
        <pc:spChg chg="add mo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25" creationId="{2E4BABE9-B4BA-4A1C-BA7E-B1A20C95596C}"/>
          </ac:spMkLst>
        </pc:spChg>
        <pc:spChg chg="add mod">
          <ac:chgData name="Andre Buser" userId="094b5b117e8384f7" providerId="LiveId" clId="{F47D2BAA-0DE4-4C5E-A639-39D6694BEF19}" dt="2021-08-23T13:09:40.361" v="4368" actId="164"/>
          <ac:spMkLst>
            <pc:docMk/>
            <pc:sldMk cId="673933497" sldId="282"/>
            <ac:spMk id="26" creationId="{EC718471-ABB3-459A-9387-FDFE909818E6}"/>
          </ac:spMkLst>
        </pc:spChg>
        <pc:grpChg chg="add mod">
          <ac:chgData name="Andre Buser" userId="094b5b117e8384f7" providerId="LiveId" clId="{F47D2BAA-0DE4-4C5E-A639-39D6694BEF19}" dt="2021-08-23T13:09:48.955" v="4381" actId="1076"/>
          <ac:grpSpMkLst>
            <pc:docMk/>
            <pc:sldMk cId="673933497" sldId="282"/>
            <ac:grpSpMk id="2" creationId="{299C8C0D-5FF6-4D68-BC4A-7F990C2C18C7}"/>
          </ac:grpSpMkLst>
        </pc:grpChg>
        <pc:grpChg chg="del">
          <ac:chgData name="Andre Buser" userId="094b5b117e8384f7" providerId="LiveId" clId="{F47D2BAA-0DE4-4C5E-A639-39D6694BEF19}" dt="2021-08-22T20:18:45.769" v="1038" actId="478"/>
          <ac:grpSpMkLst>
            <pc:docMk/>
            <pc:sldMk cId="673933497" sldId="282"/>
            <ac:grpSpMk id="5" creationId="{53EDC09A-48E3-42EF-91EA-1C108164FD12}"/>
          </ac:grpSpMkLst>
        </pc:grpChg>
        <pc:grpChg chg="del">
          <ac:chgData name="Andre Buser" userId="094b5b117e8384f7" providerId="LiveId" clId="{F47D2BAA-0DE4-4C5E-A639-39D6694BEF19}" dt="2021-08-22T20:18:48.282" v="1039" actId="478"/>
          <ac:grpSpMkLst>
            <pc:docMk/>
            <pc:sldMk cId="673933497" sldId="282"/>
            <ac:grpSpMk id="18" creationId="{FBAE530F-A72E-4C51-9ABA-A9CE6F1A5D39}"/>
          </ac:grpSpMkLst>
        </pc:grpChg>
        <pc:graphicFrameChg chg="add del mod">
          <ac:chgData name="Andre Buser" userId="094b5b117e8384f7" providerId="LiveId" clId="{F47D2BAA-0DE4-4C5E-A639-39D6694BEF19}" dt="2021-08-23T13:09:40.361" v="4368" actId="164"/>
          <ac:graphicFrameMkLst>
            <pc:docMk/>
            <pc:sldMk cId="673933497" sldId="282"/>
            <ac:graphicFrameMk id="4" creationId="{00130A72-DDD3-44B1-AE0E-40ED721D9C58}"/>
          </ac:graphicFrameMkLst>
        </pc:graphicFrameChg>
        <pc:graphicFrameChg chg="add del mod">
          <ac:chgData name="Andre Buser" userId="094b5b117e8384f7" providerId="LiveId" clId="{F47D2BAA-0DE4-4C5E-A639-39D6694BEF19}" dt="2021-08-22T20:21:44.211" v="1066" actId="478"/>
          <ac:graphicFrameMkLst>
            <pc:docMk/>
            <pc:sldMk cId="673933497" sldId="282"/>
            <ac:graphicFrameMk id="15" creationId="{796596FD-2E23-4EB3-8746-52DE79550B2C}"/>
          </ac:graphicFrameMkLst>
        </pc:graphicFrameChg>
        <pc:graphicFrameChg chg="add mod">
          <ac:chgData name="Andre Buser" userId="094b5b117e8384f7" providerId="LiveId" clId="{F47D2BAA-0DE4-4C5E-A639-39D6694BEF19}" dt="2021-08-23T13:09:40.361" v="4368" actId="164"/>
          <ac:graphicFrameMkLst>
            <pc:docMk/>
            <pc:sldMk cId="673933497" sldId="282"/>
            <ac:graphicFrameMk id="16" creationId="{97F4E323-682E-4DB6-9DE5-24133A401980}"/>
          </ac:graphicFrameMkLst>
        </pc:graphicFrameChg>
        <pc:cxnChg chg="add del mod">
          <ac:chgData name="Andre Buser" userId="094b5b117e8384f7" providerId="LiveId" clId="{F47D2BAA-0DE4-4C5E-A639-39D6694BEF19}" dt="2021-08-23T13:04:08.883" v="4182" actId="21"/>
          <ac:cxnSpMkLst>
            <pc:docMk/>
            <pc:sldMk cId="673933497" sldId="282"/>
            <ac:cxnSpMk id="19" creationId="{A3E5EA4D-81B0-489C-9BBE-0587DC9E9556}"/>
          </ac:cxnSpMkLst>
        </pc:cxnChg>
      </pc:sldChg>
      <pc:sldChg chg="add del">
        <pc:chgData name="Andre Buser" userId="094b5b117e8384f7" providerId="LiveId" clId="{F47D2BAA-0DE4-4C5E-A639-39D6694BEF19}" dt="2021-08-22T20:17:38.683" v="972" actId="47"/>
        <pc:sldMkLst>
          <pc:docMk/>
          <pc:sldMk cId="4159962645" sldId="282"/>
        </pc:sldMkLst>
      </pc:sldChg>
      <pc:sldChg chg="addSp delSp modSp add mod">
        <pc:chgData name="Andre Buser" userId="094b5b117e8384f7" providerId="LiveId" clId="{F47D2BAA-0DE4-4C5E-A639-39D6694BEF19}" dt="2021-08-23T13:05:05.678" v="4249" actId="21"/>
        <pc:sldMkLst>
          <pc:docMk/>
          <pc:sldMk cId="2652381847" sldId="283"/>
        </pc:sldMkLst>
        <pc:spChg chg="add mod">
          <ac:chgData name="Andre Buser" userId="094b5b117e8384f7" providerId="LiveId" clId="{F47D2BAA-0DE4-4C5E-A639-39D6694BEF19}" dt="2021-08-22T21:05:36.460" v="1656" actId="692"/>
          <ac:spMkLst>
            <pc:docMk/>
            <pc:sldMk cId="2652381847" sldId="283"/>
            <ac:spMk id="5" creationId="{6EA4189A-6BDE-4B4D-AB85-405D9429C031}"/>
          </ac:spMkLst>
        </pc:spChg>
        <pc:spChg chg="mod ord">
          <ac:chgData name="Andre Buser" userId="094b5b117e8384f7" providerId="LiveId" clId="{F47D2BAA-0DE4-4C5E-A639-39D6694BEF19}" dt="2021-08-23T12:20:07.293" v="2868" actId="255"/>
          <ac:spMkLst>
            <pc:docMk/>
            <pc:sldMk cId="2652381847" sldId="283"/>
            <ac:spMk id="6" creationId="{00000000-0000-0000-0000-000000000000}"/>
          </ac:spMkLst>
        </pc:spChg>
        <pc:spChg chg="add mod">
          <ac:chgData name="Andre Buser" userId="094b5b117e8384f7" providerId="LiveId" clId="{F47D2BAA-0DE4-4C5E-A639-39D6694BEF19}" dt="2021-08-22T21:05:14.608" v="1653" actId="692"/>
          <ac:spMkLst>
            <pc:docMk/>
            <pc:sldMk cId="2652381847" sldId="283"/>
            <ac:spMk id="7" creationId="{4ABF867F-DB11-498C-8523-A316CB73F7CB}"/>
          </ac:spMkLst>
        </pc:spChg>
        <pc:spChg chg="add mod">
          <ac:chgData name="Andre Buser" userId="094b5b117e8384f7" providerId="LiveId" clId="{F47D2BAA-0DE4-4C5E-A639-39D6694BEF19}" dt="2021-08-22T21:05:30.478" v="1655" actId="692"/>
          <ac:spMkLst>
            <pc:docMk/>
            <pc:sldMk cId="2652381847" sldId="283"/>
            <ac:spMk id="8" creationId="{88B6E38B-A1D9-4423-B8F1-2838A896DCEB}"/>
          </ac:spMkLst>
        </pc:spChg>
        <pc:spChg chg="del">
          <ac:chgData name="Andre Buser" userId="094b5b117e8384f7" providerId="LiveId" clId="{F47D2BAA-0DE4-4C5E-A639-39D6694BEF19}" dt="2021-08-22T20:40:57.258" v="1531" actId="478"/>
          <ac:spMkLst>
            <pc:docMk/>
            <pc:sldMk cId="2652381847" sldId="283"/>
            <ac:spMk id="9" creationId="{02B55A22-0798-4EB4-A0F4-EBC9BB9BA16E}"/>
          </ac:spMkLst>
        </pc:spChg>
        <pc:spChg chg="del">
          <ac:chgData name="Andre Buser" userId="094b5b117e8384f7" providerId="LiveId" clId="{F47D2BAA-0DE4-4C5E-A639-39D6694BEF19}" dt="2021-08-22T20:40:57.258" v="1531" actId="478"/>
          <ac:spMkLst>
            <pc:docMk/>
            <pc:sldMk cId="2652381847" sldId="283"/>
            <ac:spMk id="21" creationId="{4E76E51C-E28E-4B01-B2AE-8E4F2BE4D0F7}"/>
          </ac:spMkLst>
        </pc:spChg>
        <pc:spChg chg="del">
          <ac:chgData name="Andre Buser" userId="094b5b117e8384f7" providerId="LiveId" clId="{F47D2BAA-0DE4-4C5E-A639-39D6694BEF19}" dt="2021-08-22T20:40:57.258" v="1531" actId="478"/>
          <ac:spMkLst>
            <pc:docMk/>
            <pc:sldMk cId="2652381847" sldId="283"/>
            <ac:spMk id="22" creationId="{64CA26F6-8FC6-4C9D-B77A-DB73BB2C620F}"/>
          </ac:spMkLst>
        </pc:spChg>
        <pc:spChg chg="del">
          <ac:chgData name="Andre Buser" userId="094b5b117e8384f7" providerId="LiveId" clId="{F47D2BAA-0DE4-4C5E-A639-39D6694BEF19}" dt="2021-08-22T20:40:57.258" v="1531" actId="478"/>
          <ac:spMkLst>
            <pc:docMk/>
            <pc:sldMk cId="2652381847" sldId="283"/>
            <ac:spMk id="23" creationId="{CDAEE6C9-F02E-4AE4-A44F-C9ADBE771BD0}"/>
          </ac:spMkLst>
        </pc:spChg>
        <pc:spChg chg="del">
          <ac:chgData name="Andre Buser" userId="094b5b117e8384f7" providerId="LiveId" clId="{F47D2BAA-0DE4-4C5E-A639-39D6694BEF19}" dt="2021-08-22T20:40:57.258" v="1531" actId="478"/>
          <ac:spMkLst>
            <pc:docMk/>
            <pc:sldMk cId="2652381847" sldId="283"/>
            <ac:spMk id="24" creationId="{A26D2883-5619-48BB-8AB2-2E1CD1533ADD}"/>
          </ac:spMkLst>
        </pc:spChg>
        <pc:spChg chg="del">
          <ac:chgData name="Andre Buser" userId="094b5b117e8384f7" providerId="LiveId" clId="{F47D2BAA-0DE4-4C5E-A639-39D6694BEF19}" dt="2021-08-22T20:40:57.258" v="1531" actId="478"/>
          <ac:spMkLst>
            <pc:docMk/>
            <pc:sldMk cId="2652381847" sldId="283"/>
            <ac:spMk id="25" creationId="{2E4BABE9-B4BA-4A1C-BA7E-B1A20C95596C}"/>
          </ac:spMkLst>
        </pc:spChg>
        <pc:spChg chg="del">
          <ac:chgData name="Andre Buser" userId="094b5b117e8384f7" providerId="LiveId" clId="{F47D2BAA-0DE4-4C5E-A639-39D6694BEF19}" dt="2021-08-22T20:40:57.258" v="1531" actId="478"/>
          <ac:spMkLst>
            <pc:docMk/>
            <pc:sldMk cId="2652381847" sldId="283"/>
            <ac:spMk id="26" creationId="{EC718471-ABB3-459A-9387-FDFE909818E6}"/>
          </ac:spMkLst>
        </pc:spChg>
        <pc:spChg chg="add del mod">
          <ac:chgData name="Andre Buser" userId="094b5b117e8384f7" providerId="LiveId" clId="{F47D2BAA-0DE4-4C5E-A639-39D6694BEF19}" dt="2021-08-23T12:48:37.056" v="3873" actId="478"/>
          <ac:spMkLst>
            <pc:docMk/>
            <pc:sldMk cId="2652381847" sldId="283"/>
            <ac:spMk id="29" creationId="{2C3FC892-85C2-4953-9F4C-241EB137457A}"/>
          </ac:spMkLst>
        </pc:spChg>
        <pc:spChg chg="mod">
          <ac:chgData name="Andre Buser" userId="094b5b117e8384f7" providerId="LiveId" clId="{F47D2BAA-0DE4-4C5E-A639-39D6694BEF19}" dt="2021-08-22T21:02:53.396" v="1623" actId="1036"/>
          <ac:spMkLst>
            <pc:docMk/>
            <pc:sldMk cId="2652381847" sldId="283"/>
            <ac:spMk id="32" creationId="{DD182859-ADE4-4678-9397-2871D7A5934C}"/>
          </ac:spMkLst>
        </pc:spChg>
        <pc:spChg chg="add mod">
          <ac:chgData name="Andre Buser" userId="094b5b117e8384f7" providerId="LiveId" clId="{F47D2BAA-0DE4-4C5E-A639-39D6694BEF19}" dt="2021-08-23T13:05:03.900" v="4248" actId="207"/>
          <ac:spMkLst>
            <pc:docMk/>
            <pc:sldMk cId="2652381847" sldId="283"/>
            <ac:spMk id="33" creationId="{E68E2249-1D1F-419C-99E0-3A9075A43427}"/>
          </ac:spMkLst>
        </pc:spChg>
        <pc:spChg chg="mod">
          <ac:chgData name="Andre Buser" userId="094b5b117e8384f7" providerId="LiveId" clId="{F47D2BAA-0DE4-4C5E-A639-39D6694BEF19}" dt="2021-08-22T21:01:58.137" v="1607" actId="1076"/>
          <ac:spMkLst>
            <pc:docMk/>
            <pc:sldMk cId="2652381847" sldId="283"/>
            <ac:spMk id="35" creationId="{F1891B64-6F67-4F81-B75E-BBC070601820}"/>
          </ac:spMkLst>
        </pc:spChg>
        <pc:spChg chg="mod">
          <ac:chgData name="Andre Buser" userId="094b5b117e8384f7" providerId="LiveId" clId="{F47D2BAA-0DE4-4C5E-A639-39D6694BEF19}" dt="2021-08-22T21:03:12.717" v="1637" actId="1038"/>
          <ac:spMkLst>
            <pc:docMk/>
            <pc:sldMk cId="2652381847" sldId="283"/>
            <ac:spMk id="38" creationId="{9253A024-31BF-4758-BB56-6716669F184B}"/>
          </ac:spMkLst>
        </pc:spChg>
        <pc:spChg chg="mod">
          <ac:chgData name="Andre Buser" userId="094b5b117e8384f7" providerId="LiveId" clId="{F47D2BAA-0DE4-4C5E-A639-39D6694BEF19}" dt="2021-08-22T21:03:34.813" v="1643" actId="20577"/>
          <ac:spMkLst>
            <pc:docMk/>
            <pc:sldMk cId="2652381847" sldId="283"/>
            <ac:spMk id="41" creationId="{53D005CA-0224-46D4-A0E8-CE75798BC06A}"/>
          </ac:spMkLst>
        </pc:spChg>
        <pc:spChg chg="mod">
          <ac:chgData name="Andre Buser" userId="094b5b117e8384f7" providerId="LiveId" clId="{F47D2BAA-0DE4-4C5E-A639-39D6694BEF19}" dt="2021-08-22T21:34:58.807" v="2224" actId="14100"/>
          <ac:spMkLst>
            <pc:docMk/>
            <pc:sldMk cId="2652381847" sldId="283"/>
            <ac:spMk id="44" creationId="{BD1CF963-814D-4045-9A6C-067405098A49}"/>
          </ac:spMkLst>
        </pc:spChg>
        <pc:spChg chg="mod">
          <ac:chgData name="Andre Buser" userId="094b5b117e8384f7" providerId="LiveId" clId="{F47D2BAA-0DE4-4C5E-A639-39D6694BEF19}" dt="2021-08-22T21:03:56.108" v="1649" actId="1076"/>
          <ac:spMkLst>
            <pc:docMk/>
            <pc:sldMk cId="2652381847" sldId="283"/>
            <ac:spMk id="47" creationId="{75CA88FA-C29A-4B19-8B0E-66B2D5DDFCB4}"/>
          </ac:spMkLst>
        </pc:spChg>
        <pc:grpChg chg="add mod">
          <ac:chgData name="Andre Buser" userId="094b5b117e8384f7" providerId="LiveId" clId="{F47D2BAA-0DE4-4C5E-A639-39D6694BEF19}" dt="2021-08-22T21:01:26.817" v="1601" actId="1076"/>
          <ac:grpSpMkLst>
            <pc:docMk/>
            <pc:sldMk cId="2652381847" sldId="283"/>
            <ac:grpSpMk id="18" creationId="{3945398F-DB20-4777-A043-868A542A7A60}"/>
          </ac:grpSpMkLst>
        </pc:grpChg>
        <pc:grpChg chg="add mod">
          <ac:chgData name="Andre Buser" userId="094b5b117e8384f7" providerId="LiveId" clId="{F47D2BAA-0DE4-4C5E-A639-39D6694BEF19}" dt="2021-08-22T21:05:24.331" v="1654" actId="166"/>
          <ac:grpSpMkLst>
            <pc:docMk/>
            <pc:sldMk cId="2652381847" sldId="283"/>
            <ac:grpSpMk id="30" creationId="{84723A66-0EA9-4C36-940A-5DA476C960CB}"/>
          </ac:grpSpMkLst>
        </pc:grpChg>
        <pc:grpChg chg="add del mod">
          <ac:chgData name="Andre Buser" userId="094b5b117e8384f7" providerId="LiveId" clId="{F47D2BAA-0DE4-4C5E-A639-39D6694BEF19}" dt="2021-08-22T21:02:58.893" v="1624" actId="478"/>
          <ac:grpSpMkLst>
            <pc:docMk/>
            <pc:sldMk cId="2652381847" sldId="283"/>
            <ac:grpSpMk id="33" creationId="{3C791F74-0BDA-4D1D-8A27-10A83A6E31EB}"/>
          </ac:grpSpMkLst>
        </pc:grpChg>
        <pc:grpChg chg="add mod">
          <ac:chgData name="Andre Buser" userId="094b5b117e8384f7" providerId="LiveId" clId="{F47D2BAA-0DE4-4C5E-A639-39D6694BEF19}" dt="2021-08-22T21:05:24.331" v="1654" actId="166"/>
          <ac:grpSpMkLst>
            <pc:docMk/>
            <pc:sldMk cId="2652381847" sldId="283"/>
            <ac:grpSpMk id="36" creationId="{F470193E-1F6F-41F6-909B-178064EFBE18}"/>
          </ac:grpSpMkLst>
        </pc:grpChg>
        <pc:grpChg chg="add mod">
          <ac:chgData name="Andre Buser" userId="094b5b117e8384f7" providerId="LiveId" clId="{F47D2BAA-0DE4-4C5E-A639-39D6694BEF19}" dt="2021-08-22T21:05:44.827" v="1657" actId="166"/>
          <ac:grpSpMkLst>
            <pc:docMk/>
            <pc:sldMk cId="2652381847" sldId="283"/>
            <ac:grpSpMk id="39" creationId="{5115738B-ABC0-48CB-A2A0-F335BD959F2E}"/>
          </ac:grpSpMkLst>
        </pc:grpChg>
        <pc:grpChg chg="add mod">
          <ac:chgData name="Andre Buser" userId="094b5b117e8384f7" providerId="LiveId" clId="{F47D2BAA-0DE4-4C5E-A639-39D6694BEF19}" dt="2021-08-22T21:34:58.807" v="2224" actId="14100"/>
          <ac:grpSpMkLst>
            <pc:docMk/>
            <pc:sldMk cId="2652381847" sldId="283"/>
            <ac:grpSpMk id="42" creationId="{3741625E-97A9-4E12-AA22-14BCC7C4A050}"/>
          </ac:grpSpMkLst>
        </pc:grpChg>
        <pc:grpChg chg="add mod">
          <ac:chgData name="Andre Buser" userId="094b5b117e8384f7" providerId="LiveId" clId="{F47D2BAA-0DE4-4C5E-A639-39D6694BEF19}" dt="2021-08-22T21:05:44.827" v="1657" actId="166"/>
          <ac:grpSpMkLst>
            <pc:docMk/>
            <pc:sldMk cId="2652381847" sldId="283"/>
            <ac:grpSpMk id="45" creationId="{F9501DA7-06F2-4D8C-A382-FC330E2FB9CC}"/>
          </ac:grpSpMkLst>
        </pc:grpChg>
        <pc:graphicFrameChg chg="del">
          <ac:chgData name="Andre Buser" userId="094b5b117e8384f7" providerId="LiveId" clId="{F47D2BAA-0DE4-4C5E-A639-39D6694BEF19}" dt="2021-08-22T20:40:50.029" v="1529" actId="478"/>
          <ac:graphicFrameMkLst>
            <pc:docMk/>
            <pc:sldMk cId="2652381847" sldId="283"/>
            <ac:graphicFrameMk id="4" creationId="{00130A72-DDD3-44B1-AE0E-40ED721D9C58}"/>
          </ac:graphicFrameMkLst>
        </pc:graphicFrameChg>
        <pc:graphicFrameChg chg="del">
          <ac:chgData name="Andre Buser" userId="094b5b117e8384f7" providerId="LiveId" clId="{F47D2BAA-0DE4-4C5E-A639-39D6694BEF19}" dt="2021-08-22T20:40:53.229" v="1530" actId="478"/>
          <ac:graphicFrameMkLst>
            <pc:docMk/>
            <pc:sldMk cId="2652381847" sldId="283"/>
            <ac:graphicFrameMk id="16" creationId="{97F4E323-682E-4DB6-9DE5-24133A401980}"/>
          </ac:graphicFrameMkLst>
        </pc:graphicFrameChg>
        <pc:picChg chg="mod">
          <ac:chgData name="Andre Buser" userId="094b5b117e8384f7" providerId="LiveId" clId="{F47D2BAA-0DE4-4C5E-A639-39D6694BEF19}" dt="2021-08-22T21:00:34.471" v="1575" actId="166"/>
          <ac:picMkLst>
            <pc:docMk/>
            <pc:sldMk cId="2652381847" sldId="283"/>
            <ac:picMk id="11" creationId="{9D97B456-63D9-0841-A8C5-905081F4D077}"/>
          </ac:picMkLst>
        </pc:picChg>
        <pc:picChg chg="add del mod">
          <ac:chgData name="Andre Buser" userId="094b5b117e8384f7" providerId="LiveId" clId="{F47D2BAA-0DE4-4C5E-A639-39D6694BEF19}" dt="2021-08-22T20:45:21.612" v="1544" actId="478"/>
          <ac:picMkLst>
            <pc:docMk/>
            <pc:sldMk cId="2652381847" sldId="283"/>
            <ac:picMk id="14" creationId="{0F43F17E-45C1-4633-BB14-FBE75A3AB4F0}"/>
          </ac:picMkLst>
        </pc:picChg>
        <pc:picChg chg="add mod">
          <ac:chgData name="Andre Buser" userId="094b5b117e8384f7" providerId="LiveId" clId="{F47D2BAA-0DE4-4C5E-A639-39D6694BEF19}" dt="2021-08-22T21:06:15.738" v="1718" actId="29295"/>
          <ac:picMkLst>
            <pc:docMk/>
            <pc:sldMk cId="2652381847" sldId="283"/>
            <ac:picMk id="17" creationId="{7B7F14A3-6453-4F84-B863-BC67626A1F11}"/>
          </ac:picMkLst>
        </pc:picChg>
        <pc:picChg chg="mod">
          <ac:chgData name="Andre Buser" userId="094b5b117e8384f7" providerId="LiveId" clId="{F47D2BAA-0DE4-4C5E-A639-39D6694BEF19}" dt="2021-08-22T21:02:53.396" v="1623" actId="1036"/>
          <ac:picMkLst>
            <pc:docMk/>
            <pc:sldMk cId="2652381847" sldId="283"/>
            <ac:picMk id="31" creationId="{1C17A3FE-463C-4983-A471-25809EBBD4DA}"/>
          </ac:picMkLst>
        </pc:picChg>
        <pc:picChg chg="mod">
          <ac:chgData name="Andre Buser" userId="094b5b117e8384f7" providerId="LiveId" clId="{F47D2BAA-0DE4-4C5E-A639-39D6694BEF19}" dt="2021-08-22T21:01:58.137" v="1607" actId="1076"/>
          <ac:picMkLst>
            <pc:docMk/>
            <pc:sldMk cId="2652381847" sldId="283"/>
            <ac:picMk id="34" creationId="{3A25E1EE-4EED-49AB-82AC-AC0AB734B16B}"/>
          </ac:picMkLst>
        </pc:picChg>
        <pc:picChg chg="mod">
          <ac:chgData name="Andre Buser" userId="094b5b117e8384f7" providerId="LiveId" clId="{F47D2BAA-0DE4-4C5E-A639-39D6694BEF19}" dt="2021-08-22T21:03:03.212" v="1627" actId="14100"/>
          <ac:picMkLst>
            <pc:docMk/>
            <pc:sldMk cId="2652381847" sldId="283"/>
            <ac:picMk id="37" creationId="{3D8670E5-8AF0-4760-A5FC-2F0890E6F378}"/>
          </ac:picMkLst>
        </pc:picChg>
        <pc:picChg chg="mod">
          <ac:chgData name="Andre Buser" userId="094b5b117e8384f7" providerId="LiveId" clId="{F47D2BAA-0DE4-4C5E-A639-39D6694BEF19}" dt="2021-08-22T21:03:31.458" v="1641" actId="1037"/>
          <ac:picMkLst>
            <pc:docMk/>
            <pc:sldMk cId="2652381847" sldId="283"/>
            <ac:picMk id="40" creationId="{1DDD404F-02ED-449B-B61E-61E41B5E572F}"/>
          </ac:picMkLst>
        </pc:picChg>
        <pc:picChg chg="mod">
          <ac:chgData name="Andre Buser" userId="094b5b117e8384f7" providerId="LiveId" clId="{F47D2BAA-0DE4-4C5E-A639-39D6694BEF19}" dt="2021-08-22T21:34:58.807" v="2224" actId="14100"/>
          <ac:picMkLst>
            <pc:docMk/>
            <pc:sldMk cId="2652381847" sldId="283"/>
            <ac:picMk id="43" creationId="{AE2AD227-240B-4613-8805-B9A4E3F25B2C}"/>
          </ac:picMkLst>
        </pc:picChg>
        <pc:picChg chg="mod">
          <ac:chgData name="Andre Buser" userId="094b5b117e8384f7" providerId="LiveId" clId="{F47D2BAA-0DE4-4C5E-A639-39D6694BEF19}" dt="2021-08-22T21:03:56.108" v="1649" actId="1076"/>
          <ac:picMkLst>
            <pc:docMk/>
            <pc:sldMk cId="2652381847" sldId="283"/>
            <ac:picMk id="46" creationId="{56FCF8E0-4060-4B50-8F5B-0FAB63F05804}"/>
          </ac:picMkLst>
        </pc:picChg>
        <pc:cxnChg chg="add del">
          <ac:chgData name="Andre Buser" userId="094b5b117e8384f7" providerId="LiveId" clId="{F47D2BAA-0DE4-4C5E-A639-39D6694BEF19}" dt="2021-08-22T20:45:15.486" v="1543" actId="478"/>
          <ac:cxnSpMkLst>
            <pc:docMk/>
            <pc:sldMk cId="2652381847" sldId="283"/>
            <ac:cxnSpMk id="3" creationId="{01396711-47A8-4D10-A6DC-48B365EFE567}"/>
          </ac:cxnSpMkLst>
        </pc:cxnChg>
        <pc:cxnChg chg="mod">
          <ac:chgData name="Andre Buser" userId="094b5b117e8384f7" providerId="LiveId" clId="{F47D2BAA-0DE4-4C5E-A639-39D6694BEF19}" dt="2021-08-22T21:00:06.811" v="1569"/>
          <ac:cxnSpMkLst>
            <pc:docMk/>
            <pc:sldMk cId="2652381847" sldId="283"/>
            <ac:cxnSpMk id="19" creationId="{754613E8-E624-47E2-BC7D-9959F080DF67}"/>
          </ac:cxnSpMkLst>
        </pc:cxnChg>
        <pc:cxnChg chg="mod">
          <ac:chgData name="Andre Buser" userId="094b5b117e8384f7" providerId="LiveId" clId="{F47D2BAA-0DE4-4C5E-A639-39D6694BEF19}" dt="2021-08-22T21:00:06.811" v="1569"/>
          <ac:cxnSpMkLst>
            <pc:docMk/>
            <pc:sldMk cId="2652381847" sldId="283"/>
            <ac:cxnSpMk id="20" creationId="{0CA7DDBC-D70B-43AB-9E47-64760CF4B72C}"/>
          </ac:cxnSpMkLst>
        </pc:cxnChg>
        <pc:cxnChg chg="mod">
          <ac:chgData name="Andre Buser" userId="094b5b117e8384f7" providerId="LiveId" clId="{F47D2BAA-0DE4-4C5E-A639-39D6694BEF19}" dt="2021-08-22T21:00:06.811" v="1569"/>
          <ac:cxnSpMkLst>
            <pc:docMk/>
            <pc:sldMk cId="2652381847" sldId="283"/>
            <ac:cxnSpMk id="27" creationId="{6B8DF082-6001-445F-8FF2-E49EBD543D3D}"/>
          </ac:cxnSpMkLst>
        </pc:cxnChg>
        <pc:cxnChg chg="mod">
          <ac:chgData name="Andre Buser" userId="094b5b117e8384f7" providerId="LiveId" clId="{F47D2BAA-0DE4-4C5E-A639-39D6694BEF19}" dt="2021-08-22T21:00:06.811" v="1569"/>
          <ac:cxnSpMkLst>
            <pc:docMk/>
            <pc:sldMk cId="2652381847" sldId="283"/>
            <ac:cxnSpMk id="28" creationId="{8AEC952A-5CA8-4CDC-909D-75E72F3B91EF}"/>
          </ac:cxnSpMkLst>
        </pc:cxnChg>
        <pc:cxnChg chg="add del mod">
          <ac:chgData name="Andre Buser" userId="094b5b117e8384f7" providerId="LiveId" clId="{F47D2BAA-0DE4-4C5E-A639-39D6694BEF19}" dt="2021-08-23T13:05:05.678" v="4249" actId="21"/>
          <ac:cxnSpMkLst>
            <pc:docMk/>
            <pc:sldMk cId="2652381847" sldId="283"/>
            <ac:cxnSpMk id="34" creationId="{DCC4AC64-F884-454A-8355-6D1E651D180A}"/>
          </ac:cxnSpMkLst>
        </pc:cxnChg>
      </pc:sldChg>
      <pc:sldChg chg="addSp delSp modSp add mod">
        <pc:chgData name="Andre Buser" userId="094b5b117e8384f7" providerId="LiveId" clId="{F47D2BAA-0DE4-4C5E-A639-39D6694BEF19}" dt="2021-08-23T13:05:59.049" v="4278" actId="20577"/>
        <pc:sldMkLst>
          <pc:docMk/>
          <pc:sldMk cId="1354320874" sldId="284"/>
        </pc:sldMkLst>
        <pc:spChg chg="del">
          <ac:chgData name="Andre Buser" userId="094b5b117e8384f7" providerId="LiveId" clId="{F47D2BAA-0DE4-4C5E-A639-39D6694BEF19}" dt="2021-08-22T21:08:17.726" v="1762" actId="478"/>
          <ac:spMkLst>
            <pc:docMk/>
            <pc:sldMk cId="1354320874" sldId="284"/>
            <ac:spMk id="5" creationId="{6EA4189A-6BDE-4B4D-AB85-405D9429C031}"/>
          </ac:spMkLst>
        </pc:spChg>
        <pc:spChg chg="mod">
          <ac:chgData name="Andre Buser" userId="094b5b117e8384f7" providerId="LiveId" clId="{F47D2BAA-0DE4-4C5E-A639-39D6694BEF19}" dt="2021-08-23T12:20:54.699" v="2907" actId="207"/>
          <ac:spMkLst>
            <pc:docMk/>
            <pc:sldMk cId="1354320874" sldId="284"/>
            <ac:spMk id="6" creationId="{00000000-0000-0000-0000-000000000000}"/>
          </ac:spMkLst>
        </pc:spChg>
        <pc:spChg chg="del">
          <ac:chgData name="Andre Buser" userId="094b5b117e8384f7" providerId="LiveId" clId="{F47D2BAA-0DE4-4C5E-A639-39D6694BEF19}" dt="2021-08-22T21:08:17.726" v="1762" actId="478"/>
          <ac:spMkLst>
            <pc:docMk/>
            <pc:sldMk cId="1354320874" sldId="284"/>
            <ac:spMk id="7" creationId="{4ABF867F-DB11-498C-8523-A316CB73F7CB}"/>
          </ac:spMkLst>
        </pc:spChg>
        <pc:spChg chg="del">
          <ac:chgData name="Andre Buser" userId="094b5b117e8384f7" providerId="LiveId" clId="{F47D2BAA-0DE4-4C5E-A639-39D6694BEF19}" dt="2021-08-22T21:08:17.726" v="1762" actId="478"/>
          <ac:spMkLst>
            <pc:docMk/>
            <pc:sldMk cId="1354320874" sldId="284"/>
            <ac:spMk id="8" creationId="{88B6E38B-A1D9-4423-B8F1-2838A896DCEB}"/>
          </ac:spMkLst>
        </pc:spChg>
        <pc:spChg chg="add mod">
          <ac:chgData name="Andre Buser" userId="094b5b117e8384f7" providerId="LiveId" clId="{F47D2BAA-0DE4-4C5E-A639-39D6694BEF19}" dt="2021-08-23T13:05:59.049" v="4278" actId="20577"/>
          <ac:spMkLst>
            <pc:docMk/>
            <pc:sldMk cId="1354320874" sldId="284"/>
            <ac:spMk id="22" creationId="{E8CBEC7C-19AF-413F-BC7F-6CB7C5C923B8}"/>
          </ac:spMkLst>
        </pc:spChg>
        <pc:spChg chg="del">
          <ac:chgData name="Andre Buser" userId="094b5b117e8384f7" providerId="LiveId" clId="{F47D2BAA-0DE4-4C5E-A639-39D6694BEF19}" dt="2021-08-22T21:08:21.228" v="1763" actId="478"/>
          <ac:spMkLst>
            <pc:docMk/>
            <pc:sldMk cId="1354320874" sldId="284"/>
            <ac:spMk id="29" creationId="{2C3FC892-85C2-4953-9F4C-241EB137457A}"/>
          </ac:spMkLst>
        </pc:spChg>
        <pc:grpChg chg="add mod">
          <ac:chgData name="Andre Buser" userId="094b5b117e8384f7" providerId="LiveId" clId="{F47D2BAA-0DE4-4C5E-A639-39D6694BEF19}" dt="2021-08-22T21:35:57.761" v="2235" actId="14100"/>
          <ac:grpSpMkLst>
            <pc:docMk/>
            <pc:sldMk cId="1354320874" sldId="284"/>
            <ac:grpSpMk id="14" creationId="{C363B1CB-CF45-42FA-899B-7BFA71DED247}"/>
          </ac:grpSpMkLst>
        </pc:grpChg>
        <pc:grpChg chg="add mod">
          <ac:chgData name="Andre Buser" userId="094b5b117e8384f7" providerId="LiveId" clId="{F47D2BAA-0DE4-4C5E-A639-39D6694BEF19}" dt="2021-08-22T21:35:57.761" v="2235" actId="14100"/>
          <ac:grpSpMkLst>
            <pc:docMk/>
            <pc:sldMk cId="1354320874" sldId="284"/>
            <ac:grpSpMk id="15" creationId="{19715269-8D85-4974-B2E0-A3EC64B08C3E}"/>
          </ac:grpSpMkLst>
        </pc:grpChg>
        <pc:grpChg chg="add mod">
          <ac:chgData name="Andre Buser" userId="094b5b117e8384f7" providerId="LiveId" clId="{F47D2BAA-0DE4-4C5E-A639-39D6694BEF19}" dt="2021-08-22T21:35:57.761" v="2235" actId="14100"/>
          <ac:grpSpMkLst>
            <pc:docMk/>
            <pc:sldMk cId="1354320874" sldId="284"/>
            <ac:grpSpMk id="16" creationId="{091B147A-12C1-4F26-8516-318A6963D038}"/>
          </ac:grpSpMkLst>
        </pc:grpChg>
        <pc:grpChg chg="del">
          <ac:chgData name="Andre Buser" userId="094b5b117e8384f7" providerId="LiveId" clId="{F47D2BAA-0DE4-4C5E-A639-39D6694BEF19}" dt="2021-08-22T21:08:17.726" v="1762" actId="478"/>
          <ac:grpSpMkLst>
            <pc:docMk/>
            <pc:sldMk cId="1354320874" sldId="284"/>
            <ac:grpSpMk id="18" creationId="{3945398F-DB20-4777-A043-868A542A7A60}"/>
          </ac:grpSpMkLst>
        </pc:grpChg>
        <pc:grpChg chg="del">
          <ac:chgData name="Andre Buser" userId="094b5b117e8384f7" providerId="LiveId" clId="{F47D2BAA-0DE4-4C5E-A639-39D6694BEF19}" dt="2021-08-22T21:08:17.726" v="1762" actId="478"/>
          <ac:grpSpMkLst>
            <pc:docMk/>
            <pc:sldMk cId="1354320874" sldId="284"/>
            <ac:grpSpMk id="30" creationId="{84723A66-0EA9-4C36-940A-5DA476C960CB}"/>
          </ac:grpSpMkLst>
        </pc:grpChg>
        <pc:grpChg chg="del">
          <ac:chgData name="Andre Buser" userId="094b5b117e8384f7" providerId="LiveId" clId="{F47D2BAA-0DE4-4C5E-A639-39D6694BEF19}" dt="2021-08-22T21:08:17.726" v="1762" actId="478"/>
          <ac:grpSpMkLst>
            <pc:docMk/>
            <pc:sldMk cId="1354320874" sldId="284"/>
            <ac:grpSpMk id="36" creationId="{F470193E-1F6F-41F6-909B-178064EFBE18}"/>
          </ac:grpSpMkLst>
        </pc:grpChg>
        <pc:grpChg chg="del">
          <ac:chgData name="Andre Buser" userId="094b5b117e8384f7" providerId="LiveId" clId="{F47D2BAA-0DE4-4C5E-A639-39D6694BEF19}" dt="2021-08-22T21:08:17.726" v="1762" actId="478"/>
          <ac:grpSpMkLst>
            <pc:docMk/>
            <pc:sldMk cId="1354320874" sldId="284"/>
            <ac:grpSpMk id="39" creationId="{5115738B-ABC0-48CB-A2A0-F335BD959F2E}"/>
          </ac:grpSpMkLst>
        </pc:grpChg>
        <pc:grpChg chg="del">
          <ac:chgData name="Andre Buser" userId="094b5b117e8384f7" providerId="LiveId" clId="{F47D2BAA-0DE4-4C5E-A639-39D6694BEF19}" dt="2021-08-22T21:08:17.726" v="1762" actId="478"/>
          <ac:grpSpMkLst>
            <pc:docMk/>
            <pc:sldMk cId="1354320874" sldId="284"/>
            <ac:grpSpMk id="42" creationId="{3741625E-97A9-4E12-AA22-14BCC7C4A050}"/>
          </ac:grpSpMkLst>
        </pc:grpChg>
        <pc:grpChg chg="del">
          <ac:chgData name="Andre Buser" userId="094b5b117e8384f7" providerId="LiveId" clId="{F47D2BAA-0DE4-4C5E-A639-39D6694BEF19}" dt="2021-08-22T21:08:14.084" v="1761" actId="478"/>
          <ac:grpSpMkLst>
            <pc:docMk/>
            <pc:sldMk cId="1354320874" sldId="284"/>
            <ac:grpSpMk id="45" creationId="{F9501DA7-06F2-4D8C-A382-FC330E2FB9CC}"/>
          </ac:grpSpMkLst>
        </pc:grpChg>
        <pc:picChg chg="del">
          <ac:chgData name="Andre Buser" userId="094b5b117e8384f7" providerId="LiveId" clId="{F47D2BAA-0DE4-4C5E-A639-39D6694BEF19}" dt="2021-08-22T21:08:06.554" v="1758" actId="478"/>
          <ac:picMkLst>
            <pc:docMk/>
            <pc:sldMk cId="1354320874" sldId="284"/>
            <ac:picMk id="17" creationId="{7B7F14A3-6453-4F84-B863-BC67626A1F11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33" creationId="{090EA32B-C220-4EF6-91CE-1F8857A3092D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34" creationId="{F8964D98-9FEF-4F29-874B-E89CA504543F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35" creationId="{B4584CC4-3F4C-4E25-B84F-753413021CD3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48" creationId="{81DD2225-56A8-4623-B23C-85E00571B62C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51" creationId="{908599BB-16D6-4568-BA14-61E34C67DA1A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52" creationId="{7902E496-FD3C-40CF-B950-BB63EFCCB545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53" creationId="{FAFFFECD-0212-4BAF-9AF2-73FE0F11C746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3074" creationId="{4CB3643E-D62F-4F0B-AC82-A4DFD1BBB7C9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3076" creationId="{13AEA5DF-9AC4-4432-95E8-519058F61B0D}"/>
          </ac:picMkLst>
        </pc:picChg>
        <pc:picChg chg="add mod">
          <ac:chgData name="Andre Buser" userId="094b5b117e8384f7" providerId="LiveId" clId="{F47D2BAA-0DE4-4C5E-A639-39D6694BEF19}" dt="2021-08-22T21:35:57.761" v="2235" actId="14100"/>
          <ac:picMkLst>
            <pc:docMk/>
            <pc:sldMk cId="1354320874" sldId="284"/>
            <ac:picMk id="3078" creationId="{480FE8FF-ACC3-4151-BF61-213C95D79292}"/>
          </ac:picMkLst>
        </pc:picChg>
        <pc:cxnChg chg="add del mod">
          <ac:chgData name="Andre Buser" userId="094b5b117e8384f7" providerId="LiveId" clId="{F47D2BAA-0DE4-4C5E-A639-39D6694BEF19}" dt="2021-08-22T21:35:57.761" v="2235" actId="14100"/>
          <ac:cxnSpMkLst>
            <pc:docMk/>
            <pc:sldMk cId="1354320874" sldId="284"/>
            <ac:cxnSpMk id="3" creationId="{7E978067-67F0-4AC1-8D3F-D4B7EC653056}"/>
          </ac:cxnSpMkLst>
        </pc:cxnChg>
        <pc:cxnChg chg="add del mod">
          <ac:chgData name="Andre Buser" userId="094b5b117e8384f7" providerId="LiveId" clId="{F47D2BAA-0DE4-4C5E-A639-39D6694BEF19}" dt="2021-08-23T13:04:41.116" v="4227" actId="21"/>
          <ac:cxnSpMkLst>
            <pc:docMk/>
            <pc:sldMk cId="1354320874" sldId="284"/>
            <ac:cxnSpMk id="23" creationId="{FEA7A57C-E4D6-498B-A4FC-5D6033D2BAB1}"/>
          </ac:cxnSpMkLst>
        </pc:cxnChg>
        <pc:cxnChg chg="add del mod">
          <ac:chgData name="Andre Buser" userId="094b5b117e8384f7" providerId="LiveId" clId="{F47D2BAA-0DE4-4C5E-A639-39D6694BEF19}" dt="2021-08-23T13:05:34.060" v="4255" actId="21"/>
          <ac:cxnSpMkLst>
            <pc:docMk/>
            <pc:sldMk cId="1354320874" sldId="284"/>
            <ac:cxnSpMk id="24" creationId="{9AA9B0A3-C8CA-4C0E-B40B-80C4C3A64887}"/>
          </ac:cxnSpMkLst>
        </pc:cxnChg>
        <pc:cxnChg chg="add del mod">
          <ac:chgData name="Andre Buser" userId="094b5b117e8384f7" providerId="LiveId" clId="{F47D2BAA-0DE4-4C5E-A639-39D6694BEF19}" dt="2021-08-22T21:35:57.761" v="2235" actId="14100"/>
          <ac:cxnSpMkLst>
            <pc:docMk/>
            <pc:sldMk cId="1354320874" sldId="284"/>
            <ac:cxnSpMk id="49" creationId="{8E7DD5A4-C90F-45FA-BE07-81419B7CEDD4}"/>
          </ac:cxnSpMkLst>
        </pc:cxnChg>
        <pc:cxnChg chg="add del mod">
          <ac:chgData name="Andre Buser" userId="094b5b117e8384f7" providerId="LiveId" clId="{F47D2BAA-0DE4-4C5E-A639-39D6694BEF19}" dt="2021-08-22T21:35:57.761" v="2235" actId="14100"/>
          <ac:cxnSpMkLst>
            <pc:docMk/>
            <pc:sldMk cId="1354320874" sldId="284"/>
            <ac:cxnSpMk id="50" creationId="{9D920C01-3AFB-4E49-A2DE-2346CD017188}"/>
          </ac:cxnSpMkLst>
        </pc:cxnChg>
        <pc:cxnChg chg="add del mod">
          <ac:chgData name="Andre Buser" userId="094b5b117e8384f7" providerId="LiveId" clId="{F47D2BAA-0DE4-4C5E-A639-39D6694BEF19}" dt="2021-08-22T21:35:57.761" v="2235" actId="14100"/>
          <ac:cxnSpMkLst>
            <pc:docMk/>
            <pc:sldMk cId="1354320874" sldId="284"/>
            <ac:cxnSpMk id="54" creationId="{88A5BA6E-1501-4584-B3B9-3B2A208C8693}"/>
          </ac:cxnSpMkLst>
        </pc:cxnChg>
      </pc:sldChg>
      <pc:sldChg chg="addSp delSp modSp add del mod ord modNotesTx">
        <pc:chgData name="Andre Buser" userId="094b5b117e8384f7" providerId="LiveId" clId="{F47D2BAA-0DE4-4C5E-A639-39D6694BEF19}" dt="2021-08-23T13:09:14.303" v="4361" actId="21"/>
        <pc:sldMkLst>
          <pc:docMk/>
          <pc:sldMk cId="1965671952" sldId="285"/>
        </pc:sldMkLst>
        <pc:spChg chg="add mod">
          <ac:chgData name="Andre Buser" userId="094b5b117e8384f7" providerId="LiveId" clId="{F47D2BAA-0DE4-4C5E-A639-39D6694BEF19}" dt="2021-08-23T12:44:25.585" v="3765" actId="1035"/>
          <ac:spMkLst>
            <pc:docMk/>
            <pc:sldMk cId="1965671952" sldId="285"/>
            <ac:spMk id="2" creationId="{1F491F48-F911-44C4-85DE-CC20333C055F}"/>
          </ac:spMkLst>
        </pc:spChg>
        <pc:spChg chg="add mod">
          <ac:chgData name="Andre Buser" userId="094b5b117e8384f7" providerId="LiveId" clId="{F47D2BAA-0DE4-4C5E-A639-39D6694BEF19}" dt="2021-08-23T12:44:55.740" v="3773" actId="20577"/>
          <ac:spMkLst>
            <pc:docMk/>
            <pc:sldMk cId="1965671952" sldId="285"/>
            <ac:spMk id="3" creationId="{5DD9951F-C9D7-4419-909F-5467FB3A4B2D}"/>
          </ac:spMkLst>
        </pc:spChg>
        <pc:spChg chg="mod">
          <ac:chgData name="Andre Buser" userId="094b5b117e8384f7" providerId="LiveId" clId="{F47D2BAA-0DE4-4C5E-A639-39D6694BEF19}" dt="2021-08-23T13:09:11.124" v="4360" actId="554"/>
          <ac:spMkLst>
            <pc:docMk/>
            <pc:sldMk cId="1965671952" sldId="285"/>
            <ac:spMk id="6" creationId="{00000000-0000-0000-0000-000000000000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9" creationId="{02B55A22-0798-4EB4-A0F4-EBC9BB9BA16E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14" creationId="{44173388-4AFE-456B-B1E9-9ADEA9D05B15}"/>
          </ac:spMkLst>
        </pc:spChg>
        <pc:spChg chg="add del mod">
          <ac:chgData name="Andre Buser" userId="094b5b117e8384f7" providerId="LiveId" clId="{F47D2BAA-0DE4-4C5E-A639-39D6694BEF19}" dt="2021-08-23T12:46:54.008" v="3800" actId="21"/>
          <ac:spMkLst>
            <pc:docMk/>
            <pc:sldMk cId="1965671952" sldId="285"/>
            <ac:spMk id="17" creationId="{30895E68-59B0-42C9-9A8F-3B9748C218F0}"/>
          </ac:spMkLst>
        </pc:spChg>
        <pc:spChg chg="add del mod">
          <ac:chgData name="Andre Buser" userId="094b5b117e8384f7" providerId="LiveId" clId="{F47D2BAA-0DE4-4C5E-A639-39D6694BEF19}" dt="2021-08-23T12:46:56.592" v="3801" actId="478"/>
          <ac:spMkLst>
            <pc:docMk/>
            <pc:sldMk cId="1965671952" sldId="285"/>
            <ac:spMk id="19" creationId="{E69126C2-48B6-4BF2-8A18-743BBBC98431}"/>
          </ac:spMkLst>
        </pc:spChg>
        <pc:spChg chg="add mod">
          <ac:chgData name="Andre Buser" userId="094b5b117e8384f7" providerId="LiveId" clId="{F47D2BAA-0DE4-4C5E-A639-39D6694BEF19}" dt="2021-08-23T13:03:49.404" v="4152" actId="207"/>
          <ac:spMkLst>
            <pc:docMk/>
            <pc:sldMk cId="1965671952" sldId="285"/>
            <ac:spMk id="20" creationId="{4405077D-E2AB-410C-BB0E-E7920E69D8B5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21" creationId="{4E76E51C-E28E-4B01-B2AE-8E4F2BE4D0F7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22" creationId="{64CA26F6-8FC6-4C9D-B77A-DB73BB2C620F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23" creationId="{CDAEE6C9-F02E-4AE4-A44F-C9ADBE771BD0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24" creationId="{A26D2883-5619-48BB-8AB2-2E1CD1533ADD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25" creationId="{2E4BABE9-B4BA-4A1C-BA7E-B1A20C95596C}"/>
          </ac:spMkLst>
        </pc:spChg>
        <pc:spChg chg="del">
          <ac:chgData name="Andre Buser" userId="094b5b117e8384f7" providerId="LiveId" clId="{F47D2BAA-0DE4-4C5E-A639-39D6694BEF19}" dt="2021-08-23T12:40:07.027" v="3702" actId="478"/>
          <ac:spMkLst>
            <pc:docMk/>
            <pc:sldMk cId="1965671952" sldId="285"/>
            <ac:spMk id="26" creationId="{EC718471-ABB3-459A-9387-FDFE909818E6}"/>
          </ac:spMkLst>
        </pc:spChg>
        <pc:spChg chg="add mod">
          <ac:chgData name="Andre Buser" userId="094b5b117e8384f7" providerId="LiveId" clId="{F47D2BAA-0DE4-4C5E-A639-39D6694BEF19}" dt="2021-08-23T12:52:40.306" v="3964" actId="1037"/>
          <ac:spMkLst>
            <pc:docMk/>
            <pc:sldMk cId="1965671952" sldId="285"/>
            <ac:spMk id="27" creationId="{804998F6-C876-49CD-96FB-4D97508672CB}"/>
          </ac:spMkLst>
        </pc:spChg>
        <pc:spChg chg="add mod">
          <ac:chgData name="Andre Buser" userId="094b5b117e8384f7" providerId="LiveId" clId="{F47D2BAA-0DE4-4C5E-A639-39D6694BEF19}" dt="2021-08-23T12:52:45.127" v="3979" actId="1038"/>
          <ac:spMkLst>
            <pc:docMk/>
            <pc:sldMk cId="1965671952" sldId="285"/>
            <ac:spMk id="28" creationId="{E81A9B33-D85E-45B6-AFF9-CDF0B0CE06C6}"/>
          </ac:spMkLst>
        </pc:spChg>
        <pc:graphicFrameChg chg="del">
          <ac:chgData name="Andre Buser" userId="094b5b117e8384f7" providerId="LiveId" clId="{F47D2BAA-0DE4-4C5E-A639-39D6694BEF19}" dt="2021-08-23T12:40:13.081" v="3704" actId="478"/>
          <ac:graphicFrameMkLst>
            <pc:docMk/>
            <pc:sldMk cId="1965671952" sldId="285"/>
            <ac:graphicFrameMk id="4" creationId="{00130A72-DDD3-44B1-AE0E-40ED721D9C58}"/>
          </ac:graphicFrameMkLst>
        </pc:graphicFrameChg>
        <pc:graphicFrameChg chg="add mod">
          <ac:chgData name="Andre Buser" userId="094b5b117e8384f7" providerId="LiveId" clId="{F47D2BAA-0DE4-4C5E-A639-39D6694BEF19}" dt="2021-08-23T12:44:18.348" v="3755" actId="1076"/>
          <ac:graphicFrameMkLst>
            <pc:docMk/>
            <pc:sldMk cId="1965671952" sldId="285"/>
            <ac:graphicFrameMk id="15" creationId="{A69076CF-259B-4DEF-AA92-41498EE3B104}"/>
          </ac:graphicFrameMkLst>
        </pc:graphicFrameChg>
        <pc:graphicFrameChg chg="del">
          <ac:chgData name="Andre Buser" userId="094b5b117e8384f7" providerId="LiveId" clId="{F47D2BAA-0DE4-4C5E-A639-39D6694BEF19}" dt="2021-08-23T12:40:10.769" v="3703" actId="478"/>
          <ac:graphicFrameMkLst>
            <pc:docMk/>
            <pc:sldMk cId="1965671952" sldId="285"/>
            <ac:graphicFrameMk id="16" creationId="{97F4E323-682E-4DB6-9DE5-24133A401980}"/>
          </ac:graphicFrameMkLst>
        </pc:graphicFrameChg>
        <pc:cxnChg chg="add del mod">
          <ac:chgData name="Andre Buser" userId="094b5b117e8384f7" providerId="LiveId" clId="{F47D2BAA-0DE4-4C5E-A639-39D6694BEF19}" dt="2021-08-23T13:09:14.303" v="4361" actId="21"/>
          <ac:cxnSpMkLst>
            <pc:docMk/>
            <pc:sldMk cId="1965671952" sldId="285"/>
            <ac:cxnSpMk id="7" creationId="{B8ECE737-CE95-42C1-9050-F2364C89A887}"/>
          </ac:cxnSpMkLst>
        </pc:cxnChg>
        <pc:cxnChg chg="add del mod">
          <ac:chgData name="Andre Buser" userId="094b5b117e8384f7" providerId="LiveId" clId="{F47D2BAA-0DE4-4C5E-A639-39D6694BEF19}" dt="2021-08-23T13:03:51.339" v="4153" actId="21"/>
          <ac:cxnSpMkLst>
            <pc:docMk/>
            <pc:sldMk cId="1965671952" sldId="285"/>
            <ac:cxnSpMk id="29" creationId="{71010ECF-8590-4174-B6BB-695F834E5157}"/>
          </ac:cxnSpMkLst>
        </pc:cxnChg>
      </pc:sldChg>
    </pc:docChg>
  </pc:docChgLst>
  <pc:docChgLst>
    <pc:chgData name="Andre Buser" userId="094b5b117e8384f7" providerId="LiveId" clId="{7B973C85-2960-D84C-A73D-068554C74514}"/>
    <pc:docChg chg="modSld">
      <pc:chgData name="Andre Buser" userId="094b5b117e8384f7" providerId="LiveId" clId="{7B973C85-2960-D84C-A73D-068554C74514}" dt="2021-08-23T09:11:26.633" v="3" actId="1038"/>
      <pc:docMkLst>
        <pc:docMk/>
      </pc:docMkLst>
      <pc:sldChg chg="modSp">
        <pc:chgData name="Andre Buser" userId="094b5b117e8384f7" providerId="LiveId" clId="{7B973C85-2960-D84C-A73D-068554C74514}" dt="2021-08-23T09:11:26.633" v="3" actId="1038"/>
        <pc:sldMkLst>
          <pc:docMk/>
          <pc:sldMk cId="2631898332" sldId="280"/>
        </pc:sldMkLst>
        <pc:spChg chg="mod">
          <ac:chgData name="Andre Buser" userId="094b5b117e8384f7" providerId="LiveId" clId="{7B973C85-2960-D84C-A73D-068554C74514}" dt="2021-08-23T09:11:26.633" v="3" actId="1038"/>
          <ac:spMkLst>
            <pc:docMk/>
            <pc:sldMk cId="2631898332" sldId="280"/>
            <ac:spMk id="25" creationId="{32513DE4-D999-4C47-96C6-5C9B321BFF2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22453692538338"/>
          <c:y val="6.4840278417909764E-2"/>
          <c:w val="0.76034937438045902"/>
          <c:h val="0.83208742406591019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Young population (20 to 44)</c:v>
                </c:pt>
              </c:strCache>
            </c:strRef>
          </c:tx>
          <c:spPr>
            <a:ln w="28575" cap="rnd">
              <a:solidFill>
                <a:srgbClr val="A91B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91B60"/>
              </a:solidFill>
              <a:ln w="9525">
                <a:solidFill>
                  <a:srgbClr val="A91B60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A91B60"/>
                </a:solidFill>
                <a:ln w="9525">
                  <a:solidFill>
                    <a:srgbClr val="A91B6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A91B6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FE4-4D0B-A276-3258F1D1B1EB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  <c:pt idx="3">
                  <c:v>2025</c:v>
                </c:pt>
              </c:numCache>
            </c:numRef>
          </c:cat>
          <c:val>
            <c:numRef>
              <c:f>Sheet1!$D$2:$D$5</c:f>
              <c:numCache>
                <c:formatCode>0.00%</c:formatCode>
                <c:ptCount val="4"/>
                <c:pt idx="0">
                  <c:v>0.376</c:v>
                </c:pt>
                <c:pt idx="1">
                  <c:v>0.313</c:v>
                </c:pt>
                <c:pt idx="2">
                  <c:v>0.317</c:v>
                </c:pt>
                <c:pt idx="3">
                  <c:v>0.315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E4-4D0B-A276-3258F1D1B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7142112"/>
        <c:axId val="1182345200"/>
      </c:lineChart>
      <c:catAx>
        <c:axId val="1237142112"/>
        <c:scaling>
          <c:orientation val="minMax"/>
        </c:scaling>
        <c:delete val="0"/>
        <c:axPos val="b"/>
        <c:numFmt formatCode="General" sourceLinked="0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WeblySleek UI Light" panose="020B0502040204020203" pitchFamily="34" charset="0"/>
                <a:ea typeface="+mn-ea"/>
                <a:cs typeface="WeblySleek UI Light" panose="020B0502040204020203" pitchFamily="34" charset="0"/>
              </a:defRPr>
            </a:pPr>
            <a:endParaRPr lang="en-DE"/>
          </a:p>
        </c:txPr>
        <c:crossAx val="1182345200"/>
        <c:crosses val="autoZero"/>
        <c:auto val="0"/>
        <c:lblAlgn val="ctr"/>
        <c:lblOffset val="100"/>
        <c:noMultiLvlLbl val="0"/>
      </c:catAx>
      <c:valAx>
        <c:axId val="118234520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DE5498"/>
                </a:solidFill>
                <a:latin typeface="WeblySleek UI Light" panose="020B0502040204020203" pitchFamily="34" charset="0"/>
                <a:ea typeface="+mn-ea"/>
                <a:cs typeface="WeblySleek UI Light" panose="020B0502040204020203" pitchFamily="34" charset="0"/>
              </a:defRPr>
            </a:pPr>
            <a:endParaRPr lang="en-DE"/>
          </a:p>
        </c:txPr>
        <c:crossAx val="1237142112"/>
        <c:crosses val="autoZero"/>
        <c:crossBetween val="between"/>
        <c:majorUnit val="0.1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A91B60"/>
            </a:solidFill>
          </c:spPr>
          <c:dPt>
            <c:idx val="0"/>
            <c:bubble3D val="0"/>
            <c:spPr>
              <a:solidFill>
                <a:srgbClr val="A91B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94-414F-9280-FB302BCF59A1}"/>
              </c:ext>
            </c:extLst>
          </c:dPt>
          <c:dPt>
            <c:idx val="1"/>
            <c:bubble3D val="0"/>
            <c:spPr>
              <a:solidFill>
                <a:srgbClr val="DE54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94-414F-9280-FB302BCF59A1}"/>
              </c:ext>
            </c:extLst>
          </c:dPt>
          <c:dPt>
            <c:idx val="2"/>
            <c:bubble3D val="0"/>
            <c:spPr>
              <a:solidFill>
                <a:srgbClr val="A91B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F1-40A3-BE10-C364AA94D286}"/>
              </c:ext>
            </c:extLst>
          </c:dPt>
          <c:dPt>
            <c:idx val="3"/>
            <c:bubble3D val="0"/>
            <c:spPr>
              <a:solidFill>
                <a:srgbClr val="A91B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F1-40A3-BE10-C364AA94D28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94-414F-9280-FB302BCF59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94-414F-9280-FB302BCF59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CC"/>
                    </a:solidFill>
                    <a:latin typeface="WeblySleek UI Semibold" panose="020B0502040204020203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100k+</c:v>
                </c:pt>
                <c:pt idx="1">
                  <c:v>Others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0.38700000000000001</c:v>
                </c:pt>
                <c:pt idx="1">
                  <c:v>0.61299999999999999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94-414F-9280-FB302BCF5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A91B60"/>
            </a:solidFill>
          </c:spPr>
          <c:dPt>
            <c:idx val="0"/>
            <c:bubble3D val="0"/>
            <c:spPr>
              <a:solidFill>
                <a:srgbClr val="A91B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15-4452-9243-3DEE304DDAE6}"/>
              </c:ext>
            </c:extLst>
          </c:dPt>
          <c:dPt>
            <c:idx val="1"/>
            <c:bubble3D val="0"/>
            <c:spPr>
              <a:solidFill>
                <a:srgbClr val="DE54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15-4452-9243-3DEE304DDAE6}"/>
              </c:ext>
            </c:extLst>
          </c:dPt>
          <c:dPt>
            <c:idx val="2"/>
            <c:bubble3D val="0"/>
            <c:spPr>
              <a:solidFill>
                <a:srgbClr val="A91B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15-4452-9243-3DEE304DDAE6}"/>
              </c:ext>
            </c:extLst>
          </c:dPt>
          <c:dPt>
            <c:idx val="3"/>
            <c:bubble3D val="0"/>
            <c:spPr>
              <a:solidFill>
                <a:srgbClr val="A91B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15-4452-9243-3DEE304DDAE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15-4452-9243-3DEE304DDAE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15-4452-9243-3DEE304DDA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CC"/>
                    </a:solidFill>
                    <a:latin typeface="WeblySleek UI Semibold" panose="020B0502040204020203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100k+</c:v>
                </c:pt>
                <c:pt idx="1">
                  <c:v>Others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0.46700000000000003</c:v>
                </c:pt>
                <c:pt idx="1">
                  <c:v>0.53299999999999992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15-4452-9243-3DEE304D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14C2-66AA-4D59-9865-551C7CD1CE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7C83-7E9A-4F71-8F33-33472E1E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#AA3660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(170, 54, 96)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(14, 27, 14, 89)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#DE5498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(222, 84, 152)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(8, 75, 4, 0)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(not required to use because it's not part of their logo):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#C1C139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(193-193-57)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(196, 6, 93,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07C83-7E9A-4F71-8F33-33472E1E91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#AA3660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(170, 54, 96)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(14, 27, 14, 89)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#DE5498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(222, 84, 152)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(8, 75, 4, 0)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(not required to use because it's not part of their logo):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#C1C139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(193-193-57)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(196, 6, 93, 8)</a:t>
            </a:r>
          </a:p>
          <a:p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4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#AA3660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(170, 54, 96)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(14, 27, 14, 89)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#DE5498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(222, 84, 152)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(8, 75, 4, 0)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(not required to use because it's not part of their logo):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#C1C139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(193-193-57)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(196, 6, 93, 8)</a:t>
            </a:r>
          </a:p>
          <a:p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#AA3660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(170, 54, 96)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(14, 27, 14, 89)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#DE5498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(222, 84, 152)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(8, 75, 4, 0)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(not required to use because it's not part of their logo):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#C1C139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(193-193-57)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(196, 6, 93, 8)</a:t>
            </a:r>
          </a:p>
          <a:p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For the data-driven and objective evaluation process the following </a:t>
            </a:r>
            <a:r>
              <a:rPr lang="en-US" sz="12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data sources</a:t>
            </a: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 were considered:</a:t>
            </a:r>
          </a:p>
          <a:p>
            <a:pPr rt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b="1" dirty="0">
                <a:solidFill>
                  <a:srgbClr val="AA3660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Demographic Data: </a:t>
            </a: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For the comparison of the two counties data from the following demographic sources was gathered:</a:t>
            </a:r>
          </a:p>
          <a:p>
            <a:pPr marL="177800" indent="-177800">
              <a:lnSpc>
                <a:spcPct val="110000"/>
              </a:lnSpc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American Community Survey (ACS) </a:t>
            </a: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from</a:t>
            </a:r>
            <a:r>
              <a:rPr lang="en-US" sz="12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 2019 </a:t>
            </a: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via CensusReporter.org</a:t>
            </a:r>
          </a:p>
          <a:p>
            <a:pPr marL="133350" indent="-133350">
              <a:lnSpc>
                <a:spcPct val="110000"/>
              </a:lnSpc>
              <a:spcBef>
                <a:spcPts val="400"/>
              </a:spcBef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United States Census data via </a:t>
            </a:r>
            <a:r>
              <a:rPr lang="en-US" sz="12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Gale Business DemographicsNow</a:t>
            </a: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, from 2000 to 2010, plus estimated and projected data from 2020 and 2025</a:t>
            </a:r>
            <a:endParaRPr lang="en-US" sz="900" dirty="0"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  <a:p>
            <a:pPr rtl="0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#AA3660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(170, 54, 96)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(14, 27, 14, 89)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#DE5498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(222, 84, 152)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(8, 75, 4, 0)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(not required to use because it's not part of their logo):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#C1C139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(193-193-57)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(196, 6, 93, 8)</a:t>
            </a:r>
          </a:p>
          <a:p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#AA3660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(170, 54, 96)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(14, 27, 14, 89)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#DE5498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(222, 84, 152)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(8, 75, 4, 0)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(not required to use because it's not part of their logo):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#C1C139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(193-193-57)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(196, 6, 93, 8)</a:t>
            </a:r>
          </a:p>
          <a:p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#AA3660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(170, 54, 96)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(14, 27, 14, 89)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LIGHTER PINK OF LOGO: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#DE5498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(222, 84, 152)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(8, 75, 4, 0)</a:t>
            </a:r>
          </a:p>
          <a:p>
            <a:pPr rtl="0"/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(not required to use because it's not part of their logo):</a:t>
            </a:r>
          </a:p>
          <a:p>
            <a:pPr rtl="0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hexcode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#C1C139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(193-193-57)</a:t>
            </a:r>
          </a:p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CMYK (196, 6, 93, 8)</a:t>
            </a:r>
          </a:p>
          <a:p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Based on the Gale </a:t>
            </a:r>
            <a:r>
              <a:rPr lang="en-US" sz="12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Business DemographicsNow, Oakland</a:t>
            </a:r>
            <a:r>
              <a:rPr lang="en-US" sz="1200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 County has </a:t>
            </a:r>
            <a:r>
              <a:rPr lang="en-US" sz="12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steadily increased median household income </a:t>
            </a:r>
            <a:r>
              <a:rPr lang="en-US" sz="1200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from 62,313 USD to 63,078 USD between 2000 and 2010. For 2020 the income is estimated at 79,364 USD and projected at </a:t>
            </a:r>
            <a:r>
              <a:rPr lang="en-US" sz="12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93,439 USD for 2025</a:t>
            </a:r>
            <a:r>
              <a:rPr lang="en-US" sz="1200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From 2000 to 2010, the population of young people, ranging from 20 to 44, </a:t>
            </a:r>
            <a:r>
              <a:rPr lang="en-US" sz="12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dropped by 6.3%</a:t>
            </a:r>
            <a:r>
              <a:rPr lang="en-US" sz="1200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,</a:t>
            </a:r>
            <a:r>
              <a:rPr lang="en-US" sz="12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 from </a:t>
            </a:r>
            <a:r>
              <a:rPr lang="en-US" sz="12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37.6% to 31.3%</a:t>
            </a:r>
            <a:r>
              <a:rPr lang="en-US" sz="12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. </a:t>
            </a:r>
            <a:r>
              <a:rPr lang="en-US" sz="1200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However, for 2020 and 2025, it is estimated that this group should be </a:t>
            </a:r>
            <a:r>
              <a:rPr lang="en-US" sz="12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stable at around 31.5%.</a:t>
            </a:r>
            <a:endParaRPr lang="en-US" sz="1800" b="1" i="1" dirty="0">
              <a:solidFill>
                <a:srgbClr val="DE5498"/>
              </a:solidFill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  <a:p>
            <a:pPr rtl="0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2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9494-FB2B-44DC-B0A4-AC940129D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0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594" indent="-228594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594" indent="-228594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17030" y="4767263"/>
            <a:ext cx="2057400" cy="273844"/>
          </a:xfrm>
        </p:spPr>
        <p:txBody>
          <a:bodyPr/>
          <a:lstStyle/>
          <a:p>
            <a:fld id="{2D3E39D8-3995-43C6-9E0D-107BCCF96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594" indent="-228594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848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B2AC-52EE-4F2F-A471-422C869D193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B0AC-7A18-4BC4-80CF-8080F18B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r>
              <a:rPr lang="en-US"/>
              <a:t>Chicken Kitchen | </a:t>
            </a:r>
            <a:fld id="{6C3CB2AC-52EE-4F2F-A471-422C869D1932}" type="datetimeFigureOut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1" y="355600"/>
            <a:ext cx="4430713" cy="44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863" y="1376680"/>
            <a:ext cx="3414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County Franchise </a:t>
            </a:r>
            <a:br>
              <a:rPr lang="en-US" sz="2200" dirty="0">
                <a:solidFill>
                  <a:schemeClr val="bg1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Expansion 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8713" y="2129691"/>
            <a:ext cx="2963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Oakland County, MI</a:t>
            </a:r>
          </a:p>
          <a:p>
            <a:pPr algn="r"/>
            <a:r>
              <a:rPr lang="en-US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Bergen County, NJ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8713" y="3265468"/>
            <a:ext cx="2963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Prepared by Andre Buser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August 23</a:t>
            </a:r>
            <a:r>
              <a:rPr lang="en-US" sz="1000" baseline="30000" dirty="0">
                <a:solidFill>
                  <a:schemeClr val="bg1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rd</a:t>
            </a:r>
            <a:r>
              <a:rPr lang="en-US" sz="1000" dirty="0">
                <a:solidFill>
                  <a:schemeClr val="bg1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85498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3545" y="271781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Insights: Good Infrastructure with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3 Interstates</a:t>
            </a:r>
            <a:endParaRPr lang="en-US" sz="24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7F14A3-6453-4F84-B863-BC67626A1F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t="14235" r="25473" b="19247"/>
          <a:stretch/>
        </p:blipFill>
        <p:spPr>
          <a:xfrm>
            <a:off x="2015672" y="1104418"/>
            <a:ext cx="4823460" cy="3421381"/>
          </a:xfrm>
          <a:prstGeom prst="rect">
            <a:avLst/>
          </a:prstGeom>
          <a:ln w="9525">
            <a:solidFill>
              <a:srgbClr val="A91B60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945398F-DB20-4777-A043-868A542A7A60}"/>
              </a:ext>
            </a:extLst>
          </p:cNvPr>
          <p:cNvGrpSpPr/>
          <p:nvPr/>
        </p:nvGrpSpPr>
        <p:grpSpPr>
          <a:xfrm>
            <a:off x="2678612" y="1290977"/>
            <a:ext cx="2809603" cy="2879272"/>
            <a:chOff x="4450080" y="1429294"/>
            <a:chExt cx="2809603" cy="287927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4613E8-E624-47E2-BC7D-9959F080DF67}"/>
                </a:ext>
              </a:extLst>
            </p:cNvPr>
            <p:cNvCxnSpPr/>
            <p:nvPr/>
          </p:nvCxnSpPr>
          <p:spPr>
            <a:xfrm>
              <a:off x="4450080" y="1535974"/>
              <a:ext cx="88265" cy="2772592"/>
            </a:xfrm>
            <a:prstGeom prst="line">
              <a:avLst/>
            </a:prstGeom>
            <a:ln w="31750">
              <a:solidFill>
                <a:srgbClr val="C1C1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A7DDBC-D70B-43AB-9E47-64760CF4B72C}"/>
                </a:ext>
              </a:extLst>
            </p:cNvPr>
            <p:cNvCxnSpPr/>
            <p:nvPr/>
          </p:nvCxnSpPr>
          <p:spPr>
            <a:xfrm flipH="1">
              <a:off x="4450080" y="1429294"/>
              <a:ext cx="2689861" cy="106680"/>
            </a:xfrm>
            <a:prstGeom prst="line">
              <a:avLst/>
            </a:prstGeom>
            <a:ln w="31750">
              <a:solidFill>
                <a:srgbClr val="C1C1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8DF082-6001-445F-8FF2-E49EBD543D3D}"/>
                </a:ext>
              </a:extLst>
            </p:cNvPr>
            <p:cNvCxnSpPr/>
            <p:nvPr/>
          </p:nvCxnSpPr>
          <p:spPr>
            <a:xfrm>
              <a:off x="7145384" y="1429294"/>
              <a:ext cx="114299" cy="2781300"/>
            </a:xfrm>
            <a:prstGeom prst="straightConnector1">
              <a:avLst/>
            </a:prstGeom>
            <a:ln w="31750">
              <a:solidFill>
                <a:srgbClr val="C1C13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EC952A-5CA8-4CDC-909D-75E72F3B91EF}"/>
                </a:ext>
              </a:extLst>
            </p:cNvPr>
            <p:cNvCxnSpPr/>
            <p:nvPr/>
          </p:nvCxnSpPr>
          <p:spPr>
            <a:xfrm flipV="1">
              <a:off x="4538345" y="4210594"/>
              <a:ext cx="2721338" cy="97972"/>
            </a:xfrm>
            <a:prstGeom prst="line">
              <a:avLst/>
            </a:prstGeom>
            <a:ln w="31750">
              <a:solidFill>
                <a:srgbClr val="C1C1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EA4189A-6BDE-4B4D-AB85-405D9429C031}"/>
              </a:ext>
            </a:extLst>
          </p:cNvPr>
          <p:cNvSpPr/>
          <p:nvPr/>
        </p:nvSpPr>
        <p:spPr>
          <a:xfrm>
            <a:off x="3098800" y="1415143"/>
            <a:ext cx="2265113" cy="2387600"/>
          </a:xfrm>
          <a:custGeom>
            <a:avLst/>
            <a:gdLst>
              <a:gd name="connsiteX0" fmla="*/ 0 w 2265113"/>
              <a:gd name="connsiteY0" fmla="*/ 0 h 2387600"/>
              <a:gd name="connsiteX1" fmla="*/ 14514 w 2265113"/>
              <a:gd name="connsiteY1" fmla="*/ 58057 h 2387600"/>
              <a:gd name="connsiteX2" fmla="*/ 29029 w 2265113"/>
              <a:gd name="connsiteY2" fmla="*/ 79828 h 2387600"/>
              <a:gd name="connsiteX3" fmla="*/ 43543 w 2265113"/>
              <a:gd name="connsiteY3" fmla="*/ 130628 h 2387600"/>
              <a:gd name="connsiteX4" fmla="*/ 58057 w 2265113"/>
              <a:gd name="connsiteY4" fmla="*/ 152400 h 2387600"/>
              <a:gd name="connsiteX5" fmla="*/ 65314 w 2265113"/>
              <a:gd name="connsiteY5" fmla="*/ 210457 h 2387600"/>
              <a:gd name="connsiteX6" fmla="*/ 108857 w 2265113"/>
              <a:gd name="connsiteY6" fmla="*/ 355600 h 2387600"/>
              <a:gd name="connsiteX7" fmla="*/ 152400 w 2265113"/>
              <a:gd name="connsiteY7" fmla="*/ 384628 h 2387600"/>
              <a:gd name="connsiteX8" fmla="*/ 224971 w 2265113"/>
              <a:gd name="connsiteY8" fmla="*/ 428171 h 2387600"/>
              <a:gd name="connsiteX9" fmla="*/ 283029 w 2265113"/>
              <a:gd name="connsiteY9" fmla="*/ 493486 h 2387600"/>
              <a:gd name="connsiteX10" fmla="*/ 290286 w 2265113"/>
              <a:gd name="connsiteY10" fmla="*/ 522514 h 2387600"/>
              <a:gd name="connsiteX11" fmla="*/ 304800 w 2265113"/>
              <a:gd name="connsiteY11" fmla="*/ 544286 h 2387600"/>
              <a:gd name="connsiteX12" fmla="*/ 319314 w 2265113"/>
              <a:gd name="connsiteY12" fmla="*/ 573314 h 2387600"/>
              <a:gd name="connsiteX13" fmla="*/ 326571 w 2265113"/>
              <a:gd name="connsiteY13" fmla="*/ 602343 h 2387600"/>
              <a:gd name="connsiteX14" fmla="*/ 333829 w 2265113"/>
              <a:gd name="connsiteY14" fmla="*/ 638628 h 2387600"/>
              <a:gd name="connsiteX15" fmla="*/ 341086 w 2265113"/>
              <a:gd name="connsiteY15" fmla="*/ 660400 h 2387600"/>
              <a:gd name="connsiteX16" fmla="*/ 370114 w 2265113"/>
              <a:gd name="connsiteY16" fmla="*/ 674914 h 2387600"/>
              <a:gd name="connsiteX17" fmla="*/ 406400 w 2265113"/>
              <a:gd name="connsiteY17" fmla="*/ 703943 h 2387600"/>
              <a:gd name="connsiteX18" fmla="*/ 442686 w 2265113"/>
              <a:gd name="connsiteY18" fmla="*/ 725714 h 2387600"/>
              <a:gd name="connsiteX19" fmla="*/ 464457 w 2265113"/>
              <a:gd name="connsiteY19" fmla="*/ 740228 h 2387600"/>
              <a:gd name="connsiteX20" fmla="*/ 522514 w 2265113"/>
              <a:gd name="connsiteY20" fmla="*/ 805543 h 2387600"/>
              <a:gd name="connsiteX21" fmla="*/ 544286 w 2265113"/>
              <a:gd name="connsiteY21" fmla="*/ 812800 h 2387600"/>
              <a:gd name="connsiteX22" fmla="*/ 602343 w 2265113"/>
              <a:gd name="connsiteY22" fmla="*/ 834571 h 2387600"/>
              <a:gd name="connsiteX23" fmla="*/ 631371 w 2265113"/>
              <a:gd name="connsiteY23" fmla="*/ 849086 h 2387600"/>
              <a:gd name="connsiteX24" fmla="*/ 696686 w 2265113"/>
              <a:gd name="connsiteY24" fmla="*/ 856343 h 2387600"/>
              <a:gd name="connsiteX25" fmla="*/ 732971 w 2265113"/>
              <a:gd name="connsiteY25" fmla="*/ 863600 h 2387600"/>
              <a:gd name="connsiteX26" fmla="*/ 1016000 w 2265113"/>
              <a:gd name="connsiteY26" fmla="*/ 870857 h 2387600"/>
              <a:gd name="connsiteX27" fmla="*/ 1139371 w 2265113"/>
              <a:gd name="connsiteY27" fmla="*/ 928914 h 2387600"/>
              <a:gd name="connsiteX28" fmla="*/ 1161143 w 2265113"/>
              <a:gd name="connsiteY28" fmla="*/ 972457 h 2387600"/>
              <a:gd name="connsiteX29" fmla="*/ 1226457 w 2265113"/>
              <a:gd name="connsiteY29" fmla="*/ 1037771 h 2387600"/>
              <a:gd name="connsiteX30" fmla="*/ 1270000 w 2265113"/>
              <a:gd name="connsiteY30" fmla="*/ 1059543 h 2387600"/>
              <a:gd name="connsiteX31" fmla="*/ 1306286 w 2265113"/>
              <a:gd name="connsiteY31" fmla="*/ 1074057 h 2387600"/>
              <a:gd name="connsiteX32" fmla="*/ 1422400 w 2265113"/>
              <a:gd name="connsiteY32" fmla="*/ 1081314 h 2387600"/>
              <a:gd name="connsiteX33" fmla="*/ 1509486 w 2265113"/>
              <a:gd name="connsiteY33" fmla="*/ 1095828 h 2387600"/>
              <a:gd name="connsiteX34" fmla="*/ 1582057 w 2265113"/>
              <a:gd name="connsiteY34" fmla="*/ 1124857 h 2387600"/>
              <a:gd name="connsiteX35" fmla="*/ 1611086 w 2265113"/>
              <a:gd name="connsiteY35" fmla="*/ 1139371 h 2387600"/>
              <a:gd name="connsiteX36" fmla="*/ 1640114 w 2265113"/>
              <a:gd name="connsiteY36" fmla="*/ 1211943 h 2387600"/>
              <a:gd name="connsiteX37" fmla="*/ 1661886 w 2265113"/>
              <a:gd name="connsiteY37" fmla="*/ 1240971 h 2387600"/>
              <a:gd name="connsiteX38" fmla="*/ 1683657 w 2265113"/>
              <a:gd name="connsiteY38" fmla="*/ 1342571 h 2387600"/>
              <a:gd name="connsiteX39" fmla="*/ 1676400 w 2265113"/>
              <a:gd name="connsiteY39" fmla="*/ 1516743 h 2387600"/>
              <a:gd name="connsiteX40" fmla="*/ 1690914 w 2265113"/>
              <a:gd name="connsiteY40" fmla="*/ 1632857 h 2387600"/>
              <a:gd name="connsiteX41" fmla="*/ 1712686 w 2265113"/>
              <a:gd name="connsiteY41" fmla="*/ 1647371 h 2387600"/>
              <a:gd name="connsiteX42" fmla="*/ 1748971 w 2265113"/>
              <a:gd name="connsiteY42" fmla="*/ 1661886 h 2387600"/>
              <a:gd name="connsiteX43" fmla="*/ 1901371 w 2265113"/>
              <a:gd name="connsiteY43" fmla="*/ 1683657 h 2387600"/>
              <a:gd name="connsiteX44" fmla="*/ 1930400 w 2265113"/>
              <a:gd name="connsiteY44" fmla="*/ 1698171 h 2387600"/>
              <a:gd name="connsiteX45" fmla="*/ 1981200 w 2265113"/>
              <a:gd name="connsiteY45" fmla="*/ 1719943 h 2387600"/>
              <a:gd name="connsiteX46" fmla="*/ 2002971 w 2265113"/>
              <a:gd name="connsiteY46" fmla="*/ 1756228 h 2387600"/>
              <a:gd name="connsiteX47" fmla="*/ 2017486 w 2265113"/>
              <a:gd name="connsiteY47" fmla="*/ 1828800 h 2387600"/>
              <a:gd name="connsiteX48" fmla="*/ 2032000 w 2265113"/>
              <a:gd name="connsiteY48" fmla="*/ 1915886 h 2387600"/>
              <a:gd name="connsiteX49" fmla="*/ 2046514 w 2265113"/>
              <a:gd name="connsiteY49" fmla="*/ 1959428 h 2387600"/>
              <a:gd name="connsiteX50" fmla="*/ 2242457 w 2265113"/>
              <a:gd name="connsiteY50" fmla="*/ 2010228 h 2387600"/>
              <a:gd name="connsiteX51" fmla="*/ 2249714 w 2265113"/>
              <a:gd name="connsiteY51" fmla="*/ 2235200 h 2387600"/>
              <a:gd name="connsiteX52" fmla="*/ 2256971 w 2265113"/>
              <a:gd name="connsiteY52" fmla="*/ 2264228 h 2387600"/>
              <a:gd name="connsiteX53" fmla="*/ 2264229 w 2265113"/>
              <a:gd name="connsiteY53" fmla="*/ 2286000 h 2387600"/>
              <a:gd name="connsiteX54" fmla="*/ 2264229 w 2265113"/>
              <a:gd name="connsiteY54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265113" h="2387600">
                <a:moveTo>
                  <a:pt x="0" y="0"/>
                </a:moveTo>
                <a:cubicBezTo>
                  <a:pt x="2760" y="13800"/>
                  <a:pt x="7076" y="43181"/>
                  <a:pt x="14514" y="58057"/>
                </a:cubicBezTo>
                <a:cubicBezTo>
                  <a:pt x="18415" y="65858"/>
                  <a:pt x="24191" y="72571"/>
                  <a:pt x="29029" y="79828"/>
                </a:cubicBezTo>
                <a:cubicBezTo>
                  <a:pt x="33867" y="96761"/>
                  <a:pt x="37003" y="114277"/>
                  <a:pt x="43543" y="130628"/>
                </a:cubicBezTo>
                <a:cubicBezTo>
                  <a:pt x="46782" y="138726"/>
                  <a:pt x="55762" y="143985"/>
                  <a:pt x="58057" y="152400"/>
                </a:cubicBezTo>
                <a:cubicBezTo>
                  <a:pt x="63188" y="171216"/>
                  <a:pt x="62421" y="191170"/>
                  <a:pt x="65314" y="210457"/>
                </a:cubicBezTo>
                <a:cubicBezTo>
                  <a:pt x="72784" y="260253"/>
                  <a:pt x="74463" y="314328"/>
                  <a:pt x="108857" y="355600"/>
                </a:cubicBezTo>
                <a:cubicBezTo>
                  <a:pt x="120024" y="369001"/>
                  <a:pt x="140066" y="372293"/>
                  <a:pt x="152400" y="384628"/>
                </a:cubicBezTo>
                <a:cubicBezTo>
                  <a:pt x="182213" y="414443"/>
                  <a:pt x="160794" y="396083"/>
                  <a:pt x="224971" y="428171"/>
                </a:cubicBezTo>
                <a:cubicBezTo>
                  <a:pt x="269810" y="473010"/>
                  <a:pt x="250994" y="450773"/>
                  <a:pt x="283029" y="493486"/>
                </a:cubicBezTo>
                <a:cubicBezTo>
                  <a:pt x="285448" y="503162"/>
                  <a:pt x="286357" y="513347"/>
                  <a:pt x="290286" y="522514"/>
                </a:cubicBezTo>
                <a:cubicBezTo>
                  <a:pt x="293722" y="530531"/>
                  <a:pt x="300473" y="536713"/>
                  <a:pt x="304800" y="544286"/>
                </a:cubicBezTo>
                <a:cubicBezTo>
                  <a:pt x="310167" y="553679"/>
                  <a:pt x="314476" y="563638"/>
                  <a:pt x="319314" y="573314"/>
                </a:cubicBezTo>
                <a:cubicBezTo>
                  <a:pt x="321733" y="582990"/>
                  <a:pt x="324407" y="592606"/>
                  <a:pt x="326571" y="602343"/>
                </a:cubicBezTo>
                <a:cubicBezTo>
                  <a:pt x="329247" y="614384"/>
                  <a:pt x="330837" y="626662"/>
                  <a:pt x="333829" y="638628"/>
                </a:cubicBezTo>
                <a:cubicBezTo>
                  <a:pt x="335684" y="646049"/>
                  <a:pt x="335677" y="654991"/>
                  <a:pt x="341086" y="660400"/>
                </a:cubicBezTo>
                <a:cubicBezTo>
                  <a:pt x="348735" y="668050"/>
                  <a:pt x="360721" y="669547"/>
                  <a:pt x="370114" y="674914"/>
                </a:cubicBezTo>
                <a:cubicBezTo>
                  <a:pt x="432007" y="710281"/>
                  <a:pt x="358711" y="669879"/>
                  <a:pt x="406400" y="703943"/>
                </a:cubicBezTo>
                <a:cubicBezTo>
                  <a:pt x="417878" y="712142"/>
                  <a:pt x="430725" y="718238"/>
                  <a:pt x="442686" y="725714"/>
                </a:cubicBezTo>
                <a:cubicBezTo>
                  <a:pt x="450082" y="730337"/>
                  <a:pt x="458290" y="734061"/>
                  <a:pt x="464457" y="740228"/>
                </a:cubicBezTo>
                <a:cubicBezTo>
                  <a:pt x="489653" y="765424"/>
                  <a:pt x="493471" y="784798"/>
                  <a:pt x="522514" y="805543"/>
                </a:cubicBezTo>
                <a:cubicBezTo>
                  <a:pt x="528739" y="809989"/>
                  <a:pt x="537097" y="810186"/>
                  <a:pt x="544286" y="812800"/>
                </a:cubicBezTo>
                <a:cubicBezTo>
                  <a:pt x="563710" y="819863"/>
                  <a:pt x="583265" y="826622"/>
                  <a:pt x="602343" y="834571"/>
                </a:cubicBezTo>
                <a:cubicBezTo>
                  <a:pt x="612329" y="838732"/>
                  <a:pt x="620830" y="846653"/>
                  <a:pt x="631371" y="849086"/>
                </a:cubicBezTo>
                <a:cubicBezTo>
                  <a:pt x="652716" y="854012"/>
                  <a:pt x="675001" y="853245"/>
                  <a:pt x="696686" y="856343"/>
                </a:cubicBezTo>
                <a:cubicBezTo>
                  <a:pt x="708897" y="858087"/>
                  <a:pt x="720649" y="863040"/>
                  <a:pt x="732971" y="863600"/>
                </a:cubicBezTo>
                <a:cubicBezTo>
                  <a:pt x="827248" y="867885"/>
                  <a:pt x="921657" y="868438"/>
                  <a:pt x="1016000" y="870857"/>
                </a:cubicBezTo>
                <a:cubicBezTo>
                  <a:pt x="1121632" y="911485"/>
                  <a:pt x="1083388" y="886927"/>
                  <a:pt x="1139371" y="928914"/>
                </a:cubicBezTo>
                <a:cubicBezTo>
                  <a:pt x="1146628" y="943428"/>
                  <a:pt x="1152431" y="958766"/>
                  <a:pt x="1161143" y="972457"/>
                </a:cubicBezTo>
                <a:cubicBezTo>
                  <a:pt x="1178078" y="999069"/>
                  <a:pt x="1199845" y="1020836"/>
                  <a:pt x="1226457" y="1037771"/>
                </a:cubicBezTo>
                <a:cubicBezTo>
                  <a:pt x="1240148" y="1046483"/>
                  <a:pt x="1255227" y="1052828"/>
                  <a:pt x="1270000" y="1059543"/>
                </a:cubicBezTo>
                <a:cubicBezTo>
                  <a:pt x="1281859" y="1064934"/>
                  <a:pt x="1293390" y="1072215"/>
                  <a:pt x="1306286" y="1074057"/>
                </a:cubicBezTo>
                <a:cubicBezTo>
                  <a:pt x="1344676" y="1079541"/>
                  <a:pt x="1383695" y="1078895"/>
                  <a:pt x="1422400" y="1081314"/>
                </a:cubicBezTo>
                <a:cubicBezTo>
                  <a:pt x="1428181" y="1082140"/>
                  <a:pt x="1497696" y="1091112"/>
                  <a:pt x="1509486" y="1095828"/>
                </a:cubicBezTo>
                <a:cubicBezTo>
                  <a:pt x="1603211" y="1133319"/>
                  <a:pt x="1490958" y="1106638"/>
                  <a:pt x="1582057" y="1124857"/>
                </a:cubicBezTo>
                <a:cubicBezTo>
                  <a:pt x="1591733" y="1129695"/>
                  <a:pt x="1604444" y="1130831"/>
                  <a:pt x="1611086" y="1139371"/>
                </a:cubicBezTo>
                <a:cubicBezTo>
                  <a:pt x="1664781" y="1208407"/>
                  <a:pt x="1615027" y="1168041"/>
                  <a:pt x="1640114" y="1211943"/>
                </a:cubicBezTo>
                <a:cubicBezTo>
                  <a:pt x="1646115" y="1222445"/>
                  <a:pt x="1654629" y="1231295"/>
                  <a:pt x="1661886" y="1240971"/>
                </a:cubicBezTo>
                <a:cubicBezTo>
                  <a:pt x="1679969" y="1313303"/>
                  <a:pt x="1673121" y="1279351"/>
                  <a:pt x="1683657" y="1342571"/>
                </a:cubicBezTo>
                <a:cubicBezTo>
                  <a:pt x="1681238" y="1400628"/>
                  <a:pt x="1674948" y="1458653"/>
                  <a:pt x="1676400" y="1516743"/>
                </a:cubicBezTo>
                <a:cubicBezTo>
                  <a:pt x="1677375" y="1555737"/>
                  <a:pt x="1680474" y="1595274"/>
                  <a:pt x="1690914" y="1632857"/>
                </a:cubicBezTo>
                <a:cubicBezTo>
                  <a:pt x="1693248" y="1641261"/>
                  <a:pt x="1704885" y="1643470"/>
                  <a:pt x="1712686" y="1647371"/>
                </a:cubicBezTo>
                <a:cubicBezTo>
                  <a:pt x="1724338" y="1653197"/>
                  <a:pt x="1736774" y="1657312"/>
                  <a:pt x="1748971" y="1661886"/>
                </a:cubicBezTo>
                <a:cubicBezTo>
                  <a:pt x="1799323" y="1680769"/>
                  <a:pt x="1846968" y="1679472"/>
                  <a:pt x="1901371" y="1683657"/>
                </a:cubicBezTo>
                <a:cubicBezTo>
                  <a:pt x="1911047" y="1688495"/>
                  <a:pt x="1920551" y="1693694"/>
                  <a:pt x="1930400" y="1698171"/>
                </a:cubicBezTo>
                <a:cubicBezTo>
                  <a:pt x="1947172" y="1705795"/>
                  <a:pt x="1966814" y="1708434"/>
                  <a:pt x="1981200" y="1719943"/>
                </a:cubicBezTo>
                <a:cubicBezTo>
                  <a:pt x="1992214" y="1728754"/>
                  <a:pt x="1995714" y="1744133"/>
                  <a:pt x="2002971" y="1756228"/>
                </a:cubicBezTo>
                <a:cubicBezTo>
                  <a:pt x="2007809" y="1780419"/>
                  <a:pt x="2013997" y="1804378"/>
                  <a:pt x="2017486" y="1828800"/>
                </a:cubicBezTo>
                <a:cubicBezTo>
                  <a:pt x="2020601" y="1850605"/>
                  <a:pt x="2025633" y="1892541"/>
                  <a:pt x="2032000" y="1915886"/>
                </a:cubicBezTo>
                <a:cubicBezTo>
                  <a:pt x="2036025" y="1930646"/>
                  <a:pt x="2035696" y="1948610"/>
                  <a:pt x="2046514" y="1959428"/>
                </a:cubicBezTo>
                <a:cubicBezTo>
                  <a:pt x="2087009" y="1999923"/>
                  <a:pt x="2210473" y="2005178"/>
                  <a:pt x="2242457" y="2010228"/>
                </a:cubicBezTo>
                <a:cubicBezTo>
                  <a:pt x="2244876" y="2085219"/>
                  <a:pt x="2245434" y="2160293"/>
                  <a:pt x="2249714" y="2235200"/>
                </a:cubicBezTo>
                <a:cubicBezTo>
                  <a:pt x="2250283" y="2245158"/>
                  <a:pt x="2254231" y="2254638"/>
                  <a:pt x="2256971" y="2264228"/>
                </a:cubicBezTo>
                <a:cubicBezTo>
                  <a:pt x="2259073" y="2271584"/>
                  <a:pt x="2263780" y="2278363"/>
                  <a:pt x="2264229" y="2286000"/>
                </a:cubicBezTo>
                <a:cubicBezTo>
                  <a:pt x="2266218" y="2319808"/>
                  <a:pt x="2264229" y="2353733"/>
                  <a:pt x="2264229" y="2387600"/>
                </a:cubicBezTo>
              </a:path>
            </a:pathLst>
          </a:custGeom>
          <a:noFill/>
          <a:ln>
            <a:solidFill>
              <a:srgbClr val="A91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BF867F-DB11-498C-8523-A316CB73F7CB}"/>
              </a:ext>
            </a:extLst>
          </p:cNvPr>
          <p:cNvSpPr/>
          <p:nvPr/>
        </p:nvSpPr>
        <p:spPr>
          <a:xfrm>
            <a:off x="2764971" y="3635579"/>
            <a:ext cx="1582058" cy="493735"/>
          </a:xfrm>
          <a:custGeom>
            <a:avLst/>
            <a:gdLst>
              <a:gd name="connsiteX0" fmla="*/ 0 w 1582058"/>
              <a:gd name="connsiteY0" fmla="*/ 14764 h 493735"/>
              <a:gd name="connsiteX1" fmla="*/ 362858 w 1582058"/>
              <a:gd name="connsiteY1" fmla="*/ 7507 h 493735"/>
              <a:gd name="connsiteX2" fmla="*/ 464458 w 1582058"/>
              <a:gd name="connsiteY2" fmla="*/ 58307 h 493735"/>
              <a:gd name="connsiteX3" fmla="*/ 544286 w 1582058"/>
              <a:gd name="connsiteY3" fmla="*/ 80078 h 493735"/>
              <a:gd name="connsiteX4" fmla="*/ 580572 w 1582058"/>
              <a:gd name="connsiteY4" fmla="*/ 109107 h 493735"/>
              <a:gd name="connsiteX5" fmla="*/ 624115 w 1582058"/>
              <a:gd name="connsiteY5" fmla="*/ 116364 h 493735"/>
              <a:gd name="connsiteX6" fmla="*/ 682172 w 1582058"/>
              <a:gd name="connsiteY6" fmla="*/ 145392 h 493735"/>
              <a:gd name="connsiteX7" fmla="*/ 725715 w 1582058"/>
              <a:gd name="connsiteY7" fmla="*/ 174421 h 493735"/>
              <a:gd name="connsiteX8" fmla="*/ 870858 w 1582058"/>
              <a:gd name="connsiteY8" fmla="*/ 217964 h 493735"/>
              <a:gd name="connsiteX9" fmla="*/ 986972 w 1582058"/>
              <a:gd name="connsiteY9" fmla="*/ 254250 h 493735"/>
              <a:gd name="connsiteX10" fmla="*/ 1045029 w 1582058"/>
              <a:gd name="connsiteY10" fmla="*/ 261507 h 493735"/>
              <a:gd name="connsiteX11" fmla="*/ 1066800 w 1582058"/>
              <a:gd name="connsiteY11" fmla="*/ 268764 h 493735"/>
              <a:gd name="connsiteX12" fmla="*/ 1124858 w 1582058"/>
              <a:gd name="connsiteY12" fmla="*/ 305050 h 493735"/>
              <a:gd name="connsiteX13" fmla="*/ 1161143 w 1582058"/>
              <a:gd name="connsiteY13" fmla="*/ 334078 h 493735"/>
              <a:gd name="connsiteX14" fmla="*/ 1204686 w 1582058"/>
              <a:gd name="connsiteY14" fmla="*/ 355850 h 493735"/>
              <a:gd name="connsiteX15" fmla="*/ 1291772 w 1582058"/>
              <a:gd name="connsiteY15" fmla="*/ 413907 h 493735"/>
              <a:gd name="connsiteX16" fmla="*/ 1349829 w 1582058"/>
              <a:gd name="connsiteY16" fmla="*/ 421164 h 493735"/>
              <a:gd name="connsiteX17" fmla="*/ 1444172 w 1582058"/>
              <a:gd name="connsiteY17" fmla="*/ 435678 h 493735"/>
              <a:gd name="connsiteX18" fmla="*/ 1494972 w 1582058"/>
              <a:gd name="connsiteY18" fmla="*/ 442935 h 493735"/>
              <a:gd name="connsiteX19" fmla="*/ 1524000 w 1582058"/>
              <a:gd name="connsiteY19" fmla="*/ 457450 h 493735"/>
              <a:gd name="connsiteX20" fmla="*/ 1582058 w 1582058"/>
              <a:gd name="connsiteY20" fmla="*/ 493735 h 4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82058" h="493735">
                <a:moveTo>
                  <a:pt x="0" y="14764"/>
                </a:moveTo>
                <a:cubicBezTo>
                  <a:pt x="114757" y="7360"/>
                  <a:pt x="245565" y="-9869"/>
                  <a:pt x="362858" y="7507"/>
                </a:cubicBezTo>
                <a:cubicBezTo>
                  <a:pt x="475663" y="24219"/>
                  <a:pt x="371296" y="27253"/>
                  <a:pt x="464458" y="58307"/>
                </a:cubicBezTo>
                <a:cubicBezTo>
                  <a:pt x="519702" y="76722"/>
                  <a:pt x="492998" y="69821"/>
                  <a:pt x="544286" y="80078"/>
                </a:cubicBezTo>
                <a:cubicBezTo>
                  <a:pt x="556381" y="89754"/>
                  <a:pt x="566471" y="102697"/>
                  <a:pt x="580572" y="109107"/>
                </a:cubicBezTo>
                <a:cubicBezTo>
                  <a:pt x="593968" y="115196"/>
                  <a:pt x="609751" y="113172"/>
                  <a:pt x="624115" y="116364"/>
                </a:cubicBezTo>
                <a:cubicBezTo>
                  <a:pt x="648928" y="121878"/>
                  <a:pt x="658392" y="131125"/>
                  <a:pt x="682172" y="145392"/>
                </a:cubicBezTo>
                <a:cubicBezTo>
                  <a:pt x="705861" y="180928"/>
                  <a:pt x="684059" y="158800"/>
                  <a:pt x="725715" y="174421"/>
                </a:cubicBezTo>
                <a:cubicBezTo>
                  <a:pt x="848319" y="220398"/>
                  <a:pt x="770732" y="205449"/>
                  <a:pt x="870858" y="217964"/>
                </a:cubicBezTo>
                <a:cubicBezTo>
                  <a:pt x="891828" y="224954"/>
                  <a:pt x="960957" y="249047"/>
                  <a:pt x="986972" y="254250"/>
                </a:cubicBezTo>
                <a:cubicBezTo>
                  <a:pt x="1006096" y="258075"/>
                  <a:pt x="1025677" y="259088"/>
                  <a:pt x="1045029" y="261507"/>
                </a:cubicBezTo>
                <a:cubicBezTo>
                  <a:pt x="1052286" y="263926"/>
                  <a:pt x="1059958" y="265343"/>
                  <a:pt x="1066800" y="268764"/>
                </a:cubicBezTo>
                <a:cubicBezTo>
                  <a:pt x="1075002" y="272865"/>
                  <a:pt x="1113341" y="296412"/>
                  <a:pt x="1124858" y="305050"/>
                </a:cubicBezTo>
                <a:cubicBezTo>
                  <a:pt x="1137249" y="314344"/>
                  <a:pt x="1148075" y="325762"/>
                  <a:pt x="1161143" y="334078"/>
                </a:cubicBezTo>
                <a:cubicBezTo>
                  <a:pt x="1174834" y="342790"/>
                  <a:pt x="1191184" y="346849"/>
                  <a:pt x="1204686" y="355850"/>
                </a:cubicBezTo>
                <a:cubicBezTo>
                  <a:pt x="1245613" y="383134"/>
                  <a:pt x="1244285" y="400339"/>
                  <a:pt x="1291772" y="413907"/>
                </a:cubicBezTo>
                <a:cubicBezTo>
                  <a:pt x="1310525" y="419265"/>
                  <a:pt x="1330477" y="418745"/>
                  <a:pt x="1349829" y="421164"/>
                </a:cubicBezTo>
                <a:cubicBezTo>
                  <a:pt x="1396728" y="436797"/>
                  <a:pt x="1357428" y="425473"/>
                  <a:pt x="1444172" y="435678"/>
                </a:cubicBezTo>
                <a:cubicBezTo>
                  <a:pt x="1461160" y="437677"/>
                  <a:pt x="1478039" y="440516"/>
                  <a:pt x="1494972" y="442935"/>
                </a:cubicBezTo>
                <a:cubicBezTo>
                  <a:pt x="1504648" y="447773"/>
                  <a:pt x="1514503" y="452270"/>
                  <a:pt x="1524000" y="457450"/>
                </a:cubicBezTo>
                <a:cubicBezTo>
                  <a:pt x="1574699" y="485104"/>
                  <a:pt x="1561547" y="473227"/>
                  <a:pt x="1582058" y="493735"/>
                </a:cubicBezTo>
              </a:path>
            </a:pathLst>
          </a:custGeom>
          <a:noFill/>
          <a:ln>
            <a:solidFill>
              <a:srgbClr val="A91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6E38B-A1D9-4423-B8F1-2838A896DCEB}"/>
              </a:ext>
            </a:extLst>
          </p:cNvPr>
          <p:cNvSpPr/>
          <p:nvPr/>
        </p:nvSpPr>
        <p:spPr>
          <a:xfrm>
            <a:off x="3860800" y="3933371"/>
            <a:ext cx="79829" cy="573315"/>
          </a:xfrm>
          <a:custGeom>
            <a:avLst/>
            <a:gdLst>
              <a:gd name="connsiteX0" fmla="*/ 0 w 79829"/>
              <a:gd name="connsiteY0" fmla="*/ 573315 h 573315"/>
              <a:gd name="connsiteX1" fmla="*/ 21771 w 79829"/>
              <a:gd name="connsiteY1" fmla="*/ 478972 h 573315"/>
              <a:gd name="connsiteX2" fmla="*/ 29029 w 79829"/>
              <a:gd name="connsiteY2" fmla="*/ 457200 h 573315"/>
              <a:gd name="connsiteX3" fmla="*/ 65314 w 79829"/>
              <a:gd name="connsiteY3" fmla="*/ 391886 h 573315"/>
              <a:gd name="connsiteX4" fmla="*/ 79829 w 79829"/>
              <a:gd name="connsiteY4" fmla="*/ 362858 h 573315"/>
              <a:gd name="connsiteX5" fmla="*/ 65314 w 79829"/>
              <a:gd name="connsiteY5" fmla="*/ 319315 h 573315"/>
              <a:gd name="connsiteX6" fmla="*/ 50800 w 79829"/>
              <a:gd name="connsiteY6" fmla="*/ 261258 h 573315"/>
              <a:gd name="connsiteX7" fmla="*/ 21771 w 79829"/>
              <a:gd name="connsiteY7" fmla="*/ 159658 h 573315"/>
              <a:gd name="connsiteX8" fmla="*/ 21771 w 79829"/>
              <a:gd name="connsiteY8" fmla="*/ 0 h 5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29" h="573315">
                <a:moveTo>
                  <a:pt x="0" y="573315"/>
                </a:moveTo>
                <a:cubicBezTo>
                  <a:pt x="7257" y="541867"/>
                  <a:pt x="13943" y="510282"/>
                  <a:pt x="21771" y="478972"/>
                </a:cubicBezTo>
                <a:cubicBezTo>
                  <a:pt x="23626" y="471550"/>
                  <a:pt x="26015" y="464231"/>
                  <a:pt x="29029" y="457200"/>
                </a:cubicBezTo>
                <a:cubicBezTo>
                  <a:pt x="42078" y="426753"/>
                  <a:pt x="48112" y="422848"/>
                  <a:pt x="65314" y="391886"/>
                </a:cubicBezTo>
                <a:cubicBezTo>
                  <a:pt x="70568" y="382429"/>
                  <a:pt x="74991" y="372534"/>
                  <a:pt x="79829" y="362858"/>
                </a:cubicBezTo>
                <a:cubicBezTo>
                  <a:pt x="74991" y="348344"/>
                  <a:pt x="69517" y="334026"/>
                  <a:pt x="65314" y="319315"/>
                </a:cubicBezTo>
                <a:cubicBezTo>
                  <a:pt x="59834" y="300135"/>
                  <a:pt x="58208" y="279779"/>
                  <a:pt x="50800" y="261258"/>
                </a:cubicBezTo>
                <a:cubicBezTo>
                  <a:pt x="36574" y="225692"/>
                  <a:pt x="24439" y="201004"/>
                  <a:pt x="21771" y="159658"/>
                </a:cubicBezTo>
                <a:cubicBezTo>
                  <a:pt x="18344" y="106549"/>
                  <a:pt x="21771" y="53219"/>
                  <a:pt x="21771" y="0"/>
                </a:cubicBezTo>
              </a:path>
            </a:pathLst>
          </a:custGeom>
          <a:noFill/>
          <a:ln>
            <a:solidFill>
              <a:srgbClr val="A91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723A66-0EA9-4C36-940A-5DA476C960CB}"/>
              </a:ext>
            </a:extLst>
          </p:cNvPr>
          <p:cNvGrpSpPr/>
          <p:nvPr/>
        </p:nvGrpSpPr>
        <p:grpSpPr>
          <a:xfrm>
            <a:off x="2939143" y="3483430"/>
            <a:ext cx="287258" cy="261571"/>
            <a:chOff x="4848824" y="506569"/>
            <a:chExt cx="205610" cy="146479"/>
          </a:xfrm>
        </p:grpSpPr>
        <p:pic>
          <p:nvPicPr>
            <p:cNvPr id="31" name="Picture 4" descr="Interstate Sign Psd | Free Images at Clker.com - vector ...">
              <a:extLst>
                <a:ext uri="{FF2B5EF4-FFF2-40B4-BE49-F238E27FC236}">
                  <a16:creationId xmlns:a16="http://schemas.microsoft.com/office/drawing/2014/main" id="{1C17A3FE-463C-4983-A471-25809EBBD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994" y="506569"/>
              <a:ext cx="146479" cy="14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82859-ADE4-4678-9397-2871D7A5934C}"/>
                </a:ext>
              </a:extLst>
            </p:cNvPr>
            <p:cNvSpPr txBox="1"/>
            <p:nvPr/>
          </p:nvSpPr>
          <p:spPr>
            <a:xfrm>
              <a:off x="4848824" y="521678"/>
              <a:ext cx="205610" cy="120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WeblySleek UI Semibold" panose="020B0502040204020203"/>
                </a:rPr>
                <a:t>96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70193E-1F6F-41F6-909B-178064EFBE18}"/>
              </a:ext>
            </a:extLst>
          </p:cNvPr>
          <p:cNvGrpSpPr/>
          <p:nvPr/>
        </p:nvGrpSpPr>
        <p:grpSpPr>
          <a:xfrm>
            <a:off x="3698085" y="3926115"/>
            <a:ext cx="338554" cy="276948"/>
            <a:chOff x="4833242" y="506569"/>
            <a:chExt cx="242327" cy="146479"/>
          </a:xfrm>
        </p:grpSpPr>
        <p:pic>
          <p:nvPicPr>
            <p:cNvPr id="37" name="Picture 4" descr="Interstate Sign Psd | Free Images at Clker.com - vector ...">
              <a:extLst>
                <a:ext uri="{FF2B5EF4-FFF2-40B4-BE49-F238E27FC236}">
                  <a16:creationId xmlns:a16="http://schemas.microsoft.com/office/drawing/2014/main" id="{3D8670E5-8AF0-4760-A5FC-2F0890E6F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994" y="506569"/>
              <a:ext cx="146479" cy="14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53A024-31BF-4758-BB56-6716669F184B}"/>
                </a:ext>
              </a:extLst>
            </p:cNvPr>
            <p:cNvSpPr txBox="1"/>
            <p:nvPr/>
          </p:nvSpPr>
          <p:spPr>
            <a:xfrm>
              <a:off x="4833242" y="521678"/>
              <a:ext cx="242327" cy="113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WeblySleek UI Semibold" panose="020B0502040204020203"/>
                </a:rPr>
                <a:t>275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15738B-ABC0-48CB-A2A0-F335BD959F2E}"/>
              </a:ext>
            </a:extLst>
          </p:cNvPr>
          <p:cNvGrpSpPr/>
          <p:nvPr/>
        </p:nvGrpSpPr>
        <p:grpSpPr>
          <a:xfrm>
            <a:off x="4612597" y="2553537"/>
            <a:ext cx="287257" cy="261571"/>
            <a:chOff x="4848824" y="506569"/>
            <a:chExt cx="205610" cy="146479"/>
          </a:xfrm>
        </p:grpSpPr>
        <p:pic>
          <p:nvPicPr>
            <p:cNvPr id="40" name="Picture 4" descr="Interstate Sign Psd | Free Images at Clker.com - vector ...">
              <a:extLst>
                <a:ext uri="{FF2B5EF4-FFF2-40B4-BE49-F238E27FC236}">
                  <a16:creationId xmlns:a16="http://schemas.microsoft.com/office/drawing/2014/main" id="{1DDD404F-02ED-449B-B61E-61E41B5E5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994" y="506569"/>
              <a:ext cx="146479" cy="14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D005CA-0224-46D4-A0E8-CE75798BC06A}"/>
                </a:ext>
              </a:extLst>
            </p:cNvPr>
            <p:cNvSpPr txBox="1"/>
            <p:nvPr/>
          </p:nvSpPr>
          <p:spPr>
            <a:xfrm>
              <a:off x="4848824" y="521678"/>
              <a:ext cx="205610" cy="120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WeblySleek UI Semibold" panose="020B0502040204020203"/>
                </a:rPr>
                <a:t>75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41625E-97A9-4E12-AA22-14BCC7C4A050}"/>
              </a:ext>
            </a:extLst>
          </p:cNvPr>
          <p:cNvGrpSpPr/>
          <p:nvPr/>
        </p:nvGrpSpPr>
        <p:grpSpPr>
          <a:xfrm>
            <a:off x="3402479" y="1988250"/>
            <a:ext cx="287257" cy="261571"/>
            <a:chOff x="4848824" y="506569"/>
            <a:chExt cx="205610" cy="146479"/>
          </a:xfrm>
        </p:grpSpPr>
        <p:pic>
          <p:nvPicPr>
            <p:cNvPr id="43" name="Picture 4" descr="Interstate Sign Psd | Free Images at Clker.com - vector ...">
              <a:extLst>
                <a:ext uri="{FF2B5EF4-FFF2-40B4-BE49-F238E27FC236}">
                  <a16:creationId xmlns:a16="http://schemas.microsoft.com/office/drawing/2014/main" id="{AE2AD227-240B-4613-8805-B9A4E3F25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994" y="506569"/>
              <a:ext cx="146479" cy="14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1CF963-814D-4045-9A6C-067405098A49}"/>
                </a:ext>
              </a:extLst>
            </p:cNvPr>
            <p:cNvSpPr txBox="1"/>
            <p:nvPr/>
          </p:nvSpPr>
          <p:spPr>
            <a:xfrm>
              <a:off x="4848824" y="521678"/>
              <a:ext cx="205610" cy="120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WeblySleek UI Semibold" panose="020B0502040204020203"/>
                </a:rPr>
                <a:t>75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501DA7-06F2-4D8C-A382-FC330E2FB9CC}"/>
              </a:ext>
            </a:extLst>
          </p:cNvPr>
          <p:cNvGrpSpPr/>
          <p:nvPr/>
        </p:nvGrpSpPr>
        <p:grpSpPr>
          <a:xfrm>
            <a:off x="5224844" y="3764157"/>
            <a:ext cx="287257" cy="261571"/>
            <a:chOff x="4848824" y="506569"/>
            <a:chExt cx="205610" cy="146479"/>
          </a:xfrm>
        </p:grpSpPr>
        <p:pic>
          <p:nvPicPr>
            <p:cNvPr id="46" name="Picture 4" descr="Interstate Sign Psd | Free Images at Clker.com - vector ...">
              <a:extLst>
                <a:ext uri="{FF2B5EF4-FFF2-40B4-BE49-F238E27FC236}">
                  <a16:creationId xmlns:a16="http://schemas.microsoft.com/office/drawing/2014/main" id="{56FCF8E0-4060-4B50-8F5B-0FAB63F05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994" y="506569"/>
              <a:ext cx="146479" cy="14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A88FA-C29A-4B19-8B0E-66B2D5DDFCB4}"/>
                </a:ext>
              </a:extLst>
            </p:cNvPr>
            <p:cNvSpPr txBox="1"/>
            <p:nvPr/>
          </p:nvSpPr>
          <p:spPr>
            <a:xfrm>
              <a:off x="4848824" y="521678"/>
              <a:ext cx="205610" cy="120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WeblySleek UI Semibold" panose="020B0502040204020203"/>
                </a:rPr>
                <a:t>75</a:t>
              </a:r>
            </a:p>
          </p:txBody>
        </p:sp>
      </p:grp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E68E2249-1D1F-419C-99E0-3A9075A43427}"/>
              </a:ext>
            </a:extLst>
          </p:cNvPr>
          <p:cNvSpPr txBox="1">
            <a:spLocks/>
          </p:cNvSpPr>
          <p:nvPr/>
        </p:nvSpPr>
        <p:spPr>
          <a:xfrm>
            <a:off x="706484" y="4434037"/>
            <a:ext cx="2895413" cy="437682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WeblySleek UI Semilight" panose="020B0502040204020203" pitchFamily="34" charset="0"/>
              <a:cs typeface="WeblySleek UI Semilight" panose="020B0502040204020203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Source: Map – Google Maps, August 22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nd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2021.</a:t>
            </a:r>
          </a:p>
        </p:txBody>
      </p:sp>
    </p:spTree>
    <p:extLst>
      <p:ext uri="{BB962C8B-B14F-4D97-AF65-F5344CB8AC3E}">
        <p14:creationId xmlns:p14="http://schemas.microsoft.com/office/powerpoint/2010/main" val="265238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3545" y="271781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Insights: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Peer Competitors</a:t>
            </a:r>
            <a:endParaRPr lang="en-US" sz="1800" dirty="0">
              <a:solidFill>
                <a:srgbClr val="C1C139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1B147A-12C1-4F26-8516-318A6963D038}"/>
              </a:ext>
            </a:extLst>
          </p:cNvPr>
          <p:cNvGrpSpPr/>
          <p:nvPr/>
        </p:nvGrpSpPr>
        <p:grpSpPr>
          <a:xfrm>
            <a:off x="2545014" y="1424439"/>
            <a:ext cx="4070054" cy="2605314"/>
            <a:chOff x="2588556" y="1424439"/>
            <a:chExt cx="4070054" cy="26053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715269-8D85-4974-B2E0-A3EC64B08C3E}"/>
                </a:ext>
              </a:extLst>
            </p:cNvPr>
            <p:cNvGrpSpPr/>
            <p:nvPr/>
          </p:nvGrpSpPr>
          <p:grpSpPr>
            <a:xfrm>
              <a:off x="2762673" y="1633778"/>
              <a:ext cx="3721820" cy="523875"/>
              <a:chOff x="695171" y="1610679"/>
              <a:chExt cx="3721820" cy="523875"/>
            </a:xfrm>
          </p:grpSpPr>
          <p:pic>
            <p:nvPicPr>
              <p:cNvPr id="3074" name="Picture 2" descr="See the source image">
                <a:extLst>
                  <a:ext uri="{FF2B5EF4-FFF2-40B4-BE49-F238E27FC236}">
                    <a16:creationId xmlns:a16="http://schemas.microsoft.com/office/drawing/2014/main" id="{4CB3643E-D62F-4F0B-AC82-A4DFD1BBB7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171" y="1610679"/>
                <a:ext cx="7143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See the source image">
                <a:extLst>
                  <a:ext uri="{FF2B5EF4-FFF2-40B4-BE49-F238E27FC236}">
                    <a16:creationId xmlns:a16="http://schemas.microsoft.com/office/drawing/2014/main" id="{090EA32B-C220-4EF6-91CE-1F8857A309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032" y="1610679"/>
                <a:ext cx="7143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See the source image">
                <a:extLst>
                  <a:ext uri="{FF2B5EF4-FFF2-40B4-BE49-F238E27FC236}">
                    <a16:creationId xmlns:a16="http://schemas.microsoft.com/office/drawing/2014/main" id="{F8964D98-9FEF-4F29-874B-E89CA5045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8893" y="1610679"/>
                <a:ext cx="7143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See the source image">
                <a:extLst>
                  <a:ext uri="{FF2B5EF4-FFF2-40B4-BE49-F238E27FC236}">
                    <a16:creationId xmlns:a16="http://schemas.microsoft.com/office/drawing/2014/main" id="{B4584CC4-3F4C-4E25-B84F-753413021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0754" y="1610679"/>
                <a:ext cx="7143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See the source image">
                <a:extLst>
                  <a:ext uri="{FF2B5EF4-FFF2-40B4-BE49-F238E27FC236}">
                    <a16:creationId xmlns:a16="http://schemas.microsoft.com/office/drawing/2014/main" id="{81DD2225-56A8-4623-B23C-85E00571B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2616" y="1610679"/>
                <a:ext cx="7143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E978067-67F0-4AC1-8D3F-D4B7EC653056}"/>
                </a:ext>
              </a:extLst>
            </p:cNvPr>
            <p:cNvCxnSpPr>
              <a:cxnSpLocks/>
            </p:cNvCxnSpPr>
            <p:nvPr/>
          </p:nvCxnSpPr>
          <p:spPr>
            <a:xfrm>
              <a:off x="2613956" y="2366992"/>
              <a:ext cx="4019254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E7DD5A4-C90F-45FA-BE07-81419B7CEDD4}"/>
                </a:ext>
              </a:extLst>
            </p:cNvPr>
            <p:cNvCxnSpPr>
              <a:cxnSpLocks/>
            </p:cNvCxnSpPr>
            <p:nvPr/>
          </p:nvCxnSpPr>
          <p:spPr>
            <a:xfrm>
              <a:off x="2613956" y="1424439"/>
              <a:ext cx="4019254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 descr="7 Greens | Salads | Bowls | Wraps">
              <a:extLst>
                <a:ext uri="{FF2B5EF4-FFF2-40B4-BE49-F238E27FC236}">
                  <a16:creationId xmlns:a16="http://schemas.microsoft.com/office/drawing/2014/main" id="{13AEA5DF-9AC4-4432-95E8-519058F61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641" y="3479421"/>
              <a:ext cx="1365885" cy="34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D920C01-3AFB-4E49-A2DE-2346CD017188}"/>
                </a:ext>
              </a:extLst>
            </p:cNvPr>
            <p:cNvCxnSpPr>
              <a:cxnSpLocks/>
            </p:cNvCxnSpPr>
            <p:nvPr/>
          </p:nvCxnSpPr>
          <p:spPr>
            <a:xfrm>
              <a:off x="2588556" y="3270083"/>
              <a:ext cx="4070054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63B1CB-CF45-42FA-899B-7BFA71DED247}"/>
                </a:ext>
              </a:extLst>
            </p:cNvPr>
            <p:cNvGrpSpPr/>
            <p:nvPr/>
          </p:nvGrpSpPr>
          <p:grpSpPr>
            <a:xfrm>
              <a:off x="2761920" y="2576331"/>
              <a:ext cx="3723327" cy="484413"/>
              <a:chOff x="848673" y="3443728"/>
              <a:chExt cx="3723327" cy="484413"/>
            </a:xfrm>
          </p:grpSpPr>
          <p:pic>
            <p:nvPicPr>
              <p:cNvPr id="3078" name="Picture 6" descr="See the source image">
                <a:extLst>
                  <a:ext uri="{FF2B5EF4-FFF2-40B4-BE49-F238E27FC236}">
                    <a16:creationId xmlns:a16="http://schemas.microsoft.com/office/drawing/2014/main" id="{480FE8FF-ACC3-4151-BF61-213C95D792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673" y="3443728"/>
                <a:ext cx="861179" cy="48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See the source image">
                <a:extLst>
                  <a:ext uri="{FF2B5EF4-FFF2-40B4-BE49-F238E27FC236}">
                    <a16:creationId xmlns:a16="http://schemas.microsoft.com/office/drawing/2014/main" id="{908599BB-16D6-4568-BA14-61E34C67D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0821" y="3443728"/>
                <a:ext cx="861179" cy="48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See the source image">
                <a:extLst>
                  <a:ext uri="{FF2B5EF4-FFF2-40B4-BE49-F238E27FC236}">
                    <a16:creationId xmlns:a16="http://schemas.microsoft.com/office/drawing/2014/main" id="{7902E496-FD3C-40CF-B950-BB63EFCCB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2722" y="3443728"/>
                <a:ext cx="861179" cy="48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6" descr="See the source image">
                <a:extLst>
                  <a:ext uri="{FF2B5EF4-FFF2-40B4-BE49-F238E27FC236}">
                    <a16:creationId xmlns:a16="http://schemas.microsoft.com/office/drawing/2014/main" id="{FAFFFECD-0212-4BAF-9AF2-73FE0F11C7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6771" y="3443728"/>
                <a:ext cx="861179" cy="48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A5BA6E-1501-4584-B3B9-3B2A208C8693}"/>
                </a:ext>
              </a:extLst>
            </p:cNvPr>
            <p:cNvCxnSpPr>
              <a:cxnSpLocks/>
            </p:cNvCxnSpPr>
            <p:nvPr/>
          </p:nvCxnSpPr>
          <p:spPr>
            <a:xfrm>
              <a:off x="2613956" y="4029753"/>
              <a:ext cx="4019254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8CBEC7C-19AF-413F-BC7F-6CB7C5C923B8}"/>
              </a:ext>
            </a:extLst>
          </p:cNvPr>
          <p:cNvSpPr txBox="1">
            <a:spLocks/>
          </p:cNvSpPr>
          <p:nvPr/>
        </p:nvSpPr>
        <p:spPr>
          <a:xfrm>
            <a:off x="706478" y="4434037"/>
            <a:ext cx="2895413" cy="437682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Source: Yelp.com, August 22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nd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2021.</a:t>
            </a:r>
          </a:p>
        </p:txBody>
      </p:sp>
    </p:spTree>
    <p:extLst>
      <p:ext uri="{BB962C8B-B14F-4D97-AF65-F5344CB8AC3E}">
        <p14:creationId xmlns:p14="http://schemas.microsoft.com/office/powerpoint/2010/main" val="13543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3545" y="271781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Why not Bergen County?</a:t>
            </a:r>
            <a:br>
              <a:rPr lang="en-US" sz="22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</a:br>
            <a:endParaRPr lang="en-US" sz="18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E5394-A881-794D-A298-3678F65DBF43}"/>
              </a:ext>
            </a:extLst>
          </p:cNvPr>
          <p:cNvSpPr txBox="1"/>
          <p:nvPr/>
        </p:nvSpPr>
        <p:spPr>
          <a:xfrm>
            <a:off x="7504982" y="250084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sz="135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688F110-B032-584D-975D-86139259BE48}"/>
              </a:ext>
            </a:extLst>
          </p:cNvPr>
          <p:cNvSpPr txBox="1">
            <a:spLocks/>
          </p:cNvSpPr>
          <p:nvPr/>
        </p:nvSpPr>
        <p:spPr>
          <a:xfrm>
            <a:off x="6146418" y="3131487"/>
            <a:ext cx="2414683" cy="273844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aseline="30000" dirty="0">
                <a:solidFill>
                  <a:schemeClr val="bg1">
                    <a:lumMod val="6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1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Estimated for 2020 | </a:t>
            </a:r>
            <a:r>
              <a:rPr lang="en-US" sz="1000" baseline="30000" dirty="0">
                <a:solidFill>
                  <a:schemeClr val="bg1">
                    <a:lumMod val="6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2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 Projected by 2025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688F110-B032-584D-975D-86139259BE48}"/>
              </a:ext>
            </a:extLst>
          </p:cNvPr>
          <p:cNvSpPr txBox="1">
            <a:spLocks/>
          </p:cNvSpPr>
          <p:nvPr/>
        </p:nvSpPr>
        <p:spPr>
          <a:xfrm>
            <a:off x="706481" y="4434037"/>
            <a:ext cx="2895413" cy="437682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Source: Complete Demographic Summary Report by Gale Business DemographicsNow, Aug. 16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th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446273-08BD-437D-A8AD-6F489A71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84667"/>
              </p:ext>
            </p:extLst>
          </p:nvPr>
        </p:nvGraphicFramePr>
        <p:xfrm>
          <a:off x="583432" y="1813231"/>
          <a:ext cx="7727809" cy="127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339">
                  <a:extLst>
                    <a:ext uri="{9D8B030D-6E8A-4147-A177-3AD203B41FA5}">
                      <a16:colId xmlns:a16="http://schemas.microsoft.com/office/drawing/2014/main" val="95684853"/>
                    </a:ext>
                  </a:extLst>
                </a:gridCol>
                <a:gridCol w="1291694">
                  <a:extLst>
                    <a:ext uri="{9D8B030D-6E8A-4147-A177-3AD203B41FA5}">
                      <a16:colId xmlns:a16="http://schemas.microsoft.com/office/drawing/2014/main" val="3629617321"/>
                    </a:ext>
                  </a:extLst>
                </a:gridCol>
                <a:gridCol w="1291694">
                  <a:extLst>
                    <a:ext uri="{9D8B030D-6E8A-4147-A177-3AD203B41FA5}">
                      <a16:colId xmlns:a16="http://schemas.microsoft.com/office/drawing/2014/main" val="657143815"/>
                    </a:ext>
                  </a:extLst>
                </a:gridCol>
                <a:gridCol w="1291694">
                  <a:extLst>
                    <a:ext uri="{9D8B030D-6E8A-4147-A177-3AD203B41FA5}">
                      <a16:colId xmlns:a16="http://schemas.microsoft.com/office/drawing/2014/main" val="3112123256"/>
                    </a:ext>
                  </a:extLst>
                </a:gridCol>
                <a:gridCol w="1291694">
                  <a:extLst>
                    <a:ext uri="{9D8B030D-6E8A-4147-A177-3AD203B41FA5}">
                      <a16:colId xmlns:a16="http://schemas.microsoft.com/office/drawing/2014/main" val="1504601607"/>
                    </a:ext>
                  </a:extLst>
                </a:gridCol>
                <a:gridCol w="1291694">
                  <a:extLst>
                    <a:ext uri="{9D8B030D-6E8A-4147-A177-3AD203B41FA5}">
                      <a16:colId xmlns:a16="http://schemas.microsoft.com/office/drawing/2014/main" val="1535012122"/>
                    </a:ext>
                  </a:extLst>
                </a:gridCol>
              </a:tblGrid>
              <a:tr h="19960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366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WeblySleek UI Semibold" panose="020B0702040204020203" pitchFamily="34" charset="0"/>
                        <a:ea typeface="+mn-ea"/>
                        <a:cs typeface="WeblySleek UI Semibold" panose="020B0702040204020203" pitchFamily="34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366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WeblySleek UI Semibold" panose="020B0702040204020203" pitchFamily="34" charset="0"/>
                        <a:ea typeface="+mn-ea"/>
                        <a:cs typeface="WeblySleek UI Semibold" panose="020B0702040204020203" pitchFamily="34" charset="0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1B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Total Population 2020</a:t>
                      </a:r>
                      <a:r>
                        <a:rPr lang="en-US" sz="1000" b="1" baseline="30000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1</a:t>
                      </a:r>
                      <a:endParaRPr lang="en-DE" sz="1000" b="1" baseline="30000" dirty="0">
                        <a:solidFill>
                          <a:schemeClr val="bg1"/>
                        </a:solidFill>
                        <a:latin typeface="WeblySleek UI Semibold" panose="020B0702040204020203"/>
                        <a:cs typeface="WeblySleek UI Semibold" panose="020B0702040204020203" pitchFamily="34" charset="0"/>
                      </a:endParaRPr>
                    </a:p>
                  </a:txBody>
                  <a:tcPr marL="68580" marR="68580" marT="34290" marB="3429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1B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Total Population 2025</a:t>
                      </a:r>
                      <a:r>
                        <a:rPr lang="en-US" sz="1000" b="1" baseline="30000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2</a:t>
                      </a:r>
                      <a:endParaRPr lang="en-DE" sz="1000" b="1" baseline="30000" dirty="0">
                        <a:solidFill>
                          <a:schemeClr val="bg1"/>
                        </a:solidFill>
                        <a:latin typeface="WeblySleek UI Semibold" panose="020B0702040204020203"/>
                        <a:cs typeface="WeblySleek UI Semibold" panose="020B0702040204020203" pitchFamily="34" charset="0"/>
                      </a:endParaRPr>
                    </a:p>
                  </a:txBody>
                  <a:tcPr marL="68580" marR="68580" marT="34290" marB="3429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1B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Young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WeblySleek UI Semibold" panose="020B0702040204020203"/>
                          <a:ea typeface="+mn-ea"/>
                          <a:cs typeface="WeblySleek UI Semibold" panose="020B0702040204020203" pitchFamily="34" charset="0"/>
                        </a:rPr>
                        <a:t>Population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 2025</a:t>
                      </a:r>
                      <a:r>
                        <a:rPr lang="en-US" sz="1000" b="1" baseline="30000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2</a:t>
                      </a:r>
                      <a:endParaRPr lang="en-DE" sz="1000" b="1" baseline="30000" dirty="0">
                        <a:solidFill>
                          <a:schemeClr val="bg1"/>
                        </a:solidFill>
                        <a:latin typeface="WeblySleek UI Semibold" panose="020B0702040204020203"/>
                        <a:cs typeface="WeblySleek UI Semibold" panose="020B0702040204020203" pitchFamily="34" charset="0"/>
                      </a:endParaRPr>
                    </a:p>
                  </a:txBody>
                  <a:tcPr marL="68580" marR="68580" marT="34290" marB="3429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1B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WeblySleek UI Semibold" panose="020B0702040204020203"/>
                          <a:ea typeface="+mn-ea"/>
                          <a:cs typeface="WeblySleek UI Light" panose="020B0502040204020203" pitchFamily="34" charset="0"/>
                        </a:rPr>
                        <a:t>Income 100k+ Growth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2025</a:t>
                      </a:r>
                      <a:r>
                        <a:rPr lang="en-US" sz="1000" b="1" baseline="30000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2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WeblySleek UI Semibold" panose="020B0702040204020203"/>
                        <a:ea typeface="+mn-ea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1B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WeblySleek UI Semibold" panose="020B0702040204020203"/>
                          <a:cs typeface="WeblySleek UI Semibold" panose="020B0702040204020203" pitchFamily="34" charset="0"/>
                        </a:rPr>
                        <a:t>Infrastructure </a:t>
                      </a:r>
                      <a:endParaRPr lang="en-DE" sz="1000" b="1" baseline="30000" dirty="0">
                        <a:solidFill>
                          <a:schemeClr val="bg1"/>
                        </a:solidFill>
                        <a:latin typeface="WeblySleek UI Semibold" panose="020B0702040204020203"/>
                        <a:cs typeface="WeblySleek UI Semibold" panose="020B0702040204020203" pitchFamily="34" charset="0"/>
                      </a:endParaRPr>
                    </a:p>
                  </a:txBody>
                  <a:tcPr marL="68580" marR="68580" marT="34290" marB="3429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1B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1078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366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kern="1200" spc="0" baseline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ea typeface="+mn-ea"/>
                          <a:cs typeface="WeblySleek UI Light" panose="020B0502040204020203" pitchFamily="34" charset="0"/>
                        </a:rPr>
                        <a:t>Oakland County, MI</a:t>
                      </a:r>
                      <a:br>
                        <a:rPr lang="en-US" sz="1000" b="0" i="0" kern="1200" spc="0" baseline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ea typeface="+mn-ea"/>
                          <a:cs typeface="WeblySleek UI Light" panose="020B0502040204020203" pitchFamily="34" charset="0"/>
                        </a:rPr>
                      </a:br>
                      <a:endParaRPr lang="en-US" sz="1000" b="0" i="0" kern="1200" spc="0" baseline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ea typeface="+mn-ea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WeblySleek UI Light" panose="020B0502040204020203" pitchFamily="34" charset="0"/>
                          <a:ea typeface="+mn-ea"/>
                          <a:cs typeface="WeblySleek UI Light" panose="020B0502040204020203" pitchFamily="34" charset="0"/>
                        </a:rPr>
                        <a:t>1,257,982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1,273,946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31.5%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+8%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3 Interstates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757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366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kern="1200" spc="0" baseline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ea typeface="+mn-ea"/>
                          <a:cs typeface="WeblySleek UI Light" panose="020B0502040204020203" pitchFamily="34" charset="0"/>
                        </a:rPr>
                        <a:t>Bergen County, NJ</a:t>
                      </a:r>
                      <a:br>
                        <a:rPr lang="en-US" sz="1000" b="0" i="0" kern="1200" spc="0" baseline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ea typeface="+mn-ea"/>
                          <a:cs typeface="WeblySleek UI Light" panose="020B0502040204020203" pitchFamily="34" charset="0"/>
                        </a:rPr>
                      </a:br>
                      <a:endParaRPr lang="en-US" sz="1000" b="0" i="0" kern="1200" spc="0" baseline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ea typeface="+mn-ea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941,439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54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960,829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54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30.3%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54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+6.3%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54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WeblySleek UI Light" panose="020B0502040204020203" pitchFamily="34" charset="0"/>
                          <a:cs typeface="WeblySleek UI Light" panose="020B0502040204020203" pitchFamily="34" charset="0"/>
                        </a:rPr>
                        <a:t>3 Interstates</a:t>
                      </a:r>
                      <a:endParaRPr lang="en-DE" sz="1000" b="0" i="0" dirty="0">
                        <a:solidFill>
                          <a:schemeClr val="tx1"/>
                        </a:solidFill>
                        <a:latin typeface="WeblySleek UI Light" panose="020B0502040204020203" pitchFamily="34" charset="0"/>
                        <a:cs typeface="WeblySleek UI Light" panose="020B0502040204020203" pitchFamily="34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8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29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24696" y="1725836"/>
            <a:ext cx="2557877" cy="1975307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Clr>
                <a:srgbClr val="A91B60"/>
              </a:buClr>
              <a:buAutoNum type="arabicPeriod"/>
            </a:pPr>
            <a:r>
              <a:rPr lang="en-US" sz="16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Select Oakland County and monitor Bergen County</a:t>
            </a:r>
            <a:br>
              <a:rPr lang="en-US" sz="10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</a:br>
            <a:endParaRPr lang="en-US" sz="1000" b="1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Clr>
                <a:srgbClr val="A91B60"/>
              </a:buClr>
              <a:buAutoNum type="arabicPeriod"/>
            </a:pPr>
            <a:r>
              <a:rPr lang="en-US" sz="16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Focus on Novi City</a:t>
            </a:r>
            <a:br>
              <a:rPr lang="en-US" sz="1000" b="1" dirty="0">
                <a:solidFill>
                  <a:srgbClr val="AA3660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</a:br>
            <a:endParaRPr lang="en-US" sz="1000" b="1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  <a:p>
            <a:pPr marL="0" indent="0">
              <a:lnSpc>
                <a:spcPct val="110000"/>
              </a:lnSpc>
              <a:buClr>
                <a:srgbClr val="A91B60"/>
              </a:buClr>
              <a:buNone/>
            </a:pPr>
            <a:endParaRPr lang="en-US" sz="1000" b="1" dirty="0"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20226" y="1750959"/>
            <a:ext cx="2610000" cy="1659898"/>
          </a:xfrm>
        </p:spPr>
        <p:txBody>
          <a:bodyPr>
            <a:noAutofit/>
          </a:bodyPr>
          <a:lstStyle/>
          <a:p>
            <a:pPr marL="228600" indent="-228600">
              <a:lnSpc>
                <a:spcPct val="110000"/>
              </a:lnSpc>
              <a:buClr>
                <a:srgbClr val="A91B60"/>
              </a:buClr>
              <a:buFont typeface="+mj-lt"/>
              <a:buAutoNum type="arabicPeriod" startAt="3"/>
            </a:pPr>
            <a:r>
              <a:rPr lang="en-US" sz="16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Initiate real-estate research</a:t>
            </a:r>
            <a:br>
              <a:rPr lang="en-US" sz="1600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</a:br>
            <a:endParaRPr lang="en-US" sz="1600" b="1" dirty="0"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  <a:p>
            <a:pPr marL="228600" indent="-228600">
              <a:lnSpc>
                <a:spcPct val="110000"/>
              </a:lnSpc>
              <a:buClr>
                <a:srgbClr val="A91B60"/>
              </a:buClr>
              <a:buFont typeface="+mj-lt"/>
              <a:buAutoNum type="arabicPeriod" startAt="3"/>
            </a:pPr>
            <a:r>
              <a:rPr lang="en-US" sz="16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Adjust Marketing Campaigns</a:t>
            </a:r>
            <a:br>
              <a:rPr lang="en-US" sz="16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</a:br>
            <a:endParaRPr lang="en-US" sz="1600" b="1" dirty="0"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E5394-A881-794D-A298-3678F65DBF43}"/>
              </a:ext>
            </a:extLst>
          </p:cNvPr>
          <p:cNvSpPr txBox="1"/>
          <p:nvPr/>
        </p:nvSpPr>
        <p:spPr>
          <a:xfrm>
            <a:off x="7504982" y="258792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sz="135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B9AF6519-2AF9-4075-B925-5B6F6664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45" y="271781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Recommended Next Steps</a:t>
            </a:r>
            <a:br>
              <a:rPr lang="en-US" sz="22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</a:br>
            <a:endParaRPr lang="en-US" sz="18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1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5"/>
          <p:cNvSpPr txBox="1">
            <a:spLocks/>
          </p:cNvSpPr>
          <p:nvPr/>
        </p:nvSpPr>
        <p:spPr>
          <a:xfrm>
            <a:off x="446405" y="271780"/>
            <a:ext cx="8229600" cy="593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Today we will discuss…</a:t>
            </a:r>
            <a:endParaRPr lang="en-US" sz="24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E3AB08C7-15ED-4319-A71F-944AC0F52EFE}"/>
              </a:ext>
            </a:extLst>
          </p:cNvPr>
          <p:cNvSpPr txBox="1">
            <a:spLocks/>
          </p:cNvSpPr>
          <p:nvPr/>
        </p:nvSpPr>
        <p:spPr>
          <a:xfrm>
            <a:off x="446405" y="1341601"/>
            <a:ext cx="3059004" cy="2215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Methodology</a:t>
            </a:r>
          </a:p>
          <a:p>
            <a:pPr lvl="1"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Data Sources</a:t>
            </a:r>
          </a:p>
          <a:p>
            <a:pPr lvl="1"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Key Success Criteria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The Geographical Locations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Our Recommendation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116AD03-79B0-430A-B8DA-8737439BBA54}"/>
              </a:ext>
            </a:extLst>
          </p:cNvPr>
          <p:cNvSpPr txBox="1">
            <a:spLocks/>
          </p:cNvSpPr>
          <p:nvPr/>
        </p:nvSpPr>
        <p:spPr>
          <a:xfrm>
            <a:off x="4332032" y="1341601"/>
            <a:ext cx="3059004" cy="2215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Insights</a:t>
            </a:r>
          </a:p>
          <a:p>
            <a:pPr lvl="1"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Total Population</a:t>
            </a:r>
          </a:p>
          <a:p>
            <a:pPr lvl="1"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Young Population</a:t>
            </a:r>
          </a:p>
          <a:p>
            <a:pPr lvl="1"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Income Growth (100k+)</a:t>
            </a:r>
          </a:p>
          <a:p>
            <a:pPr lvl="1"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Infrastructure</a:t>
            </a:r>
          </a:p>
          <a:p>
            <a:pPr lvl="1"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Peer Competitors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Why not Bergen County, NJ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Recommended Next Steps</a:t>
            </a:r>
          </a:p>
        </p:txBody>
      </p:sp>
    </p:spTree>
    <p:extLst>
      <p:ext uri="{BB962C8B-B14F-4D97-AF65-F5344CB8AC3E}">
        <p14:creationId xmlns:p14="http://schemas.microsoft.com/office/powerpoint/2010/main" val="99667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6580" y="1531314"/>
            <a:ext cx="2610000" cy="26193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AA3660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Demographic Data</a:t>
            </a:r>
          </a:p>
          <a:p>
            <a:pPr marL="177800" indent="-177800">
              <a:lnSpc>
                <a:spcPct val="110000"/>
              </a:lnSpc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American Community Survey (ACS) </a:t>
            </a:r>
            <a:r>
              <a:rPr lang="en-US" sz="14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via CensusReporter.org</a:t>
            </a:r>
          </a:p>
          <a:p>
            <a:pPr marL="133350" indent="-133350">
              <a:lnSpc>
                <a:spcPct val="110000"/>
              </a:lnSpc>
              <a:spcBef>
                <a:spcPts val="400"/>
              </a:spcBef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United States Census data via </a:t>
            </a: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Gale Business DemographicsNow</a:t>
            </a:r>
            <a:endParaRPr lang="en-US" sz="1000" dirty="0"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229380" y="1531314"/>
            <a:ext cx="2610000" cy="26193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AA3660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Consumer Data</a:t>
            </a:r>
          </a:p>
          <a:p>
            <a:pPr>
              <a:lnSpc>
                <a:spcPct val="110000"/>
              </a:lnSpc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Consumer behavior </a:t>
            </a:r>
            <a:r>
              <a:rPr lang="en-US" sz="14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and </a:t>
            </a: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profile data </a:t>
            </a:r>
            <a:r>
              <a:rPr lang="en-US" sz="14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were gleaned from the </a:t>
            </a: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Gale Business DemographicsNow</a:t>
            </a:r>
            <a:endParaRPr lang="en-US" sz="1400" dirty="0"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5"/>
          </p:nvPr>
        </p:nvSpPr>
        <p:spPr>
          <a:xfrm>
            <a:off x="6012180" y="1531314"/>
            <a:ext cx="2610000" cy="26193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AA3660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World Wide Web Data</a:t>
            </a:r>
          </a:p>
          <a:p>
            <a:pPr marL="133350" indent="-133350">
              <a:lnSpc>
                <a:spcPct val="110000"/>
              </a:lnSpc>
              <a:spcBef>
                <a:spcPts val="400"/>
              </a:spcBef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Google Maps </a:t>
            </a:r>
          </a:p>
          <a:p>
            <a:pPr marL="133350" indent="-133350">
              <a:lnSpc>
                <a:spcPct val="110000"/>
              </a:lnSpc>
              <a:spcBef>
                <a:spcPts val="400"/>
              </a:spcBef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Wikipedia</a:t>
            </a:r>
            <a:r>
              <a:rPr lang="en-US" sz="14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 </a:t>
            </a:r>
          </a:p>
          <a:p>
            <a:pPr marL="133350" indent="-133350">
              <a:lnSpc>
                <a:spcPct val="110000"/>
              </a:lnSpc>
              <a:spcBef>
                <a:spcPts val="400"/>
              </a:spcBef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Yelp</a:t>
            </a:r>
            <a:br>
              <a:rPr lang="en-US" sz="1000" b="1" dirty="0">
                <a:solidFill>
                  <a:srgbClr val="AA3660"/>
                </a:solidFill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</a:br>
            <a:endParaRPr lang="en-US" sz="1000" dirty="0">
              <a:latin typeface="WeblySleek UI Light" panose="020B0502040204020203" pitchFamily="34" charset="0"/>
              <a:cs typeface="WeblySleek UI Light" panose="020B0502040204020203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A73E3B40-7B22-4027-8843-495851F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45" y="263314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Methodology: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Data Sources</a:t>
            </a:r>
            <a:endParaRPr lang="en-US" sz="24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2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3545" y="263314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Methodology: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Key Success Criteria</a:t>
            </a:r>
            <a:endParaRPr lang="en-US" sz="24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E5394-A881-794D-A298-3678F65DBF43}"/>
              </a:ext>
            </a:extLst>
          </p:cNvPr>
          <p:cNvSpPr txBox="1"/>
          <p:nvPr/>
        </p:nvSpPr>
        <p:spPr>
          <a:xfrm>
            <a:off x="7504982" y="258792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sz="135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2513DE4-D999-4C47-96C6-5C9B321BFF2B}"/>
              </a:ext>
            </a:extLst>
          </p:cNvPr>
          <p:cNvSpPr txBox="1">
            <a:spLocks/>
          </p:cNvSpPr>
          <p:nvPr/>
        </p:nvSpPr>
        <p:spPr>
          <a:xfrm>
            <a:off x="477060" y="1572165"/>
            <a:ext cx="3059004" cy="2215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Total Population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Stable or increasing population of young people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Income </a:t>
            </a:r>
            <a:r>
              <a:rPr lang="en-US" b="1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Growth</a:t>
            </a:r>
            <a:endParaRPr lang="en-US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endParaRPr lang="en-US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endParaRPr lang="en-US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48DDDE94-B191-4BEE-830D-B01C8934639A}"/>
              </a:ext>
            </a:extLst>
          </p:cNvPr>
          <p:cNvSpPr txBox="1">
            <a:spLocks/>
          </p:cNvSpPr>
          <p:nvPr/>
        </p:nvSpPr>
        <p:spPr>
          <a:xfrm>
            <a:off x="3501495" y="1572165"/>
            <a:ext cx="3263690" cy="2215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Infrastructure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WeblySleek UI Light" panose="020B0502040204020203" pitchFamily="34" charset="0"/>
                <a:ea typeface="Helvetica Neue" panose="02000503000000020004" pitchFamily="2" charset="0"/>
                <a:cs typeface="WeblySleek UI Light" panose="020B0502040204020203" pitchFamily="34" charset="0"/>
              </a:rPr>
              <a:t>Peer Competitors</a:t>
            </a: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endParaRPr lang="en-US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endParaRPr lang="en-US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  <a:p>
            <a:pPr>
              <a:buClr>
                <a:srgbClr val="A91B60"/>
              </a:buClr>
              <a:buFont typeface="Wingdings" panose="05000000000000000000" pitchFamily="2" charset="2"/>
              <a:buChar char="§"/>
            </a:pPr>
            <a:endParaRPr lang="en-US" dirty="0">
              <a:latin typeface="WeblySleek UI Light" panose="020B0502040204020203" pitchFamily="34" charset="0"/>
              <a:ea typeface="Helvetica Neue" panose="02000503000000020004" pitchFamily="2" charset="0"/>
              <a:cs typeface="WeblySleek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981B2B-948E-4A22-A792-459D7D10CEC7}"/>
              </a:ext>
            </a:extLst>
          </p:cNvPr>
          <p:cNvGrpSpPr/>
          <p:nvPr/>
        </p:nvGrpSpPr>
        <p:grpSpPr>
          <a:xfrm>
            <a:off x="304799" y="280251"/>
            <a:ext cx="7250735" cy="4561773"/>
            <a:chOff x="84666" y="220981"/>
            <a:chExt cx="7250735" cy="4561773"/>
          </a:xfrm>
        </p:grpSpPr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E85FBC7E-C5C4-42E1-B4E8-B25A9B38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04" y="220981"/>
              <a:ext cx="6881697" cy="4561773"/>
            </a:xfrm>
            <a:prstGeom prst="rect">
              <a:avLst/>
            </a:prstGeom>
          </p:spPr>
        </p:pic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2FCA070-939C-4508-8EED-B2D5E20E28B0}"/>
                </a:ext>
              </a:extLst>
            </p:cNvPr>
            <p:cNvSpPr/>
            <p:nvPr/>
          </p:nvSpPr>
          <p:spPr>
            <a:xfrm>
              <a:off x="84666" y="2810933"/>
              <a:ext cx="3335867" cy="1930082"/>
            </a:xfrm>
            <a:prstGeom prst="triangle">
              <a:avLst>
                <a:gd name="adj" fmla="val 1243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10608B7-1DDE-4DBC-8352-6627A7FC017E}"/>
                </a:ext>
              </a:extLst>
            </p:cNvPr>
            <p:cNvSpPr/>
            <p:nvPr/>
          </p:nvSpPr>
          <p:spPr>
            <a:xfrm>
              <a:off x="2101227" y="3658379"/>
              <a:ext cx="1278466" cy="947948"/>
            </a:xfrm>
            <a:prstGeom prst="triangle">
              <a:avLst>
                <a:gd name="adj" fmla="val 1243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7488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39910C84-C383-4628-AE33-95783384987B}"/>
              </a:ext>
            </a:extLst>
          </p:cNvPr>
          <p:cNvSpPr/>
          <p:nvPr/>
        </p:nvSpPr>
        <p:spPr>
          <a:xfrm flipH="1">
            <a:off x="4311947" y="1561374"/>
            <a:ext cx="1045042" cy="32429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056"/>
              <a:gd name="adj6" fmla="val -31990"/>
            </a:avLst>
          </a:prstGeom>
          <a:noFill/>
          <a:ln>
            <a:solidFill>
              <a:srgbClr val="A91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rgbClr val="A91B60"/>
                </a:solidFill>
              </a:rPr>
              <a:t>Oakland County, MI</a:t>
            </a:r>
            <a:endParaRPr lang="en-DE" sz="1400" b="1" dirty="0">
              <a:solidFill>
                <a:srgbClr val="A91B60"/>
              </a:solidFill>
            </a:endParaRPr>
          </a:p>
        </p:txBody>
      </p:sp>
      <p:sp>
        <p:nvSpPr>
          <p:cNvPr id="37" name="Callout: Bent Line with Accent Bar 36">
            <a:extLst>
              <a:ext uri="{FF2B5EF4-FFF2-40B4-BE49-F238E27FC236}">
                <a16:creationId xmlns:a16="http://schemas.microsoft.com/office/drawing/2014/main" id="{73400EF7-B59B-4351-A05E-91C4C5137D92}"/>
              </a:ext>
            </a:extLst>
          </p:cNvPr>
          <p:cNvSpPr/>
          <p:nvPr/>
        </p:nvSpPr>
        <p:spPr>
          <a:xfrm>
            <a:off x="7220779" y="1515537"/>
            <a:ext cx="1012359" cy="32429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056"/>
              <a:gd name="adj6" fmla="val -31990"/>
            </a:avLst>
          </a:prstGeom>
          <a:noFill/>
          <a:ln>
            <a:solidFill>
              <a:srgbClr val="A91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A91B60"/>
                </a:solidFill>
              </a:rPr>
              <a:t>Bergen County, NJ</a:t>
            </a:r>
            <a:endParaRPr lang="en-DE" sz="1400" b="1" dirty="0">
              <a:solidFill>
                <a:srgbClr val="A91B6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E3ADB9-BC4E-4302-8053-39C33AF0B496}"/>
              </a:ext>
            </a:extLst>
          </p:cNvPr>
          <p:cNvSpPr/>
          <p:nvPr/>
        </p:nvSpPr>
        <p:spPr>
          <a:xfrm>
            <a:off x="6406428" y="4490311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967EE1-AC0C-48F7-B98F-AD3FD61F7340}"/>
              </a:ext>
            </a:extLst>
          </p:cNvPr>
          <p:cNvSpPr/>
          <p:nvPr/>
        </p:nvSpPr>
        <p:spPr>
          <a:xfrm>
            <a:off x="6294415" y="3135645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B9AFA0-2658-49CC-B942-4F24C0C79D07}"/>
              </a:ext>
            </a:extLst>
          </p:cNvPr>
          <p:cNvSpPr/>
          <p:nvPr/>
        </p:nvSpPr>
        <p:spPr>
          <a:xfrm>
            <a:off x="6087114" y="3525111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9FDF61-0879-49B4-8157-2EC717B2FFFD}"/>
              </a:ext>
            </a:extLst>
          </p:cNvPr>
          <p:cNvSpPr/>
          <p:nvPr/>
        </p:nvSpPr>
        <p:spPr>
          <a:xfrm>
            <a:off x="6278272" y="3988431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0CCD46-7818-4E36-9533-4AD4C200BF74}"/>
              </a:ext>
            </a:extLst>
          </p:cNvPr>
          <p:cNvSpPr/>
          <p:nvPr/>
        </p:nvSpPr>
        <p:spPr>
          <a:xfrm>
            <a:off x="6718486" y="2690540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508844-2642-47C9-AD6A-38B8B1C8A91F}"/>
              </a:ext>
            </a:extLst>
          </p:cNvPr>
          <p:cNvSpPr/>
          <p:nvPr/>
        </p:nvSpPr>
        <p:spPr>
          <a:xfrm>
            <a:off x="6770571" y="2284139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9419E8-1847-489F-8F33-36115260828C}"/>
              </a:ext>
            </a:extLst>
          </p:cNvPr>
          <p:cNvSpPr/>
          <p:nvPr/>
        </p:nvSpPr>
        <p:spPr>
          <a:xfrm>
            <a:off x="6042114" y="2470734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6D400A-41F1-4AE9-924E-493F03CE5640}"/>
              </a:ext>
            </a:extLst>
          </p:cNvPr>
          <p:cNvSpPr/>
          <p:nvPr/>
        </p:nvSpPr>
        <p:spPr>
          <a:xfrm>
            <a:off x="6188272" y="2044341"/>
            <a:ext cx="90000" cy="90000"/>
          </a:xfrm>
          <a:prstGeom prst="rect">
            <a:avLst/>
          </a:prstGeom>
          <a:solidFill>
            <a:srgbClr val="A9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CEF616F-6596-41C0-A6CE-D4EA378D5F4F}"/>
              </a:ext>
            </a:extLst>
          </p:cNvPr>
          <p:cNvSpPr txBox="1">
            <a:spLocks/>
          </p:cNvSpPr>
          <p:nvPr/>
        </p:nvSpPr>
        <p:spPr>
          <a:xfrm>
            <a:off x="706480" y="4434037"/>
            <a:ext cx="2895413" cy="437682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Source: Map – Wikipedia, August 22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nd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2021.</a:t>
            </a:r>
          </a:p>
        </p:txBody>
      </p:sp>
    </p:spTree>
    <p:extLst>
      <p:ext uri="{BB962C8B-B14F-4D97-AF65-F5344CB8AC3E}">
        <p14:creationId xmlns:p14="http://schemas.microsoft.com/office/powerpoint/2010/main" val="97085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0D325A-9BCE-4A46-90AC-66E00D1A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45" y="1323975"/>
            <a:ext cx="1905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24461A8D-0621-48D1-8D19-FC19168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45" y="263314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Our Recommendation: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Oakland County, MI</a:t>
            </a:r>
            <a:endParaRPr lang="en-US" sz="24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0123B4F-F358-4853-A253-6580CA952A22}"/>
              </a:ext>
            </a:extLst>
          </p:cNvPr>
          <p:cNvSpPr txBox="1">
            <a:spLocks/>
          </p:cNvSpPr>
          <p:nvPr/>
        </p:nvSpPr>
        <p:spPr>
          <a:xfrm>
            <a:off x="706480" y="4434037"/>
            <a:ext cx="2895413" cy="437682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Source: Logo – Wikimedia.org, August 22</a:t>
            </a:r>
            <a:r>
              <a:rPr lang="en-US" sz="1000" baseline="30000" dirty="0">
                <a:solidFill>
                  <a:schemeClr val="bg1">
                    <a:lumMod val="6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nd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2021.</a:t>
            </a:r>
          </a:p>
        </p:txBody>
      </p:sp>
    </p:spTree>
    <p:extLst>
      <p:ext uri="{BB962C8B-B14F-4D97-AF65-F5344CB8AC3E}">
        <p14:creationId xmlns:p14="http://schemas.microsoft.com/office/powerpoint/2010/main" val="36489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3545" y="276316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Insights: Oakland has the BIGGER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Total Population 2020</a:t>
            </a:r>
            <a:r>
              <a:rPr lang="en-US" sz="2400" baseline="300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1</a:t>
            </a:r>
            <a:endParaRPr lang="en-US" sz="2400" baseline="300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EDC09A-48E3-42EF-91EA-1C108164FD12}"/>
              </a:ext>
            </a:extLst>
          </p:cNvPr>
          <p:cNvGrpSpPr/>
          <p:nvPr/>
        </p:nvGrpSpPr>
        <p:grpSpPr>
          <a:xfrm>
            <a:off x="1153573" y="1882901"/>
            <a:ext cx="3325906" cy="1148638"/>
            <a:chOff x="737036" y="1684280"/>
            <a:chExt cx="3325906" cy="11486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1FE827-CD16-4349-B22B-90B18D4D2932}"/>
                </a:ext>
              </a:extLst>
            </p:cNvPr>
            <p:cNvSpPr txBox="1"/>
            <p:nvPr/>
          </p:nvSpPr>
          <p:spPr>
            <a:xfrm>
              <a:off x="737036" y="1684280"/>
              <a:ext cx="33259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6000" b="0" i="0" kern="1200" dirty="0">
                  <a:solidFill>
                    <a:schemeClr val="tx1"/>
                  </a:solidFill>
                  <a:effectLst/>
                  <a:latin typeface="WeblySleek UI Light" panose="020B0502040204020203" pitchFamily="34" charset="0"/>
                  <a:ea typeface="+mn-ea"/>
                  <a:cs typeface="WeblySleek UI Light" panose="020B0502040204020203" pitchFamily="34" charset="0"/>
                </a:rPr>
                <a:t>1,257,982</a:t>
              </a:r>
              <a:endParaRPr lang="en-DE" sz="6000" b="0" i="0" dirty="0">
                <a:solidFill>
                  <a:schemeClr val="tx1"/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FF81F-BFFD-470A-93A3-68BDD0ED2090}"/>
                </a:ext>
              </a:extLst>
            </p:cNvPr>
            <p:cNvSpPr txBox="1"/>
            <p:nvPr/>
          </p:nvSpPr>
          <p:spPr>
            <a:xfrm>
              <a:off x="737036" y="2463586"/>
              <a:ext cx="3325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kern="1200" dirty="0">
                  <a:solidFill>
                    <a:srgbClr val="A91B60"/>
                  </a:solidFill>
                  <a:effectLst/>
                  <a:latin typeface="WeblySleek UI Light" panose="020B0502040204020203" pitchFamily="34" charset="0"/>
                  <a:ea typeface="+mn-ea"/>
                  <a:cs typeface="WeblySleek UI Light" panose="020B0502040204020203" pitchFamily="34" charset="0"/>
                </a:rPr>
                <a:t>Oakland County, MI</a:t>
              </a:r>
              <a:endParaRPr lang="en-DE" b="0" i="0" dirty="0">
                <a:solidFill>
                  <a:srgbClr val="A91B60"/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AE530F-A72E-4C51-9ABA-A9CE6F1A5D39}"/>
              </a:ext>
            </a:extLst>
          </p:cNvPr>
          <p:cNvGrpSpPr/>
          <p:nvPr/>
        </p:nvGrpSpPr>
        <p:grpSpPr>
          <a:xfrm>
            <a:off x="5143492" y="2050240"/>
            <a:ext cx="3325906" cy="981299"/>
            <a:chOff x="737036" y="1757283"/>
            <a:chExt cx="3325906" cy="9812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0BCBD-8992-42ED-A4D6-05DC6A05ECE1}"/>
                </a:ext>
              </a:extLst>
            </p:cNvPr>
            <p:cNvSpPr txBox="1"/>
            <p:nvPr/>
          </p:nvSpPr>
          <p:spPr>
            <a:xfrm>
              <a:off x="737036" y="1757283"/>
              <a:ext cx="332590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b="0" i="0" kern="1200" dirty="0">
                  <a:solidFill>
                    <a:schemeClr val="tx1"/>
                  </a:solidFill>
                  <a:effectLst/>
                  <a:latin typeface="WeblySleek UI Light" panose="020B0502040204020203" pitchFamily="34" charset="0"/>
                  <a:ea typeface="+mn-ea"/>
                  <a:cs typeface="WeblySleek UI Light" panose="020B0502040204020203" pitchFamily="34" charset="0"/>
                </a:rPr>
                <a:t>941,439</a:t>
              </a:r>
              <a:endParaRPr lang="en-DE" sz="4500" i="0" dirty="0">
                <a:solidFill>
                  <a:schemeClr val="tx1"/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1CCA9D-3A9C-4404-814A-7FB64F163893}"/>
                </a:ext>
              </a:extLst>
            </p:cNvPr>
            <p:cNvSpPr txBox="1"/>
            <p:nvPr/>
          </p:nvSpPr>
          <p:spPr>
            <a:xfrm>
              <a:off x="737036" y="2369250"/>
              <a:ext cx="3325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91B60"/>
                  </a:solidFill>
                  <a:latin typeface="WeblySleek UI Light" panose="020B0502040204020203" pitchFamily="34" charset="0"/>
                  <a:cs typeface="WeblySleek UI Light" panose="020B0502040204020203" pitchFamily="34" charset="0"/>
                </a:rPr>
                <a:t>Bergen</a:t>
              </a:r>
              <a:r>
                <a:rPr lang="en-US" b="0" i="0" kern="1200" dirty="0">
                  <a:solidFill>
                    <a:srgbClr val="A91B60"/>
                  </a:solidFill>
                  <a:effectLst/>
                  <a:latin typeface="WeblySleek UI Light" panose="020B0502040204020203" pitchFamily="34" charset="0"/>
                  <a:ea typeface="+mn-ea"/>
                  <a:cs typeface="WeblySleek UI Light" panose="020B0502040204020203" pitchFamily="34" charset="0"/>
                </a:rPr>
                <a:t> County, NJ</a:t>
              </a:r>
              <a:endParaRPr lang="en-DE" b="0" i="0" dirty="0">
                <a:solidFill>
                  <a:srgbClr val="A91B60"/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endParaRPr>
            </a:p>
          </p:txBody>
        </p:sp>
      </p:grp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E4913D0-4CF6-446E-A8A6-0DA7FB6BE62F}"/>
              </a:ext>
            </a:extLst>
          </p:cNvPr>
          <p:cNvSpPr txBox="1">
            <a:spLocks/>
          </p:cNvSpPr>
          <p:nvPr/>
        </p:nvSpPr>
        <p:spPr>
          <a:xfrm>
            <a:off x="704579" y="4409544"/>
            <a:ext cx="3612424" cy="437682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Source: Complete Demographic Comparison Report by Gale Business DemographicsNow, Aug. 16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th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 |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1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Estimated for 2020</a:t>
            </a:r>
          </a:p>
        </p:txBody>
      </p:sp>
    </p:spTree>
    <p:extLst>
      <p:ext uri="{BB962C8B-B14F-4D97-AF65-F5344CB8AC3E}">
        <p14:creationId xmlns:p14="http://schemas.microsoft.com/office/powerpoint/2010/main" val="294719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3545" y="271781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Insights: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Young Population </a:t>
            </a:r>
            <a:r>
              <a:rPr lang="en-US" sz="12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(age 20 to 44)</a:t>
            </a:r>
            <a:endParaRPr lang="en-US" sz="12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69076CF-259B-4DEF-AA92-41498EE3B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041588"/>
              </p:ext>
            </p:extLst>
          </p:nvPr>
        </p:nvGraphicFramePr>
        <p:xfrm>
          <a:off x="1306287" y="1249529"/>
          <a:ext cx="6106908" cy="2679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F491F48-F911-44C4-85DE-CC20333C055F}"/>
              </a:ext>
            </a:extLst>
          </p:cNvPr>
          <p:cNvSpPr/>
          <p:nvPr/>
        </p:nvSpPr>
        <p:spPr>
          <a:xfrm rot="5400000">
            <a:off x="5080774" y="981039"/>
            <a:ext cx="280124" cy="2411452"/>
          </a:xfrm>
          <a:prstGeom prst="rightBrace">
            <a:avLst/>
          </a:prstGeom>
          <a:ln>
            <a:solidFill>
              <a:srgbClr val="A91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951F-C9D7-4419-909F-5467FB3A4B2D}"/>
              </a:ext>
            </a:extLst>
          </p:cNvPr>
          <p:cNvSpPr txBox="1"/>
          <p:nvPr/>
        </p:nvSpPr>
        <p:spPr>
          <a:xfrm>
            <a:off x="4463256" y="2343155"/>
            <a:ext cx="152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1C139"/>
                </a:solidFill>
              </a:rPr>
              <a:t>Stable at </a:t>
            </a:r>
          </a:p>
          <a:p>
            <a:pPr algn="ctr"/>
            <a:r>
              <a:rPr lang="en-US" sz="1200" b="1" dirty="0">
                <a:solidFill>
                  <a:srgbClr val="C1C139"/>
                </a:solidFill>
              </a:rPr>
              <a:t>~31,5%</a:t>
            </a:r>
            <a:endParaRPr lang="en-DE" sz="1200" b="1" dirty="0">
              <a:solidFill>
                <a:srgbClr val="C1C139"/>
              </a:solidFill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405077D-E2AB-410C-BB0E-E7920E69D8B5}"/>
              </a:ext>
            </a:extLst>
          </p:cNvPr>
          <p:cNvSpPr txBox="1">
            <a:spLocks/>
          </p:cNvSpPr>
          <p:nvPr/>
        </p:nvSpPr>
        <p:spPr>
          <a:xfrm>
            <a:off x="709293" y="4434588"/>
            <a:ext cx="4730657" cy="381659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Chart: Andre Buser | Source: Complete Demographic Comparison Report by Gale Business DemographicsNow, Aug. 16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th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 |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1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Estimated for 2020 |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2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 Projected by 2025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998F6-C876-49CD-96FB-4D97508672CB}"/>
              </a:ext>
            </a:extLst>
          </p:cNvPr>
          <p:cNvSpPr txBox="1"/>
          <p:nvPr/>
        </p:nvSpPr>
        <p:spPr>
          <a:xfrm>
            <a:off x="5278847" y="3686137"/>
            <a:ext cx="2119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1A9B33-D85E-45B6-AFF9-CDF0B0CE06C6}"/>
              </a:ext>
            </a:extLst>
          </p:cNvPr>
          <p:cNvSpPr txBox="1"/>
          <p:nvPr/>
        </p:nvSpPr>
        <p:spPr>
          <a:xfrm>
            <a:off x="6435138" y="3686137"/>
            <a:ext cx="2247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WeblySleek UI Light" panose="020B0502040204020203" pitchFamily="34" charset="0"/>
                <a:cs typeface="WeblySleek UI Light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567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3545" y="271781"/>
            <a:ext cx="8229600" cy="8045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Insights: </a:t>
            </a:r>
            <a:r>
              <a:rPr lang="en-US" sz="2400" dirty="0">
                <a:solidFill>
                  <a:srgbClr val="C1C139"/>
                </a:solidFill>
                <a:latin typeface="WeblySleek UI Semibold" panose="020B0502040204020203" pitchFamily="34" charset="0"/>
                <a:ea typeface="Helvetica Neue" panose="02000503000000020004" pitchFamily="2" charset="0"/>
                <a:cs typeface="WeblySleek UI Semibold" panose="020B0502040204020203" pitchFamily="34" charset="0"/>
              </a:rPr>
              <a:t>Estimated Growth in the Income Group 100k+</a:t>
            </a:r>
            <a:endParaRPr lang="en-US" sz="2400" dirty="0">
              <a:solidFill>
                <a:srgbClr val="DE5498"/>
              </a:solidFill>
              <a:latin typeface="WeblySleek UI Semibold" panose="020B0502040204020203" pitchFamily="34" charset="0"/>
              <a:ea typeface="Helvetica Neue" panose="02000503000000020004" pitchFamily="2" charset="0"/>
              <a:cs typeface="WeblySleek UI Semibold" panose="020B0502040204020203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97B456-63D9-0841-A8C5-905081F4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49" y="355601"/>
            <a:ext cx="804575" cy="8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3321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WeblySleek UI Light" panose="020B0502040204020203" pitchFamily="34" charset="0"/>
                <a:cs typeface="WeblySleek UI Light" panose="020B0502040204020203" pitchFamily="34" charset="0"/>
              </a:defRPr>
            </a:lvl1pPr>
          </a:lstStyle>
          <a:p>
            <a:fld id="{8371B0AC-7A18-4BC4-80CF-8080F18B1E3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9C8C0D-5FF6-4D68-BC4A-7F990C2C18C7}"/>
              </a:ext>
            </a:extLst>
          </p:cNvPr>
          <p:cNvGrpSpPr/>
          <p:nvPr/>
        </p:nvGrpSpPr>
        <p:grpSpPr>
          <a:xfrm>
            <a:off x="454921" y="1334620"/>
            <a:ext cx="8166847" cy="2474259"/>
            <a:chOff x="475128" y="1552980"/>
            <a:chExt cx="8166847" cy="2474259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2B55A22-0798-4EB4-A0F4-EBC9BB9BA16E}"/>
                </a:ext>
              </a:extLst>
            </p:cNvPr>
            <p:cNvSpPr/>
            <p:nvPr/>
          </p:nvSpPr>
          <p:spPr>
            <a:xfrm>
              <a:off x="475128" y="2182276"/>
              <a:ext cx="8166847" cy="1237129"/>
            </a:xfrm>
            <a:prstGeom prst="rightArrow">
              <a:avLst/>
            </a:prstGeom>
            <a:solidFill>
              <a:srgbClr val="C1C1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0130A72-DDD3-44B1-AE0E-40ED721D9C5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76906616"/>
                </p:ext>
              </p:extLst>
            </p:nvPr>
          </p:nvGraphicFramePr>
          <p:xfrm>
            <a:off x="475129" y="1552980"/>
            <a:ext cx="4312023" cy="2474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97F4E323-682E-4DB6-9DE5-24133A4019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2576796"/>
                </p:ext>
              </p:extLst>
            </p:nvPr>
          </p:nvGraphicFramePr>
          <p:xfrm>
            <a:off x="4186513" y="1552980"/>
            <a:ext cx="4258235" cy="2474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76E51C-E28E-4B01-B2AE-8E4F2BE4D0F7}"/>
                </a:ext>
              </a:extLst>
            </p:cNvPr>
            <p:cNvSpPr txBox="1"/>
            <p:nvPr/>
          </p:nvSpPr>
          <p:spPr>
            <a:xfrm>
              <a:off x="708218" y="2604811"/>
              <a:ext cx="1017502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bg1"/>
                  </a:solidFill>
                  <a:latin typeface="WeblySleek UI Semibold" panose="020B0702040204020203" pitchFamily="34" charset="0"/>
                  <a:cs typeface="WeblySleek UI Semibold" panose="020B0702040204020203" pitchFamily="34" charset="0"/>
                </a:rPr>
                <a:t>2020</a:t>
              </a:r>
              <a:r>
                <a:rPr lang="en-US" sz="1800" b="1" baseline="30000" dirty="0">
                  <a:solidFill>
                    <a:schemeClr val="bg1"/>
                  </a:solidFill>
                  <a:latin typeface="WeblySleek UI Semibold" panose="020B0702040204020203" pitchFamily="34" charset="0"/>
                  <a:cs typeface="WeblySleek UI Semibold" panose="020B0702040204020203" pitchFamily="34" charset="0"/>
                </a:rPr>
                <a:t>1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CA26F6-8FC6-4C9D-B77A-DB73BB2C620F}"/>
                </a:ext>
              </a:extLst>
            </p:cNvPr>
            <p:cNvSpPr txBox="1"/>
            <p:nvPr/>
          </p:nvSpPr>
          <p:spPr>
            <a:xfrm>
              <a:off x="6918496" y="2604811"/>
              <a:ext cx="1017502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bg1"/>
                  </a:solidFill>
                  <a:latin typeface="WeblySleek UI Semibold" panose="020B0702040204020203" pitchFamily="34" charset="0"/>
                  <a:cs typeface="WeblySleek UI Semibold" panose="020B0702040204020203" pitchFamily="34" charset="0"/>
                </a:rPr>
                <a:t>2025</a:t>
              </a:r>
              <a:r>
                <a:rPr lang="en-US" sz="1800" b="1" baseline="30000" dirty="0">
                  <a:solidFill>
                    <a:schemeClr val="bg1"/>
                  </a:solidFill>
                  <a:latin typeface="WeblySleek UI Semibold" panose="020B0702040204020203" pitchFamily="34" charset="0"/>
                  <a:cs typeface="WeblySleek UI Semibold" panose="020B0702040204020203" pitchFamily="34" charset="0"/>
                </a:rPr>
                <a:t>2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AEE6C9-F02E-4AE4-A44F-C9ADBE771BD0}"/>
                </a:ext>
              </a:extLst>
            </p:cNvPr>
            <p:cNvSpPr txBox="1"/>
            <p:nvPr/>
          </p:nvSpPr>
          <p:spPr>
            <a:xfrm>
              <a:off x="2396565" y="2462286"/>
              <a:ext cx="1017502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  <a:cs typeface="WeblySleek UI Semibold" panose="020B0702040204020203" pitchFamily="34" charset="0"/>
                </a:rPr>
                <a:t>100k+</a:t>
              </a:r>
              <a:endParaRPr lang="en-DE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D2883-5619-48BB-8AB2-2E1CD1533ADD}"/>
                </a:ext>
              </a:extLst>
            </p:cNvPr>
            <p:cNvSpPr txBox="1"/>
            <p:nvPr/>
          </p:nvSpPr>
          <p:spPr>
            <a:xfrm>
              <a:off x="6107949" y="2548425"/>
              <a:ext cx="1017502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  <a:cs typeface="WeblySleek UI Semibold" panose="020B0702040204020203" pitchFamily="34" charset="0"/>
                </a:rPr>
                <a:t>100k+</a:t>
              </a:r>
              <a:endParaRPr lang="en-DE" sz="16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BABE9-B4BA-4A1C-BA7E-B1A20C95596C}"/>
                </a:ext>
              </a:extLst>
            </p:cNvPr>
            <p:cNvSpPr txBox="1"/>
            <p:nvPr/>
          </p:nvSpPr>
          <p:spPr>
            <a:xfrm>
              <a:off x="1822070" y="2540711"/>
              <a:ext cx="1017502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</a:rPr>
                <a:t>Lower</a:t>
              </a:r>
              <a:b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</a:rPr>
                <a:t>Incomes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718471-ABB3-459A-9387-FDFE909818E6}"/>
                </a:ext>
              </a:extLst>
            </p:cNvPr>
            <p:cNvSpPr txBox="1"/>
            <p:nvPr/>
          </p:nvSpPr>
          <p:spPr>
            <a:xfrm>
              <a:off x="5482634" y="2508452"/>
              <a:ext cx="1017502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</a:rPr>
                <a:t>Lower</a:t>
              </a:r>
              <a:b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WeblySleek UI Semibold" panose="020B0702040204020203" pitchFamily="34" charset="0"/>
                </a:rPr>
                <a:t>Incomes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173388-4AFE-456B-B1E9-9ADEA9D05B15}"/>
                </a:ext>
              </a:extLst>
            </p:cNvPr>
            <p:cNvSpPr txBox="1"/>
            <p:nvPr/>
          </p:nvSpPr>
          <p:spPr>
            <a:xfrm>
              <a:off x="3908226" y="2604811"/>
              <a:ext cx="1017502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WeblySleek UI Semibold" panose="020B0702040204020203" pitchFamily="34" charset="0"/>
                </a:rPr>
                <a:t>+8%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347DE477-577B-45D6-8F54-334263303F13}"/>
              </a:ext>
            </a:extLst>
          </p:cNvPr>
          <p:cNvSpPr txBox="1">
            <a:spLocks/>
          </p:cNvSpPr>
          <p:nvPr/>
        </p:nvSpPr>
        <p:spPr>
          <a:xfrm>
            <a:off x="706477" y="4434037"/>
            <a:ext cx="4258235" cy="437682"/>
          </a:xfrm>
          <a:prstGeom prst="rect">
            <a:avLst/>
          </a:prstGeom>
        </p:spPr>
        <p:txBody>
          <a:bodyPr vert="horz" lIns="0" tIns="0" rIns="0" bIns="0" spcCol="182880" rtlCol="0">
            <a:noAutofit/>
          </a:bodyPr>
          <a:lstStyle>
            <a:lvl1pPr marL="304792" indent="-304792" algn="l" defTabSz="121917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tabLst>
                <a:tab pos="5331751" algn="r"/>
                <a:tab pos="10972526" algn="r"/>
              </a:tabLst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170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62" indent="-304792" algn="l" defTabSz="1219170" rtl="0" eaLnBrk="1" latinLnBrk="0" hangingPunct="1">
              <a:spcBef>
                <a:spcPts val="400"/>
              </a:spcBef>
              <a:buClrTx/>
              <a:buSzPct val="100000"/>
              <a:buFont typeface="Arial" pitchFamily="34" charset="0"/>
              <a:buChar char="–"/>
              <a:defRPr sz="2133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Source: Complete Demographic Comparison Report by Gale Business DemographicsNow, Aug. 16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th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, 2021 |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1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Estimated for 2020 |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2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eblySleek UI Semilight" panose="020B0502040204020203" pitchFamily="34" charset="0"/>
                <a:cs typeface="WeblySleek UI Semilight" panose="020B0502040204020203" pitchFamily="34" charset="0"/>
              </a:rPr>
              <a:t> Projected by 2025</a:t>
            </a:r>
          </a:p>
        </p:txBody>
      </p:sp>
    </p:spTree>
    <p:extLst>
      <p:ext uri="{BB962C8B-B14F-4D97-AF65-F5344CB8AC3E}">
        <p14:creationId xmlns:p14="http://schemas.microsoft.com/office/powerpoint/2010/main" val="67393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C1C139"/>
      </a:hlink>
      <a:folHlink>
        <a:srgbClr val="C1C13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1232</Words>
  <Application>Microsoft Office PowerPoint</Application>
  <PresentationFormat>On-screen Show (16:9)</PresentationFormat>
  <Paragraphs>220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WeblySleek UI Light</vt:lpstr>
      <vt:lpstr>WeblySleek UI Semibold</vt:lpstr>
      <vt:lpstr>WeblySleek UI Semilight</vt:lpstr>
      <vt:lpstr>Wingdings</vt:lpstr>
      <vt:lpstr>Office Theme</vt:lpstr>
      <vt:lpstr>PowerPoint Presentation</vt:lpstr>
      <vt:lpstr>PowerPoint Presentation</vt:lpstr>
      <vt:lpstr>Methodology: Data Sources</vt:lpstr>
      <vt:lpstr>Methodology: Key Success Criteria</vt:lpstr>
      <vt:lpstr>PowerPoint Presentation</vt:lpstr>
      <vt:lpstr>Our Recommendation: Oakland County, MI</vt:lpstr>
      <vt:lpstr>Insights: Oakland has the BIGGER Total Population 20201</vt:lpstr>
      <vt:lpstr>Insights: Young Population (age 20 to 44)</vt:lpstr>
      <vt:lpstr>Insights: Estimated Growth in the Income Group 100k+</vt:lpstr>
      <vt:lpstr>Insights: Good Infrastructure with 3 Interstates</vt:lpstr>
      <vt:lpstr>Insights: Peer Competitors</vt:lpstr>
      <vt:lpstr>Why not Bergen County? </vt:lpstr>
      <vt:lpstr>Recommended Next Steps 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Buser, Andre</dc:creator>
  <cp:lastModifiedBy>Andre Buser</cp:lastModifiedBy>
  <cp:revision>573</cp:revision>
  <cp:lastPrinted>2021-08-16T12:50:32Z</cp:lastPrinted>
  <dcterms:created xsi:type="dcterms:W3CDTF">2021-08-10T08:58:31Z</dcterms:created>
  <dcterms:modified xsi:type="dcterms:W3CDTF">2021-08-23T19:57:12Z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2021-08-10T08:58:31Z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acd2eefa-7211-4a19-996d-1376ec6464ad</vt:lpwstr>
  </property>
  <property fmtid="{D5CDD505-2E9C-101B-9397-08002B2CF9AE}" pid="8" name="MSIP_Label_4929bff8-5b33-42aa-95d2-28f72e792cb0_ContentBits">
    <vt:lpwstr>0</vt:lpwstr>
  </property>
</Properties>
</file>