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4" r:id="rId8"/>
    <p:sldId id="263" r:id="rId9"/>
    <p:sldId id="264" r:id="rId10"/>
    <p:sldId id="266" r:id="rId11"/>
    <p:sldId id="267" r:id="rId12"/>
    <p:sldId id="270" r:id="rId13"/>
    <p:sldId id="271" r:id="rId14"/>
    <p:sldId id="268" r:id="rId15"/>
    <p:sldId id="269" r:id="rId16"/>
    <p:sldId id="275" r:id="rId17"/>
    <p:sldId id="272" r:id="rId18"/>
    <p:sldId id="273" r:id="rId19"/>
    <p:sldId id="276" r:id="rId20"/>
    <p:sldId id="265" r:id="rId21"/>
  </p:sldIdLst>
  <p:sldSz cx="12601575" cy="8120063"/>
  <p:notesSz cx="6858000" cy="9144000"/>
  <p:defaultTextStyle>
    <a:defPPr>
      <a:defRPr lang="tr-TR"/>
    </a:defPPr>
    <a:lvl1pPr marL="0" algn="l" defTabSz="1229777" rtl="0" eaLnBrk="1" latinLnBrk="0" hangingPunct="1">
      <a:defRPr sz="2400" kern="1200">
        <a:solidFill>
          <a:schemeClr val="tx1"/>
        </a:solidFill>
        <a:latin typeface="+mn-lt"/>
        <a:ea typeface="+mn-ea"/>
        <a:cs typeface="+mn-cs"/>
      </a:defRPr>
    </a:lvl1pPr>
    <a:lvl2pPr marL="614888" algn="l" defTabSz="1229777" rtl="0" eaLnBrk="1" latinLnBrk="0" hangingPunct="1">
      <a:defRPr sz="2400" kern="1200">
        <a:solidFill>
          <a:schemeClr val="tx1"/>
        </a:solidFill>
        <a:latin typeface="+mn-lt"/>
        <a:ea typeface="+mn-ea"/>
        <a:cs typeface="+mn-cs"/>
      </a:defRPr>
    </a:lvl2pPr>
    <a:lvl3pPr marL="1229777" algn="l" defTabSz="1229777" rtl="0" eaLnBrk="1" latinLnBrk="0" hangingPunct="1">
      <a:defRPr sz="2400" kern="1200">
        <a:solidFill>
          <a:schemeClr val="tx1"/>
        </a:solidFill>
        <a:latin typeface="+mn-lt"/>
        <a:ea typeface="+mn-ea"/>
        <a:cs typeface="+mn-cs"/>
      </a:defRPr>
    </a:lvl3pPr>
    <a:lvl4pPr marL="1844665" algn="l" defTabSz="1229777" rtl="0" eaLnBrk="1" latinLnBrk="0" hangingPunct="1">
      <a:defRPr sz="2400" kern="1200">
        <a:solidFill>
          <a:schemeClr val="tx1"/>
        </a:solidFill>
        <a:latin typeface="+mn-lt"/>
        <a:ea typeface="+mn-ea"/>
        <a:cs typeface="+mn-cs"/>
      </a:defRPr>
    </a:lvl4pPr>
    <a:lvl5pPr marL="2459553" algn="l" defTabSz="1229777" rtl="0" eaLnBrk="1" latinLnBrk="0" hangingPunct="1">
      <a:defRPr sz="2400" kern="1200">
        <a:solidFill>
          <a:schemeClr val="tx1"/>
        </a:solidFill>
        <a:latin typeface="+mn-lt"/>
        <a:ea typeface="+mn-ea"/>
        <a:cs typeface="+mn-cs"/>
      </a:defRPr>
    </a:lvl5pPr>
    <a:lvl6pPr marL="3074441" algn="l" defTabSz="1229777" rtl="0" eaLnBrk="1" latinLnBrk="0" hangingPunct="1">
      <a:defRPr sz="2400" kern="1200">
        <a:solidFill>
          <a:schemeClr val="tx1"/>
        </a:solidFill>
        <a:latin typeface="+mn-lt"/>
        <a:ea typeface="+mn-ea"/>
        <a:cs typeface="+mn-cs"/>
      </a:defRPr>
    </a:lvl6pPr>
    <a:lvl7pPr marL="3689330" algn="l" defTabSz="1229777" rtl="0" eaLnBrk="1" latinLnBrk="0" hangingPunct="1">
      <a:defRPr sz="2400" kern="1200">
        <a:solidFill>
          <a:schemeClr val="tx1"/>
        </a:solidFill>
        <a:latin typeface="+mn-lt"/>
        <a:ea typeface="+mn-ea"/>
        <a:cs typeface="+mn-cs"/>
      </a:defRPr>
    </a:lvl7pPr>
    <a:lvl8pPr marL="4304218" algn="l" defTabSz="1229777" rtl="0" eaLnBrk="1" latinLnBrk="0" hangingPunct="1">
      <a:defRPr sz="2400" kern="1200">
        <a:solidFill>
          <a:schemeClr val="tx1"/>
        </a:solidFill>
        <a:latin typeface="+mn-lt"/>
        <a:ea typeface="+mn-ea"/>
        <a:cs typeface="+mn-cs"/>
      </a:defRPr>
    </a:lvl8pPr>
    <a:lvl9pPr marL="4919106" algn="l" defTabSz="1229777"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Koyu Stil 2 - Vurgu 1/Vurgu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Orta Stil 3 - Vurgu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660"/>
  </p:normalViewPr>
  <p:slideViewPr>
    <p:cSldViewPr>
      <p:cViewPr>
        <p:scale>
          <a:sx n="50" d="100"/>
          <a:sy n="50" d="100"/>
        </p:scale>
        <p:origin x="-1800" y="-408"/>
      </p:cViewPr>
      <p:guideLst>
        <p:guide orient="horz" pos="2558"/>
        <p:guide pos="39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3C3FE-B07E-43FF-BCBD-F2515BA1D4FD}" type="doc">
      <dgm:prSet loTypeId="urn:microsoft.com/office/officeart/2005/8/layout/venn1" loCatId="relationship" qsTypeId="urn:microsoft.com/office/officeart/2005/8/quickstyle/3d3" qsCatId="3D" csTypeId="urn:microsoft.com/office/officeart/2005/8/colors/accent3_5" csCatId="accent3"/>
      <dgm:spPr/>
      <dgm:t>
        <a:bodyPr/>
        <a:lstStyle/>
        <a:p>
          <a:endParaRPr lang="tr-TR"/>
        </a:p>
      </dgm:t>
    </dgm:pt>
    <dgm:pt modelId="{17799399-286F-4E3B-9FA3-CFB30C819BB8}">
      <dgm:prSet/>
      <dgm:spPr/>
      <dgm:t>
        <a:bodyPr/>
        <a:lstStyle/>
        <a:p>
          <a:pPr rtl="0"/>
          <a:r>
            <a:rPr lang="tr-TR" dirty="0" smtClean="0"/>
            <a:t>Yönlendiriciler, bilgisayarlar, sunucular ve diğer ağ bileşenlerinin aralarında bağlantı ve veri aktarımının sağlayan kablodur.</a:t>
          </a:r>
          <a:endParaRPr lang="tr-TR" dirty="0"/>
        </a:p>
      </dgm:t>
    </dgm:pt>
    <dgm:pt modelId="{72E8D5BE-AA5F-468F-A6E6-685167DAE242}" type="parTrans" cxnId="{9D6B22C1-94D3-41EE-9140-A330436F3D54}">
      <dgm:prSet/>
      <dgm:spPr/>
      <dgm:t>
        <a:bodyPr/>
        <a:lstStyle/>
        <a:p>
          <a:endParaRPr lang="tr-TR"/>
        </a:p>
      </dgm:t>
    </dgm:pt>
    <dgm:pt modelId="{7DCCC358-EC8E-4520-BFCB-B77341BC4BCC}" type="sibTrans" cxnId="{9D6B22C1-94D3-41EE-9140-A330436F3D54}">
      <dgm:prSet/>
      <dgm:spPr/>
      <dgm:t>
        <a:bodyPr/>
        <a:lstStyle/>
        <a:p>
          <a:endParaRPr lang="tr-TR"/>
        </a:p>
      </dgm:t>
    </dgm:pt>
    <dgm:pt modelId="{F4B237CB-7851-4EF1-8D1F-B1F2E111FBC1}">
      <dgm:prSet/>
      <dgm:spPr/>
      <dgm:t>
        <a:bodyPr/>
        <a:lstStyle/>
        <a:p>
          <a:pPr rtl="0"/>
          <a:r>
            <a:rPr lang="tr-TR" smtClean="0"/>
            <a:t>Ağ kabloları, ağların kullanım amaçlarına göre STP, UTP, koaksiyel ve fiber optik şeklinde ayrılır. Bu kablo türleri de yine kendi içlerinde alt başlıklar halinde incelenebilir.</a:t>
          </a:r>
          <a:endParaRPr lang="tr-TR"/>
        </a:p>
      </dgm:t>
    </dgm:pt>
    <dgm:pt modelId="{1807FADA-7D91-46C5-A653-33B17B14CB26}" type="parTrans" cxnId="{A6E45A79-6A2E-4E32-BF83-A3FCE8581737}">
      <dgm:prSet/>
      <dgm:spPr/>
      <dgm:t>
        <a:bodyPr/>
        <a:lstStyle/>
        <a:p>
          <a:endParaRPr lang="tr-TR"/>
        </a:p>
      </dgm:t>
    </dgm:pt>
    <dgm:pt modelId="{BFF5B44F-24C7-4380-B3EA-DAC8D80C8A7E}" type="sibTrans" cxnId="{A6E45A79-6A2E-4E32-BF83-A3FCE8581737}">
      <dgm:prSet/>
      <dgm:spPr/>
      <dgm:t>
        <a:bodyPr/>
        <a:lstStyle/>
        <a:p>
          <a:endParaRPr lang="tr-TR"/>
        </a:p>
      </dgm:t>
    </dgm:pt>
    <dgm:pt modelId="{28FB79BD-2CC2-4C2E-8A77-105A4343E19D}" type="pres">
      <dgm:prSet presAssocID="{74D3C3FE-B07E-43FF-BCBD-F2515BA1D4FD}" presName="compositeShape" presStyleCnt="0">
        <dgm:presLayoutVars>
          <dgm:chMax val="7"/>
          <dgm:dir/>
          <dgm:resizeHandles val="exact"/>
        </dgm:presLayoutVars>
      </dgm:prSet>
      <dgm:spPr/>
      <dgm:t>
        <a:bodyPr/>
        <a:lstStyle/>
        <a:p>
          <a:endParaRPr lang="tr-TR"/>
        </a:p>
      </dgm:t>
    </dgm:pt>
    <dgm:pt modelId="{78E09115-A3BF-45E8-9D50-88D5F0AB2CA5}" type="pres">
      <dgm:prSet presAssocID="{17799399-286F-4E3B-9FA3-CFB30C819BB8}" presName="circ1" presStyleLbl="vennNode1" presStyleIdx="0" presStyleCnt="2"/>
      <dgm:spPr/>
      <dgm:t>
        <a:bodyPr/>
        <a:lstStyle/>
        <a:p>
          <a:endParaRPr lang="tr-TR"/>
        </a:p>
      </dgm:t>
    </dgm:pt>
    <dgm:pt modelId="{DA6D7BA3-8D0B-484D-8129-FF5C0E5B9DF1}" type="pres">
      <dgm:prSet presAssocID="{17799399-286F-4E3B-9FA3-CFB30C819BB8}" presName="circ1Tx" presStyleLbl="revTx" presStyleIdx="0" presStyleCnt="0">
        <dgm:presLayoutVars>
          <dgm:chMax val="0"/>
          <dgm:chPref val="0"/>
          <dgm:bulletEnabled val="1"/>
        </dgm:presLayoutVars>
      </dgm:prSet>
      <dgm:spPr/>
      <dgm:t>
        <a:bodyPr/>
        <a:lstStyle/>
        <a:p>
          <a:endParaRPr lang="tr-TR"/>
        </a:p>
      </dgm:t>
    </dgm:pt>
    <dgm:pt modelId="{A8AB3DAA-FF80-4DE6-979D-37FE6F995461}" type="pres">
      <dgm:prSet presAssocID="{F4B237CB-7851-4EF1-8D1F-B1F2E111FBC1}" presName="circ2" presStyleLbl="vennNode1" presStyleIdx="1" presStyleCnt="2"/>
      <dgm:spPr/>
      <dgm:t>
        <a:bodyPr/>
        <a:lstStyle/>
        <a:p>
          <a:endParaRPr lang="tr-TR"/>
        </a:p>
      </dgm:t>
    </dgm:pt>
    <dgm:pt modelId="{C4F4500B-0479-47E2-B5FA-25AFEE5F0721}" type="pres">
      <dgm:prSet presAssocID="{F4B237CB-7851-4EF1-8D1F-B1F2E111FBC1}" presName="circ2Tx" presStyleLbl="revTx" presStyleIdx="0" presStyleCnt="0">
        <dgm:presLayoutVars>
          <dgm:chMax val="0"/>
          <dgm:chPref val="0"/>
          <dgm:bulletEnabled val="1"/>
        </dgm:presLayoutVars>
      </dgm:prSet>
      <dgm:spPr/>
      <dgm:t>
        <a:bodyPr/>
        <a:lstStyle/>
        <a:p>
          <a:endParaRPr lang="tr-TR"/>
        </a:p>
      </dgm:t>
    </dgm:pt>
  </dgm:ptLst>
  <dgm:cxnLst>
    <dgm:cxn modelId="{9D6B22C1-94D3-41EE-9140-A330436F3D54}" srcId="{74D3C3FE-B07E-43FF-BCBD-F2515BA1D4FD}" destId="{17799399-286F-4E3B-9FA3-CFB30C819BB8}" srcOrd="0" destOrd="0" parTransId="{72E8D5BE-AA5F-468F-A6E6-685167DAE242}" sibTransId="{7DCCC358-EC8E-4520-BFCB-B77341BC4BCC}"/>
    <dgm:cxn modelId="{836C616B-2D69-407C-B165-B873554F5706}" type="presOf" srcId="{17799399-286F-4E3B-9FA3-CFB30C819BB8}" destId="{78E09115-A3BF-45E8-9D50-88D5F0AB2CA5}" srcOrd="0" destOrd="0" presId="urn:microsoft.com/office/officeart/2005/8/layout/venn1"/>
    <dgm:cxn modelId="{F76E7CA8-1288-414C-A72F-11F91B506C50}" type="presOf" srcId="{F4B237CB-7851-4EF1-8D1F-B1F2E111FBC1}" destId="{C4F4500B-0479-47E2-B5FA-25AFEE5F0721}" srcOrd="1" destOrd="0" presId="urn:microsoft.com/office/officeart/2005/8/layout/venn1"/>
    <dgm:cxn modelId="{C49151F5-689F-4382-ACCC-D5F115BEFA7D}" type="presOf" srcId="{17799399-286F-4E3B-9FA3-CFB30C819BB8}" destId="{DA6D7BA3-8D0B-484D-8129-FF5C0E5B9DF1}" srcOrd="1" destOrd="0" presId="urn:microsoft.com/office/officeart/2005/8/layout/venn1"/>
    <dgm:cxn modelId="{A6E45A79-6A2E-4E32-BF83-A3FCE8581737}" srcId="{74D3C3FE-B07E-43FF-BCBD-F2515BA1D4FD}" destId="{F4B237CB-7851-4EF1-8D1F-B1F2E111FBC1}" srcOrd="1" destOrd="0" parTransId="{1807FADA-7D91-46C5-A653-33B17B14CB26}" sibTransId="{BFF5B44F-24C7-4380-B3EA-DAC8D80C8A7E}"/>
    <dgm:cxn modelId="{6DD97D91-6246-4B0E-B447-909B0EE8987B}" type="presOf" srcId="{F4B237CB-7851-4EF1-8D1F-B1F2E111FBC1}" destId="{A8AB3DAA-FF80-4DE6-979D-37FE6F995461}" srcOrd="0" destOrd="0" presId="urn:microsoft.com/office/officeart/2005/8/layout/venn1"/>
    <dgm:cxn modelId="{947B41E5-A18D-430D-9F02-3581B499B6A4}" type="presOf" srcId="{74D3C3FE-B07E-43FF-BCBD-F2515BA1D4FD}" destId="{28FB79BD-2CC2-4C2E-8A77-105A4343E19D}" srcOrd="0" destOrd="0" presId="urn:microsoft.com/office/officeart/2005/8/layout/venn1"/>
    <dgm:cxn modelId="{A293097D-54D3-4460-A5F0-680599A2F9E9}" type="presParOf" srcId="{28FB79BD-2CC2-4C2E-8A77-105A4343E19D}" destId="{78E09115-A3BF-45E8-9D50-88D5F0AB2CA5}" srcOrd="0" destOrd="0" presId="urn:microsoft.com/office/officeart/2005/8/layout/venn1"/>
    <dgm:cxn modelId="{E0C3DCBF-A75F-44C9-9B9D-A56620A0858F}" type="presParOf" srcId="{28FB79BD-2CC2-4C2E-8A77-105A4343E19D}" destId="{DA6D7BA3-8D0B-484D-8129-FF5C0E5B9DF1}" srcOrd="1" destOrd="0" presId="urn:microsoft.com/office/officeart/2005/8/layout/venn1"/>
    <dgm:cxn modelId="{71ACAC73-43AC-4388-86B5-F562A2B70A9E}" type="presParOf" srcId="{28FB79BD-2CC2-4C2E-8A77-105A4343E19D}" destId="{A8AB3DAA-FF80-4DE6-979D-37FE6F995461}" srcOrd="2" destOrd="0" presId="urn:microsoft.com/office/officeart/2005/8/layout/venn1"/>
    <dgm:cxn modelId="{550E2B38-4B02-4A7F-9A08-11AC259D0D8B}" type="presParOf" srcId="{28FB79BD-2CC2-4C2E-8A77-105A4343E19D}" destId="{C4F4500B-0479-47E2-B5FA-25AFEE5F0721}"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386CF6-0A22-48C8-9894-C2C28D4F6BB6}"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50C78CA0-4F29-4B59-89D9-48BBEB368A42}">
      <dgm:prSet custT="1"/>
      <dgm:spPr/>
      <dgm:t>
        <a:bodyPr/>
        <a:lstStyle/>
        <a:p>
          <a:pPr rtl="0"/>
          <a:r>
            <a:rPr lang="tr-TR" sz="3000" dirty="0" smtClean="0"/>
            <a:t>UTP kablolar, üzerinden geçirebilecekleri veri miktarına göre kategorilere ayrılırlar;</a:t>
          </a:r>
          <a:endParaRPr lang="tr-TR" sz="3000" dirty="0"/>
        </a:p>
      </dgm:t>
    </dgm:pt>
    <dgm:pt modelId="{0924660A-7B06-4EE2-BD79-4FE06D48FD3E}" type="parTrans" cxnId="{4D71E7CE-9920-4595-B577-DCDD09C1E499}">
      <dgm:prSet/>
      <dgm:spPr/>
      <dgm:t>
        <a:bodyPr/>
        <a:lstStyle/>
        <a:p>
          <a:endParaRPr lang="tr-TR" sz="3000"/>
        </a:p>
      </dgm:t>
    </dgm:pt>
    <dgm:pt modelId="{8CF92FAF-DDBF-4074-86CF-0168B6239E97}" type="sibTrans" cxnId="{4D71E7CE-9920-4595-B577-DCDD09C1E499}">
      <dgm:prSet/>
      <dgm:spPr/>
      <dgm:t>
        <a:bodyPr/>
        <a:lstStyle/>
        <a:p>
          <a:endParaRPr lang="tr-TR" sz="3000"/>
        </a:p>
      </dgm:t>
    </dgm:pt>
    <dgm:pt modelId="{E57D25A8-1353-4E9A-9E84-C894290D3779}">
      <dgm:prSet custT="1"/>
      <dgm:spPr/>
      <dgm:t>
        <a:bodyPr/>
        <a:lstStyle/>
        <a:p>
          <a:pPr rtl="0"/>
          <a:r>
            <a:rPr lang="tr-TR" sz="3000" dirty="0" smtClean="0"/>
            <a:t>CAT 1: 1985’te ortaya çıkmıştır. Telefon hatlarında kullanılır. </a:t>
          </a:r>
          <a:endParaRPr lang="tr-TR" sz="3000" dirty="0"/>
        </a:p>
      </dgm:t>
    </dgm:pt>
    <dgm:pt modelId="{70E6B361-7CD6-467D-B28B-A54DB8695B01}" type="parTrans" cxnId="{15A9AFE5-51F4-4E32-8C4E-8D66D45433E5}">
      <dgm:prSet/>
      <dgm:spPr/>
      <dgm:t>
        <a:bodyPr/>
        <a:lstStyle/>
        <a:p>
          <a:endParaRPr lang="tr-TR" sz="3000"/>
        </a:p>
      </dgm:t>
    </dgm:pt>
    <dgm:pt modelId="{88C9B445-B702-4A88-9B7F-A69FA61D0502}" type="sibTrans" cxnId="{15A9AFE5-51F4-4E32-8C4E-8D66D45433E5}">
      <dgm:prSet/>
      <dgm:spPr/>
      <dgm:t>
        <a:bodyPr/>
        <a:lstStyle/>
        <a:p>
          <a:endParaRPr lang="tr-TR" sz="3000"/>
        </a:p>
      </dgm:t>
    </dgm:pt>
    <dgm:pt modelId="{E6F00522-130C-4380-836E-DD8AB27BD814}">
      <dgm:prSet custT="1"/>
      <dgm:spPr/>
      <dgm:t>
        <a:bodyPr/>
        <a:lstStyle/>
        <a:p>
          <a:pPr rtl="0"/>
          <a:r>
            <a:rPr lang="tr-TR" sz="3000" dirty="0" smtClean="0"/>
            <a:t>CAT 2: 4 </a:t>
          </a:r>
          <a:r>
            <a:rPr lang="tr-TR" sz="3000" dirty="0" err="1" smtClean="0"/>
            <a:t>Mbps</a:t>
          </a:r>
          <a:r>
            <a:rPr lang="tr-TR" sz="3000" dirty="0" smtClean="0"/>
            <a:t> hızında veri transferi sağlar. Jetonlu Halka ağlarda ve bazı telefon sistemlerinde kullanılmıştır. </a:t>
          </a:r>
          <a:endParaRPr lang="tr-TR" sz="3000" dirty="0"/>
        </a:p>
      </dgm:t>
    </dgm:pt>
    <dgm:pt modelId="{9660D2C4-6510-440D-825B-378284B282E0}" type="parTrans" cxnId="{F4243CBF-05E5-451C-A7F3-47A0CAB7A9EA}">
      <dgm:prSet/>
      <dgm:spPr/>
      <dgm:t>
        <a:bodyPr/>
        <a:lstStyle/>
        <a:p>
          <a:endParaRPr lang="tr-TR" sz="3000"/>
        </a:p>
      </dgm:t>
    </dgm:pt>
    <dgm:pt modelId="{B774D85D-681E-4FAA-8A61-ABBF9C28FD2D}" type="sibTrans" cxnId="{F4243CBF-05E5-451C-A7F3-47A0CAB7A9EA}">
      <dgm:prSet/>
      <dgm:spPr/>
      <dgm:t>
        <a:bodyPr/>
        <a:lstStyle/>
        <a:p>
          <a:endParaRPr lang="tr-TR" sz="3000"/>
        </a:p>
      </dgm:t>
    </dgm:pt>
    <dgm:pt modelId="{6BD858C9-BE45-404C-BA23-F41390F91A63}">
      <dgm:prSet custT="1"/>
      <dgm:spPr/>
      <dgm:t>
        <a:bodyPr/>
        <a:lstStyle/>
        <a:p>
          <a:pPr rtl="0"/>
          <a:r>
            <a:rPr lang="tr-TR" sz="3000" dirty="0" smtClean="0"/>
            <a:t>CAT 3: 10 </a:t>
          </a:r>
          <a:r>
            <a:rPr lang="tr-TR" sz="3000" dirty="0" err="1" smtClean="0"/>
            <a:t>Mbps</a:t>
          </a:r>
          <a:r>
            <a:rPr lang="tr-TR" sz="3000" dirty="0" smtClean="0"/>
            <a:t> hızında veri transferi sağlar. Jetonlu Halka ağlarda ve bazı telefon sistemlerinde hala kullanılmaktadır. Ses ve veri taşınmasında kullanılır. </a:t>
          </a:r>
          <a:endParaRPr lang="tr-TR" sz="3000" dirty="0"/>
        </a:p>
      </dgm:t>
    </dgm:pt>
    <dgm:pt modelId="{5B53AB6C-9FF8-4462-858D-59CFE5573D5E}" type="parTrans" cxnId="{D78F2AA0-7B12-421C-95F4-91C2F0A12B23}">
      <dgm:prSet/>
      <dgm:spPr/>
      <dgm:t>
        <a:bodyPr/>
        <a:lstStyle/>
        <a:p>
          <a:endParaRPr lang="tr-TR" sz="3000"/>
        </a:p>
      </dgm:t>
    </dgm:pt>
    <dgm:pt modelId="{BA23FB9B-EF73-4482-A774-C2F045A55736}" type="sibTrans" cxnId="{D78F2AA0-7B12-421C-95F4-91C2F0A12B23}">
      <dgm:prSet/>
      <dgm:spPr/>
      <dgm:t>
        <a:bodyPr/>
        <a:lstStyle/>
        <a:p>
          <a:endParaRPr lang="tr-TR" sz="3000"/>
        </a:p>
      </dgm:t>
    </dgm:pt>
    <dgm:pt modelId="{D8662607-3DF2-4BE0-A5BB-4BCFD748407B}">
      <dgm:prSet custT="1"/>
      <dgm:spPr/>
      <dgm:t>
        <a:bodyPr/>
        <a:lstStyle/>
        <a:p>
          <a:pPr rtl="0"/>
          <a:r>
            <a:rPr lang="tr-TR" sz="3000" dirty="0" smtClean="0"/>
            <a:t>CAT 4: 16 </a:t>
          </a:r>
          <a:r>
            <a:rPr lang="tr-TR" sz="3000" dirty="0" err="1" smtClean="0"/>
            <a:t>Mbps</a:t>
          </a:r>
          <a:r>
            <a:rPr lang="tr-TR" sz="3000" dirty="0" smtClean="0"/>
            <a:t> hızında veri transferi sağlar. Ses ve veri taşınmasında kullanılır.</a:t>
          </a:r>
          <a:endParaRPr lang="tr-TR" sz="3000" dirty="0"/>
        </a:p>
      </dgm:t>
    </dgm:pt>
    <dgm:pt modelId="{A4E83571-4CF6-457F-8586-130B7B36D194}" type="parTrans" cxnId="{663A8015-2030-401A-AD75-6BA8FC72F8DD}">
      <dgm:prSet/>
      <dgm:spPr/>
      <dgm:t>
        <a:bodyPr/>
        <a:lstStyle/>
        <a:p>
          <a:endParaRPr lang="tr-TR" sz="3000"/>
        </a:p>
      </dgm:t>
    </dgm:pt>
    <dgm:pt modelId="{56E307C9-92A0-4424-A5D7-63614395DF25}" type="sibTrans" cxnId="{663A8015-2030-401A-AD75-6BA8FC72F8DD}">
      <dgm:prSet/>
      <dgm:spPr/>
      <dgm:t>
        <a:bodyPr/>
        <a:lstStyle/>
        <a:p>
          <a:endParaRPr lang="tr-TR" sz="3000"/>
        </a:p>
      </dgm:t>
    </dgm:pt>
    <dgm:pt modelId="{33191952-41BA-437A-B2C8-FD29FD90D665}">
      <dgm:prSet custT="1"/>
      <dgm:spPr/>
      <dgm:t>
        <a:bodyPr/>
        <a:lstStyle/>
        <a:p>
          <a:pPr rtl="0"/>
          <a:r>
            <a:rPr lang="tr-TR" sz="3000" dirty="0" smtClean="0"/>
            <a:t>CAT 5: Yerel ağlarda en çok kullanılan kablodur. 100 metrelik mesafe aşılmadığı müddetçe 100 </a:t>
          </a:r>
          <a:r>
            <a:rPr lang="tr-TR" sz="3000" dirty="0" err="1" smtClean="0"/>
            <a:t>Mbps’lik</a:t>
          </a:r>
          <a:r>
            <a:rPr lang="tr-TR" sz="3000" dirty="0" smtClean="0"/>
            <a:t> veri aktarım kapasitesine sahiptir. Bu nedenle 100 </a:t>
          </a:r>
          <a:r>
            <a:rPr lang="tr-TR" sz="3000" dirty="0" err="1" smtClean="0"/>
            <a:t>Mbps</a:t>
          </a:r>
          <a:r>
            <a:rPr lang="tr-TR" sz="3000" dirty="0" smtClean="0"/>
            <a:t> hızını destekleyen Ethernet kartı ile çalışabilecek en uyumlu kablodur. </a:t>
          </a:r>
          <a:endParaRPr lang="tr-TR" sz="3000" dirty="0"/>
        </a:p>
      </dgm:t>
    </dgm:pt>
    <dgm:pt modelId="{CF5E21DC-0A1F-465D-8E5D-1DC2AE3BEC5F}" type="parTrans" cxnId="{4CD4016A-97A5-49BF-9D97-187B2BF090C0}">
      <dgm:prSet/>
      <dgm:spPr/>
      <dgm:t>
        <a:bodyPr/>
        <a:lstStyle/>
        <a:p>
          <a:endParaRPr lang="tr-TR" sz="3000"/>
        </a:p>
      </dgm:t>
    </dgm:pt>
    <dgm:pt modelId="{CD444DF6-5887-46D4-9A87-B115CB3B7861}" type="sibTrans" cxnId="{4CD4016A-97A5-49BF-9D97-187B2BF090C0}">
      <dgm:prSet/>
      <dgm:spPr/>
      <dgm:t>
        <a:bodyPr/>
        <a:lstStyle/>
        <a:p>
          <a:endParaRPr lang="tr-TR" sz="3000"/>
        </a:p>
      </dgm:t>
    </dgm:pt>
    <dgm:pt modelId="{68A5AF61-FBEE-46EF-A52A-D67C45AB3EB2}" type="pres">
      <dgm:prSet presAssocID="{D5386CF6-0A22-48C8-9894-C2C28D4F6BB6}" presName="vert0" presStyleCnt="0">
        <dgm:presLayoutVars>
          <dgm:dir/>
          <dgm:animOne val="branch"/>
          <dgm:animLvl val="lvl"/>
        </dgm:presLayoutVars>
      </dgm:prSet>
      <dgm:spPr/>
      <dgm:t>
        <a:bodyPr/>
        <a:lstStyle/>
        <a:p>
          <a:endParaRPr lang="tr-TR"/>
        </a:p>
      </dgm:t>
    </dgm:pt>
    <dgm:pt modelId="{7E8B62ED-349C-447F-8D56-5BCD7BAA650A}" type="pres">
      <dgm:prSet presAssocID="{50C78CA0-4F29-4B59-89D9-48BBEB368A42}" presName="thickLine" presStyleLbl="alignNode1" presStyleIdx="0" presStyleCnt="6"/>
      <dgm:spPr/>
    </dgm:pt>
    <dgm:pt modelId="{98213920-3D12-484A-84AA-B488FC798012}" type="pres">
      <dgm:prSet presAssocID="{50C78CA0-4F29-4B59-89D9-48BBEB368A42}" presName="horz1" presStyleCnt="0"/>
      <dgm:spPr/>
    </dgm:pt>
    <dgm:pt modelId="{9CE4C3B3-D168-46B5-9AD2-15F377E8CFDE}" type="pres">
      <dgm:prSet presAssocID="{50C78CA0-4F29-4B59-89D9-48BBEB368A42}" presName="tx1" presStyleLbl="revTx" presStyleIdx="0" presStyleCnt="6" custScaleY="73523"/>
      <dgm:spPr/>
      <dgm:t>
        <a:bodyPr/>
        <a:lstStyle/>
        <a:p>
          <a:endParaRPr lang="tr-TR"/>
        </a:p>
      </dgm:t>
    </dgm:pt>
    <dgm:pt modelId="{CF5C5275-31E8-40F5-8653-022145811C69}" type="pres">
      <dgm:prSet presAssocID="{50C78CA0-4F29-4B59-89D9-48BBEB368A42}" presName="vert1" presStyleCnt="0"/>
      <dgm:spPr/>
    </dgm:pt>
    <dgm:pt modelId="{39F72354-1564-4670-8AB5-7C61560333E7}" type="pres">
      <dgm:prSet presAssocID="{E57D25A8-1353-4E9A-9E84-C894290D3779}" presName="thickLine" presStyleLbl="alignNode1" presStyleIdx="1" presStyleCnt="6"/>
      <dgm:spPr/>
    </dgm:pt>
    <dgm:pt modelId="{5CCBA380-3382-494A-8B61-81B27C76D362}" type="pres">
      <dgm:prSet presAssocID="{E57D25A8-1353-4E9A-9E84-C894290D3779}" presName="horz1" presStyleCnt="0"/>
      <dgm:spPr/>
    </dgm:pt>
    <dgm:pt modelId="{A19DCA17-8881-45C9-A977-C4A84151BCE8}" type="pres">
      <dgm:prSet presAssocID="{E57D25A8-1353-4E9A-9E84-C894290D3779}" presName="tx1" presStyleLbl="revTx" presStyleIdx="1" presStyleCnt="6" custScaleY="58023"/>
      <dgm:spPr/>
      <dgm:t>
        <a:bodyPr/>
        <a:lstStyle/>
        <a:p>
          <a:endParaRPr lang="tr-TR"/>
        </a:p>
      </dgm:t>
    </dgm:pt>
    <dgm:pt modelId="{61292126-AD64-4740-A59B-57FE270B8F46}" type="pres">
      <dgm:prSet presAssocID="{E57D25A8-1353-4E9A-9E84-C894290D3779}" presName="vert1" presStyleCnt="0"/>
      <dgm:spPr/>
    </dgm:pt>
    <dgm:pt modelId="{F8585752-8BC6-43A6-B220-F4893DC45806}" type="pres">
      <dgm:prSet presAssocID="{E6F00522-130C-4380-836E-DD8AB27BD814}" presName="thickLine" presStyleLbl="alignNode1" presStyleIdx="2" presStyleCnt="6"/>
      <dgm:spPr/>
    </dgm:pt>
    <dgm:pt modelId="{A691FCF9-5B04-4F98-B933-F898825714F6}" type="pres">
      <dgm:prSet presAssocID="{E6F00522-130C-4380-836E-DD8AB27BD814}" presName="horz1" presStyleCnt="0"/>
      <dgm:spPr/>
    </dgm:pt>
    <dgm:pt modelId="{325FBA91-F4A1-4DEA-AC99-61EAC1E89B47}" type="pres">
      <dgm:prSet presAssocID="{E6F00522-130C-4380-836E-DD8AB27BD814}" presName="tx1" presStyleLbl="revTx" presStyleIdx="2" presStyleCnt="6" custScaleY="70226"/>
      <dgm:spPr/>
      <dgm:t>
        <a:bodyPr/>
        <a:lstStyle/>
        <a:p>
          <a:endParaRPr lang="tr-TR"/>
        </a:p>
      </dgm:t>
    </dgm:pt>
    <dgm:pt modelId="{08A8B86B-FFFA-4EC5-845F-D2B39C7B95F0}" type="pres">
      <dgm:prSet presAssocID="{E6F00522-130C-4380-836E-DD8AB27BD814}" presName="vert1" presStyleCnt="0"/>
      <dgm:spPr/>
    </dgm:pt>
    <dgm:pt modelId="{1D2C5F16-43F8-46A2-A0E6-2784D781B102}" type="pres">
      <dgm:prSet presAssocID="{6BD858C9-BE45-404C-BA23-F41390F91A63}" presName="thickLine" presStyleLbl="alignNode1" presStyleIdx="3" presStyleCnt="6"/>
      <dgm:spPr/>
    </dgm:pt>
    <dgm:pt modelId="{170B643C-66A6-4B0B-930A-3F2EA03C21D7}" type="pres">
      <dgm:prSet presAssocID="{6BD858C9-BE45-404C-BA23-F41390F91A63}" presName="horz1" presStyleCnt="0"/>
      <dgm:spPr/>
    </dgm:pt>
    <dgm:pt modelId="{4BC59D8A-6269-484A-A9B8-B4026C5297C7}" type="pres">
      <dgm:prSet presAssocID="{6BD858C9-BE45-404C-BA23-F41390F91A63}" presName="tx1" presStyleLbl="revTx" presStyleIdx="3" presStyleCnt="6" custScaleY="87435"/>
      <dgm:spPr/>
      <dgm:t>
        <a:bodyPr/>
        <a:lstStyle/>
        <a:p>
          <a:endParaRPr lang="tr-TR"/>
        </a:p>
      </dgm:t>
    </dgm:pt>
    <dgm:pt modelId="{6C0CE6F0-300F-4E37-8808-827750C27667}" type="pres">
      <dgm:prSet presAssocID="{6BD858C9-BE45-404C-BA23-F41390F91A63}" presName="vert1" presStyleCnt="0"/>
      <dgm:spPr/>
    </dgm:pt>
    <dgm:pt modelId="{0339E5EA-8141-4E0B-A08A-9CC26E733AB2}" type="pres">
      <dgm:prSet presAssocID="{D8662607-3DF2-4BE0-A5BB-4BCFD748407B}" presName="thickLine" presStyleLbl="alignNode1" presStyleIdx="4" presStyleCnt="6"/>
      <dgm:spPr/>
    </dgm:pt>
    <dgm:pt modelId="{E2BA21A5-203C-40CE-8D05-D25A599B1E51}" type="pres">
      <dgm:prSet presAssocID="{D8662607-3DF2-4BE0-A5BB-4BCFD748407B}" presName="horz1" presStyleCnt="0"/>
      <dgm:spPr/>
    </dgm:pt>
    <dgm:pt modelId="{E98EDA8B-8B1E-4D31-B3B5-D1ED994A8FBB}" type="pres">
      <dgm:prSet presAssocID="{D8662607-3DF2-4BE0-A5BB-4BCFD748407B}" presName="tx1" presStyleLbl="revTx" presStyleIdx="4" presStyleCnt="6" custScaleY="57362"/>
      <dgm:spPr/>
      <dgm:t>
        <a:bodyPr/>
        <a:lstStyle/>
        <a:p>
          <a:endParaRPr lang="tr-TR"/>
        </a:p>
      </dgm:t>
    </dgm:pt>
    <dgm:pt modelId="{8121D47D-5AFA-439B-ABC9-CA39A9996229}" type="pres">
      <dgm:prSet presAssocID="{D8662607-3DF2-4BE0-A5BB-4BCFD748407B}" presName="vert1" presStyleCnt="0"/>
      <dgm:spPr/>
    </dgm:pt>
    <dgm:pt modelId="{152AC5E2-C266-4463-A955-E7A30C892930}" type="pres">
      <dgm:prSet presAssocID="{33191952-41BA-437A-B2C8-FD29FD90D665}" presName="thickLine" presStyleLbl="alignNode1" presStyleIdx="5" presStyleCnt="6"/>
      <dgm:spPr/>
    </dgm:pt>
    <dgm:pt modelId="{FC5AAF0D-25DC-4753-9A07-C56DF23F0727}" type="pres">
      <dgm:prSet presAssocID="{33191952-41BA-437A-B2C8-FD29FD90D665}" presName="horz1" presStyleCnt="0"/>
      <dgm:spPr/>
    </dgm:pt>
    <dgm:pt modelId="{3E42DC99-3519-48E1-952A-DE46AA48C225}" type="pres">
      <dgm:prSet presAssocID="{33191952-41BA-437A-B2C8-FD29FD90D665}" presName="tx1" presStyleLbl="revTx" presStyleIdx="5" presStyleCnt="6"/>
      <dgm:spPr/>
      <dgm:t>
        <a:bodyPr/>
        <a:lstStyle/>
        <a:p>
          <a:endParaRPr lang="tr-TR"/>
        </a:p>
      </dgm:t>
    </dgm:pt>
    <dgm:pt modelId="{8C621337-A050-469B-B052-863B164F0957}" type="pres">
      <dgm:prSet presAssocID="{33191952-41BA-437A-B2C8-FD29FD90D665}" presName="vert1" presStyleCnt="0"/>
      <dgm:spPr/>
    </dgm:pt>
  </dgm:ptLst>
  <dgm:cxnLst>
    <dgm:cxn modelId="{27BC7E9C-B903-4236-BEFF-28D315C41800}" type="presOf" srcId="{E57D25A8-1353-4E9A-9E84-C894290D3779}" destId="{A19DCA17-8881-45C9-A977-C4A84151BCE8}" srcOrd="0" destOrd="0" presId="urn:microsoft.com/office/officeart/2008/layout/LinedList"/>
    <dgm:cxn modelId="{15A9AFE5-51F4-4E32-8C4E-8D66D45433E5}" srcId="{D5386CF6-0A22-48C8-9894-C2C28D4F6BB6}" destId="{E57D25A8-1353-4E9A-9E84-C894290D3779}" srcOrd="1" destOrd="0" parTransId="{70E6B361-7CD6-467D-B28B-A54DB8695B01}" sibTransId="{88C9B445-B702-4A88-9B7F-A69FA61D0502}"/>
    <dgm:cxn modelId="{4CD4016A-97A5-49BF-9D97-187B2BF090C0}" srcId="{D5386CF6-0A22-48C8-9894-C2C28D4F6BB6}" destId="{33191952-41BA-437A-B2C8-FD29FD90D665}" srcOrd="5" destOrd="0" parTransId="{CF5E21DC-0A1F-465D-8E5D-1DC2AE3BEC5F}" sibTransId="{CD444DF6-5887-46D4-9A87-B115CB3B7861}"/>
    <dgm:cxn modelId="{D78F2AA0-7B12-421C-95F4-91C2F0A12B23}" srcId="{D5386CF6-0A22-48C8-9894-C2C28D4F6BB6}" destId="{6BD858C9-BE45-404C-BA23-F41390F91A63}" srcOrd="3" destOrd="0" parTransId="{5B53AB6C-9FF8-4462-858D-59CFE5573D5E}" sibTransId="{BA23FB9B-EF73-4482-A774-C2F045A55736}"/>
    <dgm:cxn modelId="{4D71E7CE-9920-4595-B577-DCDD09C1E499}" srcId="{D5386CF6-0A22-48C8-9894-C2C28D4F6BB6}" destId="{50C78CA0-4F29-4B59-89D9-48BBEB368A42}" srcOrd="0" destOrd="0" parTransId="{0924660A-7B06-4EE2-BD79-4FE06D48FD3E}" sibTransId="{8CF92FAF-DDBF-4074-86CF-0168B6239E97}"/>
    <dgm:cxn modelId="{29E846F4-F33D-4F0E-8F8F-32B0268BF492}" type="presOf" srcId="{50C78CA0-4F29-4B59-89D9-48BBEB368A42}" destId="{9CE4C3B3-D168-46B5-9AD2-15F377E8CFDE}" srcOrd="0" destOrd="0" presId="urn:microsoft.com/office/officeart/2008/layout/LinedList"/>
    <dgm:cxn modelId="{15C0426D-5239-4A81-B769-190123E92B45}" type="presOf" srcId="{33191952-41BA-437A-B2C8-FD29FD90D665}" destId="{3E42DC99-3519-48E1-952A-DE46AA48C225}" srcOrd="0" destOrd="0" presId="urn:microsoft.com/office/officeart/2008/layout/LinedList"/>
    <dgm:cxn modelId="{4DB68B0E-4CC9-453D-92D9-EE2B5DD3D659}" type="presOf" srcId="{D5386CF6-0A22-48C8-9894-C2C28D4F6BB6}" destId="{68A5AF61-FBEE-46EF-A52A-D67C45AB3EB2}" srcOrd="0" destOrd="0" presId="urn:microsoft.com/office/officeart/2008/layout/LinedList"/>
    <dgm:cxn modelId="{F4243CBF-05E5-451C-A7F3-47A0CAB7A9EA}" srcId="{D5386CF6-0A22-48C8-9894-C2C28D4F6BB6}" destId="{E6F00522-130C-4380-836E-DD8AB27BD814}" srcOrd="2" destOrd="0" parTransId="{9660D2C4-6510-440D-825B-378284B282E0}" sibTransId="{B774D85D-681E-4FAA-8A61-ABBF9C28FD2D}"/>
    <dgm:cxn modelId="{1CE4EDF8-E1DD-4BDB-818C-0B3290CD6A0B}" type="presOf" srcId="{E6F00522-130C-4380-836E-DD8AB27BD814}" destId="{325FBA91-F4A1-4DEA-AC99-61EAC1E89B47}" srcOrd="0" destOrd="0" presId="urn:microsoft.com/office/officeart/2008/layout/LinedList"/>
    <dgm:cxn modelId="{D49A3D7B-E573-40DF-85FB-F7984CD933EC}" type="presOf" srcId="{6BD858C9-BE45-404C-BA23-F41390F91A63}" destId="{4BC59D8A-6269-484A-A9B8-B4026C5297C7}" srcOrd="0" destOrd="0" presId="urn:microsoft.com/office/officeart/2008/layout/LinedList"/>
    <dgm:cxn modelId="{663A8015-2030-401A-AD75-6BA8FC72F8DD}" srcId="{D5386CF6-0A22-48C8-9894-C2C28D4F6BB6}" destId="{D8662607-3DF2-4BE0-A5BB-4BCFD748407B}" srcOrd="4" destOrd="0" parTransId="{A4E83571-4CF6-457F-8586-130B7B36D194}" sibTransId="{56E307C9-92A0-4424-A5D7-63614395DF25}"/>
    <dgm:cxn modelId="{4270DCAE-A3AF-4285-81DD-36921D5E59E6}" type="presOf" srcId="{D8662607-3DF2-4BE0-A5BB-4BCFD748407B}" destId="{E98EDA8B-8B1E-4D31-B3B5-D1ED994A8FBB}" srcOrd="0" destOrd="0" presId="urn:microsoft.com/office/officeart/2008/layout/LinedList"/>
    <dgm:cxn modelId="{AE4ECB40-4828-4A44-86D9-81B608D5A213}" type="presParOf" srcId="{68A5AF61-FBEE-46EF-A52A-D67C45AB3EB2}" destId="{7E8B62ED-349C-447F-8D56-5BCD7BAA650A}" srcOrd="0" destOrd="0" presId="urn:microsoft.com/office/officeart/2008/layout/LinedList"/>
    <dgm:cxn modelId="{AD0ABBEF-4CB9-4425-899E-527B131F123E}" type="presParOf" srcId="{68A5AF61-FBEE-46EF-A52A-D67C45AB3EB2}" destId="{98213920-3D12-484A-84AA-B488FC798012}" srcOrd="1" destOrd="0" presId="urn:microsoft.com/office/officeart/2008/layout/LinedList"/>
    <dgm:cxn modelId="{F77C049E-3B40-42EC-B2A1-0F69EBD878B2}" type="presParOf" srcId="{98213920-3D12-484A-84AA-B488FC798012}" destId="{9CE4C3B3-D168-46B5-9AD2-15F377E8CFDE}" srcOrd="0" destOrd="0" presId="urn:microsoft.com/office/officeart/2008/layout/LinedList"/>
    <dgm:cxn modelId="{6F38189F-4AE3-4516-A547-83BB124EA9AA}" type="presParOf" srcId="{98213920-3D12-484A-84AA-B488FC798012}" destId="{CF5C5275-31E8-40F5-8653-022145811C69}" srcOrd="1" destOrd="0" presId="urn:microsoft.com/office/officeart/2008/layout/LinedList"/>
    <dgm:cxn modelId="{5D81E476-C52E-485D-A3D9-FF24F74E9B31}" type="presParOf" srcId="{68A5AF61-FBEE-46EF-A52A-D67C45AB3EB2}" destId="{39F72354-1564-4670-8AB5-7C61560333E7}" srcOrd="2" destOrd="0" presId="urn:microsoft.com/office/officeart/2008/layout/LinedList"/>
    <dgm:cxn modelId="{93F68828-6D32-4480-8661-E9FCD45F6CE8}" type="presParOf" srcId="{68A5AF61-FBEE-46EF-A52A-D67C45AB3EB2}" destId="{5CCBA380-3382-494A-8B61-81B27C76D362}" srcOrd="3" destOrd="0" presId="urn:microsoft.com/office/officeart/2008/layout/LinedList"/>
    <dgm:cxn modelId="{0E17C1A7-882F-4E05-AC78-482584FB4858}" type="presParOf" srcId="{5CCBA380-3382-494A-8B61-81B27C76D362}" destId="{A19DCA17-8881-45C9-A977-C4A84151BCE8}" srcOrd="0" destOrd="0" presId="urn:microsoft.com/office/officeart/2008/layout/LinedList"/>
    <dgm:cxn modelId="{0D73D21E-D5AA-4D1A-89F6-113EBDB54352}" type="presParOf" srcId="{5CCBA380-3382-494A-8B61-81B27C76D362}" destId="{61292126-AD64-4740-A59B-57FE270B8F46}" srcOrd="1" destOrd="0" presId="urn:microsoft.com/office/officeart/2008/layout/LinedList"/>
    <dgm:cxn modelId="{9772BEB6-D009-4314-8452-733F57ABE3CE}" type="presParOf" srcId="{68A5AF61-FBEE-46EF-A52A-D67C45AB3EB2}" destId="{F8585752-8BC6-43A6-B220-F4893DC45806}" srcOrd="4" destOrd="0" presId="urn:microsoft.com/office/officeart/2008/layout/LinedList"/>
    <dgm:cxn modelId="{B334C490-55E2-453E-B0F7-18DB19380676}" type="presParOf" srcId="{68A5AF61-FBEE-46EF-A52A-D67C45AB3EB2}" destId="{A691FCF9-5B04-4F98-B933-F898825714F6}" srcOrd="5" destOrd="0" presId="urn:microsoft.com/office/officeart/2008/layout/LinedList"/>
    <dgm:cxn modelId="{C1868E71-60FB-479F-A825-8BB60301BC67}" type="presParOf" srcId="{A691FCF9-5B04-4F98-B933-F898825714F6}" destId="{325FBA91-F4A1-4DEA-AC99-61EAC1E89B47}" srcOrd="0" destOrd="0" presId="urn:microsoft.com/office/officeart/2008/layout/LinedList"/>
    <dgm:cxn modelId="{4D104C35-20D6-4F61-ABB1-F65F8CCB0EC4}" type="presParOf" srcId="{A691FCF9-5B04-4F98-B933-F898825714F6}" destId="{08A8B86B-FFFA-4EC5-845F-D2B39C7B95F0}" srcOrd="1" destOrd="0" presId="urn:microsoft.com/office/officeart/2008/layout/LinedList"/>
    <dgm:cxn modelId="{A921BBB1-F08D-4397-AB7C-1AA3A153304F}" type="presParOf" srcId="{68A5AF61-FBEE-46EF-A52A-D67C45AB3EB2}" destId="{1D2C5F16-43F8-46A2-A0E6-2784D781B102}" srcOrd="6" destOrd="0" presId="urn:microsoft.com/office/officeart/2008/layout/LinedList"/>
    <dgm:cxn modelId="{78BB9585-3EEB-4AB8-814F-617A65FE35EB}" type="presParOf" srcId="{68A5AF61-FBEE-46EF-A52A-D67C45AB3EB2}" destId="{170B643C-66A6-4B0B-930A-3F2EA03C21D7}" srcOrd="7" destOrd="0" presId="urn:microsoft.com/office/officeart/2008/layout/LinedList"/>
    <dgm:cxn modelId="{7C635C86-CFAB-4986-9B4E-240CBA482058}" type="presParOf" srcId="{170B643C-66A6-4B0B-930A-3F2EA03C21D7}" destId="{4BC59D8A-6269-484A-A9B8-B4026C5297C7}" srcOrd="0" destOrd="0" presId="urn:microsoft.com/office/officeart/2008/layout/LinedList"/>
    <dgm:cxn modelId="{564F1112-6C52-42DD-AFE0-6DFC056AB670}" type="presParOf" srcId="{170B643C-66A6-4B0B-930A-3F2EA03C21D7}" destId="{6C0CE6F0-300F-4E37-8808-827750C27667}" srcOrd="1" destOrd="0" presId="urn:microsoft.com/office/officeart/2008/layout/LinedList"/>
    <dgm:cxn modelId="{45D54C49-EB61-49C3-BB98-0B7CE8193E08}" type="presParOf" srcId="{68A5AF61-FBEE-46EF-A52A-D67C45AB3EB2}" destId="{0339E5EA-8141-4E0B-A08A-9CC26E733AB2}" srcOrd="8" destOrd="0" presId="urn:microsoft.com/office/officeart/2008/layout/LinedList"/>
    <dgm:cxn modelId="{9FF0BBB1-55B3-4715-A08D-FB5239303813}" type="presParOf" srcId="{68A5AF61-FBEE-46EF-A52A-D67C45AB3EB2}" destId="{E2BA21A5-203C-40CE-8D05-D25A599B1E51}" srcOrd="9" destOrd="0" presId="urn:microsoft.com/office/officeart/2008/layout/LinedList"/>
    <dgm:cxn modelId="{968A1C70-7C48-4BD8-B9AA-7C7417A2DEDA}" type="presParOf" srcId="{E2BA21A5-203C-40CE-8D05-D25A599B1E51}" destId="{E98EDA8B-8B1E-4D31-B3B5-D1ED994A8FBB}" srcOrd="0" destOrd="0" presId="urn:microsoft.com/office/officeart/2008/layout/LinedList"/>
    <dgm:cxn modelId="{2EEED2DA-D459-416D-9868-3F13100FF026}" type="presParOf" srcId="{E2BA21A5-203C-40CE-8D05-D25A599B1E51}" destId="{8121D47D-5AFA-439B-ABC9-CA39A9996229}" srcOrd="1" destOrd="0" presId="urn:microsoft.com/office/officeart/2008/layout/LinedList"/>
    <dgm:cxn modelId="{F66A4F29-9B06-4BF3-9B60-ECAECBD41E1C}" type="presParOf" srcId="{68A5AF61-FBEE-46EF-A52A-D67C45AB3EB2}" destId="{152AC5E2-C266-4463-A955-E7A30C892930}" srcOrd="10" destOrd="0" presId="urn:microsoft.com/office/officeart/2008/layout/LinedList"/>
    <dgm:cxn modelId="{A8E5BD4E-4E4D-45F4-8055-704BD48920AB}" type="presParOf" srcId="{68A5AF61-FBEE-46EF-A52A-D67C45AB3EB2}" destId="{FC5AAF0D-25DC-4753-9A07-C56DF23F0727}" srcOrd="11" destOrd="0" presId="urn:microsoft.com/office/officeart/2008/layout/LinedList"/>
    <dgm:cxn modelId="{846F4742-47F2-4C98-A9E7-1B3C8B301240}" type="presParOf" srcId="{FC5AAF0D-25DC-4753-9A07-C56DF23F0727}" destId="{3E42DC99-3519-48E1-952A-DE46AA48C225}" srcOrd="0" destOrd="0" presId="urn:microsoft.com/office/officeart/2008/layout/LinedList"/>
    <dgm:cxn modelId="{CEF154EE-E96C-49E9-9391-C63F275E2541}" type="presParOf" srcId="{FC5AAF0D-25DC-4753-9A07-C56DF23F0727}" destId="{8C621337-A050-469B-B052-863B164F095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2AE434-EA63-4DC5-929C-7C890583F6DE}"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D7928FF8-177C-4A2A-A19C-C2EA10686A29}">
      <dgm:prSet custT="1"/>
      <dgm:spPr/>
      <dgm:t>
        <a:bodyPr/>
        <a:lstStyle/>
        <a:p>
          <a:pPr rtl="0"/>
          <a:r>
            <a:rPr lang="tr-TR" sz="3000" dirty="0" smtClean="0"/>
            <a:t>CAT 5E: CAT 5’e göre daha dayanıklı ve uzun ömürlüdür. CAT5e ile </a:t>
          </a:r>
          <a:r>
            <a:rPr lang="tr-TR" sz="3000" dirty="0" err="1" smtClean="0"/>
            <a:t>gigabit</a:t>
          </a:r>
          <a:r>
            <a:rPr lang="tr-TR" sz="3000" dirty="0" smtClean="0"/>
            <a:t> hızına ulaşılabilir. </a:t>
          </a:r>
          <a:r>
            <a:rPr lang="tr-TR" sz="3000" dirty="0" err="1" smtClean="0"/>
            <a:t>Gigabit</a:t>
          </a:r>
          <a:r>
            <a:rPr lang="tr-TR" sz="3000" dirty="0" smtClean="0"/>
            <a:t> </a:t>
          </a:r>
          <a:r>
            <a:rPr lang="tr-TR" sz="3000" dirty="0" err="1" smtClean="0"/>
            <a:t>ethernet'te</a:t>
          </a:r>
          <a:r>
            <a:rPr lang="tr-TR" sz="3000" dirty="0" smtClean="0"/>
            <a:t> CAT5 kullanılabilmekle </a:t>
          </a:r>
          <a:r>
            <a:rPr lang="tr-TR" sz="3000" dirty="0" err="1" smtClean="0"/>
            <a:t>bereber</a:t>
          </a:r>
          <a:r>
            <a:rPr lang="tr-TR" sz="3000" dirty="0" smtClean="0"/>
            <a:t> CAT5e tavsiye edilir. </a:t>
          </a:r>
          <a:endParaRPr lang="tr-TR" sz="3000" dirty="0"/>
        </a:p>
      </dgm:t>
    </dgm:pt>
    <dgm:pt modelId="{88C20152-5772-4731-BBAA-20CEB328E199}" type="parTrans" cxnId="{DE11767E-54C8-4B8C-9272-6B55F781024F}">
      <dgm:prSet/>
      <dgm:spPr/>
      <dgm:t>
        <a:bodyPr/>
        <a:lstStyle/>
        <a:p>
          <a:endParaRPr lang="tr-TR" sz="3000"/>
        </a:p>
      </dgm:t>
    </dgm:pt>
    <dgm:pt modelId="{4A328418-2414-4DFB-AC1F-921823FA92BA}" type="sibTrans" cxnId="{DE11767E-54C8-4B8C-9272-6B55F781024F}">
      <dgm:prSet/>
      <dgm:spPr/>
      <dgm:t>
        <a:bodyPr/>
        <a:lstStyle/>
        <a:p>
          <a:endParaRPr lang="tr-TR" sz="3000"/>
        </a:p>
      </dgm:t>
    </dgm:pt>
    <dgm:pt modelId="{26E07197-BECD-4143-ABC8-5F75F761C179}">
      <dgm:prSet custT="1"/>
      <dgm:spPr/>
      <dgm:t>
        <a:bodyPr/>
        <a:lstStyle/>
        <a:p>
          <a:pPr rtl="0"/>
          <a:r>
            <a:rPr lang="tr-TR" sz="3000" dirty="0" smtClean="0"/>
            <a:t>CAT 6: 1 </a:t>
          </a:r>
          <a:r>
            <a:rPr lang="tr-TR" sz="3000" dirty="0" err="1" smtClean="0"/>
            <a:t>Gbps</a:t>
          </a:r>
          <a:r>
            <a:rPr lang="tr-TR" sz="3000" dirty="0" smtClean="0"/>
            <a:t> hızında veri iletimine imkan tanır. </a:t>
          </a:r>
          <a:r>
            <a:rPr lang="tr-TR" sz="3000" dirty="0" err="1" smtClean="0"/>
            <a:t>Gigabit</a:t>
          </a:r>
          <a:r>
            <a:rPr lang="tr-TR" sz="3000" dirty="0" smtClean="0"/>
            <a:t> Ethernet kartlarıyla birlikte kullanılır. Günümüzde CAT 5 ve CAT 5E'nin yerini almaktadır. </a:t>
          </a:r>
          <a:endParaRPr lang="tr-TR" sz="3000" dirty="0"/>
        </a:p>
      </dgm:t>
    </dgm:pt>
    <dgm:pt modelId="{CA649B29-5781-4C93-AEE9-1B29EBEC7CF4}" type="parTrans" cxnId="{843838AF-17E8-475D-84BA-3BCCC7228378}">
      <dgm:prSet/>
      <dgm:spPr/>
      <dgm:t>
        <a:bodyPr/>
        <a:lstStyle/>
        <a:p>
          <a:endParaRPr lang="tr-TR" sz="3000"/>
        </a:p>
      </dgm:t>
    </dgm:pt>
    <dgm:pt modelId="{BCE26EF0-BB6A-49D0-8521-49FC44CF17FC}" type="sibTrans" cxnId="{843838AF-17E8-475D-84BA-3BCCC7228378}">
      <dgm:prSet/>
      <dgm:spPr/>
      <dgm:t>
        <a:bodyPr/>
        <a:lstStyle/>
        <a:p>
          <a:endParaRPr lang="tr-TR" sz="3000"/>
        </a:p>
      </dgm:t>
    </dgm:pt>
    <dgm:pt modelId="{23B96972-72C8-47CD-B235-819764A60F5D}">
      <dgm:prSet custT="1"/>
      <dgm:spPr/>
      <dgm:t>
        <a:bodyPr/>
        <a:lstStyle/>
        <a:p>
          <a:pPr rtl="0"/>
          <a:r>
            <a:rPr lang="tr-TR" sz="3000" dirty="0" smtClean="0"/>
            <a:t>CAT 6A: 1 </a:t>
          </a:r>
          <a:r>
            <a:rPr lang="tr-TR" sz="3000" dirty="0" err="1" smtClean="0"/>
            <a:t>Gbps</a:t>
          </a:r>
          <a:r>
            <a:rPr lang="tr-TR" sz="3000" dirty="0" smtClean="0"/>
            <a:t> ve daha üstü hızlarda veri iletiminde tercih edilir. Kablo kesiti CAT 5 ve CAT 6’ya göre daha kalındır. Kısa mesafelerde 10 </a:t>
          </a:r>
          <a:r>
            <a:rPr lang="tr-TR" sz="3000" dirty="0" err="1" smtClean="0"/>
            <a:t>Gigabit</a:t>
          </a:r>
          <a:r>
            <a:rPr lang="tr-TR" sz="3000" dirty="0" smtClean="0"/>
            <a:t> </a:t>
          </a:r>
          <a:r>
            <a:rPr lang="tr-TR" sz="3000" dirty="0" err="1" smtClean="0"/>
            <a:t>ethernet'te</a:t>
          </a:r>
          <a:r>
            <a:rPr lang="tr-TR" sz="3000" dirty="0" smtClean="0"/>
            <a:t> kullanılabilir. </a:t>
          </a:r>
          <a:endParaRPr lang="tr-TR" sz="3000" dirty="0"/>
        </a:p>
      </dgm:t>
    </dgm:pt>
    <dgm:pt modelId="{52A376BE-0E84-4DDE-B08F-DED7960EEEFD}" type="parTrans" cxnId="{5249B1CE-D204-4902-BE34-D43899B1541E}">
      <dgm:prSet/>
      <dgm:spPr/>
      <dgm:t>
        <a:bodyPr/>
        <a:lstStyle/>
        <a:p>
          <a:endParaRPr lang="tr-TR" sz="3000"/>
        </a:p>
      </dgm:t>
    </dgm:pt>
    <dgm:pt modelId="{478941F6-8AEC-4E7F-8916-54D4B2439C1D}" type="sibTrans" cxnId="{5249B1CE-D204-4902-BE34-D43899B1541E}">
      <dgm:prSet/>
      <dgm:spPr/>
      <dgm:t>
        <a:bodyPr/>
        <a:lstStyle/>
        <a:p>
          <a:endParaRPr lang="tr-TR" sz="3000"/>
        </a:p>
      </dgm:t>
    </dgm:pt>
    <dgm:pt modelId="{D258C6E3-F119-4CEC-B6FB-2CD845462881}">
      <dgm:prSet custT="1"/>
      <dgm:spPr/>
      <dgm:t>
        <a:bodyPr/>
        <a:lstStyle/>
        <a:p>
          <a:pPr rtl="0"/>
          <a:r>
            <a:rPr lang="tr-TR" sz="3000" dirty="0" smtClean="0"/>
            <a:t>CAT 7: Kullanım oranı düşüktür. Orta mesafe 10 </a:t>
          </a:r>
          <a:r>
            <a:rPr lang="tr-TR" sz="3000" dirty="0" err="1" smtClean="0"/>
            <a:t>Gigabit</a:t>
          </a:r>
          <a:r>
            <a:rPr lang="tr-TR" sz="3000" dirty="0" smtClean="0"/>
            <a:t> </a:t>
          </a:r>
          <a:r>
            <a:rPr lang="tr-TR" sz="3000" dirty="0" err="1" smtClean="0"/>
            <a:t>ethernet'te</a:t>
          </a:r>
          <a:r>
            <a:rPr lang="tr-TR" sz="3000" dirty="0" smtClean="0"/>
            <a:t> kullanılır.</a:t>
          </a:r>
          <a:endParaRPr lang="tr-TR" sz="3000" dirty="0"/>
        </a:p>
      </dgm:t>
    </dgm:pt>
    <dgm:pt modelId="{787090E3-7AA1-4F5F-A490-95BDFBC6883F}" type="parTrans" cxnId="{467A1B8C-AAD4-49C1-8361-2A5EB2941EF1}">
      <dgm:prSet/>
      <dgm:spPr/>
      <dgm:t>
        <a:bodyPr/>
        <a:lstStyle/>
        <a:p>
          <a:endParaRPr lang="tr-TR" sz="3000"/>
        </a:p>
      </dgm:t>
    </dgm:pt>
    <dgm:pt modelId="{85D614E5-CAEF-41C8-9B60-ECCC5572204D}" type="sibTrans" cxnId="{467A1B8C-AAD4-49C1-8361-2A5EB2941EF1}">
      <dgm:prSet/>
      <dgm:spPr/>
      <dgm:t>
        <a:bodyPr/>
        <a:lstStyle/>
        <a:p>
          <a:endParaRPr lang="tr-TR" sz="3000"/>
        </a:p>
      </dgm:t>
    </dgm:pt>
    <dgm:pt modelId="{52AFF430-2A43-418C-9772-E8D97161F45B}" type="pres">
      <dgm:prSet presAssocID="{F02AE434-EA63-4DC5-929C-7C890583F6DE}" presName="vert0" presStyleCnt="0">
        <dgm:presLayoutVars>
          <dgm:dir/>
          <dgm:animOne val="branch"/>
          <dgm:animLvl val="lvl"/>
        </dgm:presLayoutVars>
      </dgm:prSet>
      <dgm:spPr/>
      <dgm:t>
        <a:bodyPr/>
        <a:lstStyle/>
        <a:p>
          <a:endParaRPr lang="tr-TR"/>
        </a:p>
      </dgm:t>
    </dgm:pt>
    <dgm:pt modelId="{F0454311-AB9D-47FC-B550-A46403B38AEF}" type="pres">
      <dgm:prSet presAssocID="{D7928FF8-177C-4A2A-A19C-C2EA10686A29}" presName="thickLine" presStyleLbl="alignNode1" presStyleIdx="0" presStyleCnt="4"/>
      <dgm:spPr/>
    </dgm:pt>
    <dgm:pt modelId="{CA32A0B1-C76A-4502-BFEC-5C9903CA8804}" type="pres">
      <dgm:prSet presAssocID="{D7928FF8-177C-4A2A-A19C-C2EA10686A29}" presName="horz1" presStyleCnt="0"/>
      <dgm:spPr/>
    </dgm:pt>
    <dgm:pt modelId="{D13E1DC2-3BAC-4CB3-B6FE-7DDDBD74C87A}" type="pres">
      <dgm:prSet presAssocID="{D7928FF8-177C-4A2A-A19C-C2EA10686A29}" presName="tx1" presStyleLbl="revTx" presStyleIdx="0" presStyleCnt="4" custScaleY="51104"/>
      <dgm:spPr/>
      <dgm:t>
        <a:bodyPr/>
        <a:lstStyle/>
        <a:p>
          <a:endParaRPr lang="tr-TR"/>
        </a:p>
      </dgm:t>
    </dgm:pt>
    <dgm:pt modelId="{451DCC2C-7B60-44EC-960C-2D4B58512821}" type="pres">
      <dgm:prSet presAssocID="{D7928FF8-177C-4A2A-A19C-C2EA10686A29}" presName="vert1" presStyleCnt="0"/>
      <dgm:spPr/>
    </dgm:pt>
    <dgm:pt modelId="{2D7A03BA-48C9-4F88-AC24-4DE03B9BC1E7}" type="pres">
      <dgm:prSet presAssocID="{26E07197-BECD-4143-ABC8-5F75F761C179}" presName="thickLine" presStyleLbl="alignNode1" presStyleIdx="1" presStyleCnt="4"/>
      <dgm:spPr/>
    </dgm:pt>
    <dgm:pt modelId="{2517FF29-E9E2-4867-B4E7-B8C6E1FD1579}" type="pres">
      <dgm:prSet presAssocID="{26E07197-BECD-4143-ABC8-5F75F761C179}" presName="horz1" presStyleCnt="0"/>
      <dgm:spPr/>
    </dgm:pt>
    <dgm:pt modelId="{8FE1E0DD-1BFB-464F-8A09-484A1F671F27}" type="pres">
      <dgm:prSet presAssocID="{26E07197-BECD-4143-ABC8-5F75F761C179}" presName="tx1" presStyleLbl="revTx" presStyleIdx="1" presStyleCnt="4" custScaleY="54518"/>
      <dgm:spPr/>
      <dgm:t>
        <a:bodyPr/>
        <a:lstStyle/>
        <a:p>
          <a:endParaRPr lang="tr-TR"/>
        </a:p>
      </dgm:t>
    </dgm:pt>
    <dgm:pt modelId="{2B62CE58-3589-4E37-BFCD-F398A49B598D}" type="pres">
      <dgm:prSet presAssocID="{26E07197-BECD-4143-ABC8-5F75F761C179}" presName="vert1" presStyleCnt="0"/>
      <dgm:spPr/>
    </dgm:pt>
    <dgm:pt modelId="{DB4F0BB2-B4EE-4FD3-86D5-01478D831D82}" type="pres">
      <dgm:prSet presAssocID="{23B96972-72C8-47CD-B235-819764A60F5D}" presName="thickLine" presStyleLbl="alignNode1" presStyleIdx="2" presStyleCnt="4"/>
      <dgm:spPr/>
    </dgm:pt>
    <dgm:pt modelId="{89EE3C29-9471-48DE-88C6-CA770F1D6285}" type="pres">
      <dgm:prSet presAssocID="{23B96972-72C8-47CD-B235-819764A60F5D}" presName="horz1" presStyleCnt="0"/>
      <dgm:spPr/>
    </dgm:pt>
    <dgm:pt modelId="{8A96068D-5C49-4087-8E2E-4623AA802A6A}" type="pres">
      <dgm:prSet presAssocID="{23B96972-72C8-47CD-B235-819764A60F5D}" presName="tx1" presStyleLbl="revTx" presStyleIdx="2" presStyleCnt="4" custScaleY="55607"/>
      <dgm:spPr/>
      <dgm:t>
        <a:bodyPr/>
        <a:lstStyle/>
        <a:p>
          <a:endParaRPr lang="tr-TR"/>
        </a:p>
      </dgm:t>
    </dgm:pt>
    <dgm:pt modelId="{06A6E41B-E9D8-4E35-8A13-D1C22C62C773}" type="pres">
      <dgm:prSet presAssocID="{23B96972-72C8-47CD-B235-819764A60F5D}" presName="vert1" presStyleCnt="0"/>
      <dgm:spPr/>
    </dgm:pt>
    <dgm:pt modelId="{46F616DC-EFD8-42AC-B1FA-E8A18FABE0E0}" type="pres">
      <dgm:prSet presAssocID="{D258C6E3-F119-4CEC-B6FB-2CD845462881}" presName="thickLine" presStyleLbl="alignNode1" presStyleIdx="3" presStyleCnt="4"/>
      <dgm:spPr/>
    </dgm:pt>
    <dgm:pt modelId="{89FB1ABD-BB74-408B-BEEB-8A7A298B4F30}" type="pres">
      <dgm:prSet presAssocID="{D258C6E3-F119-4CEC-B6FB-2CD845462881}" presName="horz1" presStyleCnt="0"/>
      <dgm:spPr/>
    </dgm:pt>
    <dgm:pt modelId="{F51DF3E1-746D-47F2-ACE6-29BEE66ECA3F}" type="pres">
      <dgm:prSet presAssocID="{D258C6E3-F119-4CEC-B6FB-2CD845462881}" presName="tx1" presStyleLbl="revTx" presStyleIdx="3" presStyleCnt="4" custScaleY="45441"/>
      <dgm:spPr/>
      <dgm:t>
        <a:bodyPr/>
        <a:lstStyle/>
        <a:p>
          <a:endParaRPr lang="tr-TR"/>
        </a:p>
      </dgm:t>
    </dgm:pt>
    <dgm:pt modelId="{EB234556-D9B8-4D0D-AA10-1237AFDE93AB}" type="pres">
      <dgm:prSet presAssocID="{D258C6E3-F119-4CEC-B6FB-2CD845462881}" presName="vert1" presStyleCnt="0"/>
      <dgm:spPr/>
    </dgm:pt>
  </dgm:ptLst>
  <dgm:cxnLst>
    <dgm:cxn modelId="{8385DB0B-6CE6-4275-8E86-425D3EB6FC63}" type="presOf" srcId="{D258C6E3-F119-4CEC-B6FB-2CD845462881}" destId="{F51DF3E1-746D-47F2-ACE6-29BEE66ECA3F}" srcOrd="0" destOrd="0" presId="urn:microsoft.com/office/officeart/2008/layout/LinedList"/>
    <dgm:cxn modelId="{5249B1CE-D204-4902-BE34-D43899B1541E}" srcId="{F02AE434-EA63-4DC5-929C-7C890583F6DE}" destId="{23B96972-72C8-47CD-B235-819764A60F5D}" srcOrd="2" destOrd="0" parTransId="{52A376BE-0E84-4DDE-B08F-DED7960EEEFD}" sibTransId="{478941F6-8AEC-4E7F-8916-54D4B2439C1D}"/>
    <dgm:cxn modelId="{843838AF-17E8-475D-84BA-3BCCC7228378}" srcId="{F02AE434-EA63-4DC5-929C-7C890583F6DE}" destId="{26E07197-BECD-4143-ABC8-5F75F761C179}" srcOrd="1" destOrd="0" parTransId="{CA649B29-5781-4C93-AEE9-1B29EBEC7CF4}" sibTransId="{BCE26EF0-BB6A-49D0-8521-49FC44CF17FC}"/>
    <dgm:cxn modelId="{356DBBF3-4C1B-43A5-86C5-2E08222878C4}" type="presOf" srcId="{D7928FF8-177C-4A2A-A19C-C2EA10686A29}" destId="{D13E1DC2-3BAC-4CB3-B6FE-7DDDBD74C87A}" srcOrd="0" destOrd="0" presId="urn:microsoft.com/office/officeart/2008/layout/LinedList"/>
    <dgm:cxn modelId="{467A1B8C-AAD4-49C1-8361-2A5EB2941EF1}" srcId="{F02AE434-EA63-4DC5-929C-7C890583F6DE}" destId="{D258C6E3-F119-4CEC-B6FB-2CD845462881}" srcOrd="3" destOrd="0" parTransId="{787090E3-7AA1-4F5F-A490-95BDFBC6883F}" sibTransId="{85D614E5-CAEF-41C8-9B60-ECCC5572204D}"/>
    <dgm:cxn modelId="{E83164A9-3244-4CAA-B83B-241F64055F1A}" type="presOf" srcId="{23B96972-72C8-47CD-B235-819764A60F5D}" destId="{8A96068D-5C49-4087-8E2E-4623AA802A6A}" srcOrd="0" destOrd="0" presId="urn:microsoft.com/office/officeart/2008/layout/LinedList"/>
    <dgm:cxn modelId="{DE11767E-54C8-4B8C-9272-6B55F781024F}" srcId="{F02AE434-EA63-4DC5-929C-7C890583F6DE}" destId="{D7928FF8-177C-4A2A-A19C-C2EA10686A29}" srcOrd="0" destOrd="0" parTransId="{88C20152-5772-4731-BBAA-20CEB328E199}" sibTransId="{4A328418-2414-4DFB-AC1F-921823FA92BA}"/>
    <dgm:cxn modelId="{2D014D72-35D4-4F14-A7E7-F7535C884811}" type="presOf" srcId="{F02AE434-EA63-4DC5-929C-7C890583F6DE}" destId="{52AFF430-2A43-418C-9772-E8D97161F45B}" srcOrd="0" destOrd="0" presId="urn:microsoft.com/office/officeart/2008/layout/LinedList"/>
    <dgm:cxn modelId="{F48DF7F3-E0EB-42C9-8F16-328074FFED93}" type="presOf" srcId="{26E07197-BECD-4143-ABC8-5F75F761C179}" destId="{8FE1E0DD-1BFB-464F-8A09-484A1F671F27}" srcOrd="0" destOrd="0" presId="urn:microsoft.com/office/officeart/2008/layout/LinedList"/>
    <dgm:cxn modelId="{F218E8DB-23E1-46A6-8921-675C2B70C283}" type="presParOf" srcId="{52AFF430-2A43-418C-9772-E8D97161F45B}" destId="{F0454311-AB9D-47FC-B550-A46403B38AEF}" srcOrd="0" destOrd="0" presId="urn:microsoft.com/office/officeart/2008/layout/LinedList"/>
    <dgm:cxn modelId="{0AC05F9C-B723-4244-8D04-72E601E34A08}" type="presParOf" srcId="{52AFF430-2A43-418C-9772-E8D97161F45B}" destId="{CA32A0B1-C76A-4502-BFEC-5C9903CA8804}" srcOrd="1" destOrd="0" presId="urn:microsoft.com/office/officeart/2008/layout/LinedList"/>
    <dgm:cxn modelId="{FCA86D93-B59F-476A-B423-BCBCCB76DB49}" type="presParOf" srcId="{CA32A0B1-C76A-4502-BFEC-5C9903CA8804}" destId="{D13E1DC2-3BAC-4CB3-B6FE-7DDDBD74C87A}" srcOrd="0" destOrd="0" presId="urn:microsoft.com/office/officeart/2008/layout/LinedList"/>
    <dgm:cxn modelId="{71358FDC-3FF5-4FB1-A526-1B2DF8871D4B}" type="presParOf" srcId="{CA32A0B1-C76A-4502-BFEC-5C9903CA8804}" destId="{451DCC2C-7B60-44EC-960C-2D4B58512821}" srcOrd="1" destOrd="0" presId="urn:microsoft.com/office/officeart/2008/layout/LinedList"/>
    <dgm:cxn modelId="{5703A350-FF7D-42CD-80B1-7D595D7C1521}" type="presParOf" srcId="{52AFF430-2A43-418C-9772-E8D97161F45B}" destId="{2D7A03BA-48C9-4F88-AC24-4DE03B9BC1E7}" srcOrd="2" destOrd="0" presId="urn:microsoft.com/office/officeart/2008/layout/LinedList"/>
    <dgm:cxn modelId="{B54B1EA4-6A90-45F7-9B70-F1AC9E48C193}" type="presParOf" srcId="{52AFF430-2A43-418C-9772-E8D97161F45B}" destId="{2517FF29-E9E2-4867-B4E7-B8C6E1FD1579}" srcOrd="3" destOrd="0" presId="urn:microsoft.com/office/officeart/2008/layout/LinedList"/>
    <dgm:cxn modelId="{09FCA6AF-697F-4785-8B78-0FB4036176A0}" type="presParOf" srcId="{2517FF29-E9E2-4867-B4E7-B8C6E1FD1579}" destId="{8FE1E0DD-1BFB-464F-8A09-484A1F671F27}" srcOrd="0" destOrd="0" presId="urn:microsoft.com/office/officeart/2008/layout/LinedList"/>
    <dgm:cxn modelId="{DDF8826D-318E-4968-A1BC-80EC8DAD330B}" type="presParOf" srcId="{2517FF29-E9E2-4867-B4E7-B8C6E1FD1579}" destId="{2B62CE58-3589-4E37-BFCD-F398A49B598D}" srcOrd="1" destOrd="0" presId="urn:microsoft.com/office/officeart/2008/layout/LinedList"/>
    <dgm:cxn modelId="{DFEDE4F5-737E-48EA-92B2-644060A1AF04}" type="presParOf" srcId="{52AFF430-2A43-418C-9772-E8D97161F45B}" destId="{DB4F0BB2-B4EE-4FD3-86D5-01478D831D82}" srcOrd="4" destOrd="0" presId="urn:microsoft.com/office/officeart/2008/layout/LinedList"/>
    <dgm:cxn modelId="{5E1B8552-8B78-48DE-9321-E56A4A63C169}" type="presParOf" srcId="{52AFF430-2A43-418C-9772-E8D97161F45B}" destId="{89EE3C29-9471-48DE-88C6-CA770F1D6285}" srcOrd="5" destOrd="0" presId="urn:microsoft.com/office/officeart/2008/layout/LinedList"/>
    <dgm:cxn modelId="{35F0FCD3-D361-48A4-992D-8D1BC6566F60}" type="presParOf" srcId="{89EE3C29-9471-48DE-88C6-CA770F1D6285}" destId="{8A96068D-5C49-4087-8E2E-4623AA802A6A}" srcOrd="0" destOrd="0" presId="urn:microsoft.com/office/officeart/2008/layout/LinedList"/>
    <dgm:cxn modelId="{005B4BB5-74BE-4E62-A9F1-9E9D02B4C0B3}" type="presParOf" srcId="{89EE3C29-9471-48DE-88C6-CA770F1D6285}" destId="{06A6E41B-E9D8-4E35-8A13-D1C22C62C773}" srcOrd="1" destOrd="0" presId="urn:microsoft.com/office/officeart/2008/layout/LinedList"/>
    <dgm:cxn modelId="{1D756985-132A-41A5-8889-03B976438DC4}" type="presParOf" srcId="{52AFF430-2A43-418C-9772-E8D97161F45B}" destId="{46F616DC-EFD8-42AC-B1FA-E8A18FABE0E0}" srcOrd="6" destOrd="0" presId="urn:microsoft.com/office/officeart/2008/layout/LinedList"/>
    <dgm:cxn modelId="{96744E96-E8C4-4130-AFD7-64A31B2F4B3C}" type="presParOf" srcId="{52AFF430-2A43-418C-9772-E8D97161F45B}" destId="{89FB1ABD-BB74-408B-BEEB-8A7A298B4F30}" srcOrd="7" destOrd="0" presId="urn:microsoft.com/office/officeart/2008/layout/LinedList"/>
    <dgm:cxn modelId="{E3252E92-A388-4C4D-AF2D-D083E364B26B}" type="presParOf" srcId="{89FB1ABD-BB74-408B-BEEB-8A7A298B4F30}" destId="{F51DF3E1-746D-47F2-ACE6-29BEE66ECA3F}" srcOrd="0" destOrd="0" presId="urn:microsoft.com/office/officeart/2008/layout/LinedList"/>
    <dgm:cxn modelId="{BE772E9D-EBDA-40F4-85F3-92548490468A}" type="presParOf" srcId="{89FB1ABD-BB74-408B-BEEB-8A7A298B4F30}" destId="{EB234556-D9B8-4D0D-AA10-1237AFDE93A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DA70CE5-73C5-472A-A3D5-34596137F159}"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tr-TR"/>
        </a:p>
      </dgm:t>
    </dgm:pt>
    <dgm:pt modelId="{D96406C0-E710-4B33-80DE-473D934615AD}">
      <dgm:prSet custT="1"/>
      <dgm:spPr/>
      <dgm:t>
        <a:bodyPr/>
        <a:lstStyle/>
        <a:p>
          <a:pPr rtl="0"/>
          <a:r>
            <a:rPr lang="tr-TR" sz="3100" smtClean="0"/>
            <a:t>(Korumalı Bükümlü Kablo)</a:t>
          </a:r>
          <a:endParaRPr lang="tr-TR" sz="3100"/>
        </a:p>
      </dgm:t>
    </dgm:pt>
    <dgm:pt modelId="{932F20AB-F967-41F1-8098-F671DC74DC40}" type="parTrans" cxnId="{ECF68A00-61A0-4711-969B-B470903ABBEA}">
      <dgm:prSet/>
      <dgm:spPr/>
      <dgm:t>
        <a:bodyPr/>
        <a:lstStyle/>
        <a:p>
          <a:endParaRPr lang="tr-TR" sz="3100"/>
        </a:p>
      </dgm:t>
    </dgm:pt>
    <dgm:pt modelId="{46AE3C9C-C228-4264-BC5A-2E70A6F55726}" type="sibTrans" cxnId="{ECF68A00-61A0-4711-969B-B470903ABBEA}">
      <dgm:prSet/>
      <dgm:spPr/>
      <dgm:t>
        <a:bodyPr/>
        <a:lstStyle/>
        <a:p>
          <a:endParaRPr lang="tr-TR" sz="3100"/>
        </a:p>
      </dgm:t>
    </dgm:pt>
    <dgm:pt modelId="{154DD6D9-B1E7-46B6-B717-1064EA6B3051}">
      <dgm:prSet custT="1"/>
      <dgm:spPr/>
      <dgm:t>
        <a:bodyPr/>
        <a:lstStyle/>
        <a:p>
          <a:pPr rtl="0"/>
          <a:r>
            <a:rPr lang="tr-TR" sz="3100" smtClean="0"/>
            <a:t>STP - Shielded Twisted Pair </a:t>
          </a:r>
          <a:endParaRPr lang="tr-TR" sz="3100"/>
        </a:p>
      </dgm:t>
    </dgm:pt>
    <dgm:pt modelId="{D2A84235-61DA-4E44-B0BC-85C2BDD4C08E}" type="parTrans" cxnId="{BAE8A50C-BD86-4C6B-BF2B-6E119E3FD51C}">
      <dgm:prSet/>
      <dgm:spPr/>
      <dgm:t>
        <a:bodyPr/>
        <a:lstStyle/>
        <a:p>
          <a:endParaRPr lang="tr-TR" sz="3100"/>
        </a:p>
      </dgm:t>
    </dgm:pt>
    <dgm:pt modelId="{CF917D6B-EC86-4A69-B8DD-959CE45B6743}" type="sibTrans" cxnId="{BAE8A50C-BD86-4C6B-BF2B-6E119E3FD51C}">
      <dgm:prSet/>
      <dgm:spPr/>
      <dgm:t>
        <a:bodyPr/>
        <a:lstStyle/>
        <a:p>
          <a:endParaRPr lang="tr-TR" sz="3100"/>
        </a:p>
      </dgm:t>
    </dgm:pt>
    <dgm:pt modelId="{2601B817-7A35-467C-982A-E8C85458BB45}">
      <dgm:prSet custT="1"/>
      <dgm:spPr/>
      <dgm:t>
        <a:bodyPr/>
        <a:lstStyle/>
        <a:p>
          <a:pPr rtl="0"/>
          <a:r>
            <a:rPr lang="tr-TR" sz="3100" smtClean="0"/>
            <a:t>Bu tip kabloda dolanmış tel çiftleri koaksiyel kabloda olduğu gibi metal bir zırh ile kaplıdır.</a:t>
          </a:r>
          <a:endParaRPr lang="tr-TR" sz="3100"/>
        </a:p>
      </dgm:t>
    </dgm:pt>
    <dgm:pt modelId="{2294C48F-2AE4-4B5C-A351-5D91D805337C}" type="parTrans" cxnId="{D2739CD7-4FC9-4494-8C9D-1CD796BBF3E4}">
      <dgm:prSet/>
      <dgm:spPr/>
      <dgm:t>
        <a:bodyPr/>
        <a:lstStyle/>
        <a:p>
          <a:endParaRPr lang="tr-TR" sz="3100"/>
        </a:p>
      </dgm:t>
    </dgm:pt>
    <dgm:pt modelId="{0080AD22-EE5D-4160-8FAF-6E92855DA791}" type="sibTrans" cxnId="{D2739CD7-4FC9-4494-8C9D-1CD796BBF3E4}">
      <dgm:prSet/>
      <dgm:spPr/>
      <dgm:t>
        <a:bodyPr/>
        <a:lstStyle/>
        <a:p>
          <a:endParaRPr lang="tr-TR" sz="3100"/>
        </a:p>
      </dgm:t>
    </dgm:pt>
    <dgm:pt modelId="{01ACBCD0-2624-4512-B294-4BE8465AE188}">
      <dgm:prSet custT="1"/>
      <dgm:spPr/>
      <dgm:t>
        <a:bodyPr/>
        <a:lstStyle/>
        <a:p>
          <a:pPr rtl="0"/>
          <a:r>
            <a:rPr lang="tr-TR" sz="3100" dirty="0" smtClean="0"/>
            <a:t>En dıştaki metal zırhın elektromanyetik alanlardan geçerken kablo içindeki sinyalin bozulmasına mani olması beklenir. </a:t>
          </a:r>
          <a:endParaRPr lang="tr-TR" sz="3100" dirty="0"/>
        </a:p>
      </dgm:t>
    </dgm:pt>
    <dgm:pt modelId="{50A84699-9D6F-4555-BD7F-1664B14BB697}" type="parTrans" cxnId="{5E2C18D5-D72D-4C0B-B44A-C25FC1B2DB04}">
      <dgm:prSet/>
      <dgm:spPr/>
      <dgm:t>
        <a:bodyPr/>
        <a:lstStyle/>
        <a:p>
          <a:endParaRPr lang="tr-TR" sz="3100"/>
        </a:p>
      </dgm:t>
    </dgm:pt>
    <dgm:pt modelId="{46FF2F02-2B6F-4E27-9DEC-259B15A9EB0F}" type="sibTrans" cxnId="{5E2C18D5-D72D-4C0B-B44A-C25FC1B2DB04}">
      <dgm:prSet/>
      <dgm:spPr/>
      <dgm:t>
        <a:bodyPr/>
        <a:lstStyle/>
        <a:p>
          <a:endParaRPr lang="tr-TR" sz="3100"/>
        </a:p>
      </dgm:t>
    </dgm:pt>
    <dgm:pt modelId="{EB11AD38-37AB-44B0-AD71-520857B5B36F}">
      <dgm:prSet custT="1"/>
      <dgm:spPr/>
      <dgm:t>
        <a:bodyPr/>
        <a:lstStyle/>
        <a:p>
          <a:pPr rtl="0"/>
          <a:r>
            <a:rPr lang="tr-TR" sz="3100" smtClean="0"/>
            <a:t>UTP'ye göre pahalıdır. </a:t>
          </a:r>
          <a:endParaRPr lang="tr-TR" sz="3100"/>
        </a:p>
      </dgm:t>
    </dgm:pt>
    <dgm:pt modelId="{0258630A-06EE-44B8-A8F4-0DBD91B7558C}" type="parTrans" cxnId="{CFFB01FB-45FA-4892-B566-9996536A207F}">
      <dgm:prSet/>
      <dgm:spPr/>
      <dgm:t>
        <a:bodyPr/>
        <a:lstStyle/>
        <a:p>
          <a:endParaRPr lang="tr-TR" sz="3100"/>
        </a:p>
      </dgm:t>
    </dgm:pt>
    <dgm:pt modelId="{EAA94028-8450-4FDA-BC4A-15F61F32D7B1}" type="sibTrans" cxnId="{CFFB01FB-45FA-4892-B566-9996536A207F}">
      <dgm:prSet/>
      <dgm:spPr/>
      <dgm:t>
        <a:bodyPr/>
        <a:lstStyle/>
        <a:p>
          <a:endParaRPr lang="tr-TR" sz="3100"/>
        </a:p>
      </dgm:t>
    </dgm:pt>
    <dgm:pt modelId="{AD6C8344-B810-4E85-82B4-15DE1F273516}">
      <dgm:prSet custT="1"/>
      <dgm:spPr/>
      <dgm:t>
        <a:bodyPr/>
        <a:lstStyle/>
        <a:p>
          <a:pPr rtl="0"/>
          <a:r>
            <a:rPr lang="tr-TR" sz="3100" smtClean="0"/>
            <a:t>STP kullanılırken dikkat edilmesi gereken en önemli nokta, dıştaki metal zırhın düzgün bir şekilde topraklanmasıdır.</a:t>
          </a:r>
          <a:endParaRPr lang="tr-TR" sz="3100"/>
        </a:p>
      </dgm:t>
    </dgm:pt>
    <dgm:pt modelId="{1476E06A-2599-486C-AFA6-46488D0E962A}" type="parTrans" cxnId="{15CCDE12-62F8-42DB-AE13-B13AC94A129A}">
      <dgm:prSet/>
      <dgm:spPr/>
      <dgm:t>
        <a:bodyPr/>
        <a:lstStyle/>
        <a:p>
          <a:endParaRPr lang="tr-TR" sz="3100"/>
        </a:p>
      </dgm:t>
    </dgm:pt>
    <dgm:pt modelId="{66A87516-FD87-4119-B93D-B98A0899AB4D}" type="sibTrans" cxnId="{15CCDE12-62F8-42DB-AE13-B13AC94A129A}">
      <dgm:prSet/>
      <dgm:spPr/>
      <dgm:t>
        <a:bodyPr/>
        <a:lstStyle/>
        <a:p>
          <a:endParaRPr lang="tr-TR" sz="3100"/>
        </a:p>
      </dgm:t>
    </dgm:pt>
    <dgm:pt modelId="{787EDE43-905C-460C-8F92-55CDA4F00389}" type="pres">
      <dgm:prSet presAssocID="{2DA70CE5-73C5-472A-A3D5-34596137F159}" presName="vert0" presStyleCnt="0">
        <dgm:presLayoutVars>
          <dgm:dir/>
          <dgm:animOne val="branch"/>
          <dgm:animLvl val="lvl"/>
        </dgm:presLayoutVars>
      </dgm:prSet>
      <dgm:spPr/>
      <dgm:t>
        <a:bodyPr/>
        <a:lstStyle/>
        <a:p>
          <a:endParaRPr lang="tr-TR"/>
        </a:p>
      </dgm:t>
    </dgm:pt>
    <dgm:pt modelId="{DC8992AB-8CBD-4386-8B46-30A5918ED4C8}" type="pres">
      <dgm:prSet presAssocID="{D96406C0-E710-4B33-80DE-473D934615AD}" presName="thickLine" presStyleLbl="alignNode1" presStyleIdx="0" presStyleCnt="6"/>
      <dgm:spPr/>
    </dgm:pt>
    <dgm:pt modelId="{724C923D-0A8B-4313-BF00-CC3ADA4797C7}" type="pres">
      <dgm:prSet presAssocID="{D96406C0-E710-4B33-80DE-473D934615AD}" presName="horz1" presStyleCnt="0"/>
      <dgm:spPr/>
    </dgm:pt>
    <dgm:pt modelId="{5D07C844-8210-460A-9007-EE35C4FA9793}" type="pres">
      <dgm:prSet presAssocID="{D96406C0-E710-4B33-80DE-473D934615AD}" presName="tx1" presStyleLbl="revTx" presStyleIdx="0" presStyleCnt="6"/>
      <dgm:spPr/>
      <dgm:t>
        <a:bodyPr/>
        <a:lstStyle/>
        <a:p>
          <a:endParaRPr lang="tr-TR"/>
        </a:p>
      </dgm:t>
    </dgm:pt>
    <dgm:pt modelId="{77FDD4B8-7FA2-4267-B294-43C8F0B6CC06}" type="pres">
      <dgm:prSet presAssocID="{D96406C0-E710-4B33-80DE-473D934615AD}" presName="vert1" presStyleCnt="0"/>
      <dgm:spPr/>
    </dgm:pt>
    <dgm:pt modelId="{C28A32B1-13B5-43C6-BB82-1C95483B30B2}" type="pres">
      <dgm:prSet presAssocID="{154DD6D9-B1E7-46B6-B717-1064EA6B3051}" presName="thickLine" presStyleLbl="alignNode1" presStyleIdx="1" presStyleCnt="6"/>
      <dgm:spPr/>
    </dgm:pt>
    <dgm:pt modelId="{766346D8-E5A1-42A6-B769-AC1FAB550488}" type="pres">
      <dgm:prSet presAssocID="{154DD6D9-B1E7-46B6-B717-1064EA6B3051}" presName="horz1" presStyleCnt="0"/>
      <dgm:spPr/>
    </dgm:pt>
    <dgm:pt modelId="{1D79B054-A54C-49E2-851F-BB27B9C15CAE}" type="pres">
      <dgm:prSet presAssocID="{154DD6D9-B1E7-46B6-B717-1064EA6B3051}" presName="tx1" presStyleLbl="revTx" presStyleIdx="1" presStyleCnt="6"/>
      <dgm:spPr/>
      <dgm:t>
        <a:bodyPr/>
        <a:lstStyle/>
        <a:p>
          <a:endParaRPr lang="tr-TR"/>
        </a:p>
      </dgm:t>
    </dgm:pt>
    <dgm:pt modelId="{A37F6181-BF9E-4EA9-8DAE-23EBDDA8F623}" type="pres">
      <dgm:prSet presAssocID="{154DD6D9-B1E7-46B6-B717-1064EA6B3051}" presName="vert1" presStyleCnt="0"/>
      <dgm:spPr/>
    </dgm:pt>
    <dgm:pt modelId="{7CA754C9-65EB-4883-92FB-F7EE3539FDE8}" type="pres">
      <dgm:prSet presAssocID="{2601B817-7A35-467C-982A-E8C85458BB45}" presName="thickLine" presStyleLbl="alignNode1" presStyleIdx="2" presStyleCnt="6"/>
      <dgm:spPr/>
    </dgm:pt>
    <dgm:pt modelId="{B87D5003-8C4A-43CC-88BF-4C3820EA6A44}" type="pres">
      <dgm:prSet presAssocID="{2601B817-7A35-467C-982A-E8C85458BB45}" presName="horz1" presStyleCnt="0"/>
      <dgm:spPr/>
    </dgm:pt>
    <dgm:pt modelId="{FBA39C70-7A3F-4A66-82AB-F76264B9FFA7}" type="pres">
      <dgm:prSet presAssocID="{2601B817-7A35-467C-982A-E8C85458BB45}" presName="tx1" presStyleLbl="revTx" presStyleIdx="2" presStyleCnt="6"/>
      <dgm:spPr/>
      <dgm:t>
        <a:bodyPr/>
        <a:lstStyle/>
        <a:p>
          <a:endParaRPr lang="tr-TR"/>
        </a:p>
      </dgm:t>
    </dgm:pt>
    <dgm:pt modelId="{CE3B333B-D3F3-434D-AC84-108FEFCD6B77}" type="pres">
      <dgm:prSet presAssocID="{2601B817-7A35-467C-982A-E8C85458BB45}" presName="vert1" presStyleCnt="0"/>
      <dgm:spPr/>
    </dgm:pt>
    <dgm:pt modelId="{EEF46BE9-EA5D-47BB-8FD8-DCAD6DA9DB93}" type="pres">
      <dgm:prSet presAssocID="{01ACBCD0-2624-4512-B294-4BE8465AE188}" presName="thickLine" presStyleLbl="alignNode1" presStyleIdx="3" presStyleCnt="6"/>
      <dgm:spPr/>
    </dgm:pt>
    <dgm:pt modelId="{280F4D41-86CF-4755-A599-72F177FC2389}" type="pres">
      <dgm:prSet presAssocID="{01ACBCD0-2624-4512-B294-4BE8465AE188}" presName="horz1" presStyleCnt="0"/>
      <dgm:spPr/>
    </dgm:pt>
    <dgm:pt modelId="{6C5814BA-8D29-4964-8E47-A83148932F44}" type="pres">
      <dgm:prSet presAssocID="{01ACBCD0-2624-4512-B294-4BE8465AE188}" presName="tx1" presStyleLbl="revTx" presStyleIdx="3" presStyleCnt="6"/>
      <dgm:spPr/>
      <dgm:t>
        <a:bodyPr/>
        <a:lstStyle/>
        <a:p>
          <a:endParaRPr lang="tr-TR"/>
        </a:p>
      </dgm:t>
    </dgm:pt>
    <dgm:pt modelId="{0EC4F599-D5DA-48EF-B48C-5658816A8F60}" type="pres">
      <dgm:prSet presAssocID="{01ACBCD0-2624-4512-B294-4BE8465AE188}" presName="vert1" presStyleCnt="0"/>
      <dgm:spPr/>
    </dgm:pt>
    <dgm:pt modelId="{11899764-F88F-478F-AC0D-9673C700D6F1}" type="pres">
      <dgm:prSet presAssocID="{EB11AD38-37AB-44B0-AD71-520857B5B36F}" presName="thickLine" presStyleLbl="alignNode1" presStyleIdx="4" presStyleCnt="6"/>
      <dgm:spPr/>
    </dgm:pt>
    <dgm:pt modelId="{A6435573-8B33-496C-9AB9-F247A5CD5800}" type="pres">
      <dgm:prSet presAssocID="{EB11AD38-37AB-44B0-AD71-520857B5B36F}" presName="horz1" presStyleCnt="0"/>
      <dgm:spPr/>
    </dgm:pt>
    <dgm:pt modelId="{924C9771-E045-43D7-89C2-281D1F5AB883}" type="pres">
      <dgm:prSet presAssocID="{EB11AD38-37AB-44B0-AD71-520857B5B36F}" presName="tx1" presStyleLbl="revTx" presStyleIdx="4" presStyleCnt="6"/>
      <dgm:spPr/>
      <dgm:t>
        <a:bodyPr/>
        <a:lstStyle/>
        <a:p>
          <a:endParaRPr lang="tr-TR"/>
        </a:p>
      </dgm:t>
    </dgm:pt>
    <dgm:pt modelId="{82CF96CF-2C90-4FA9-97AA-AA1F98987AE3}" type="pres">
      <dgm:prSet presAssocID="{EB11AD38-37AB-44B0-AD71-520857B5B36F}" presName="vert1" presStyleCnt="0"/>
      <dgm:spPr/>
    </dgm:pt>
    <dgm:pt modelId="{4B4D7061-9AAA-41B2-B541-91AD1E3A62E9}" type="pres">
      <dgm:prSet presAssocID="{AD6C8344-B810-4E85-82B4-15DE1F273516}" presName="thickLine" presStyleLbl="alignNode1" presStyleIdx="5" presStyleCnt="6"/>
      <dgm:spPr/>
    </dgm:pt>
    <dgm:pt modelId="{21AAC90F-BDE4-4B92-A512-FE72D7D64B3A}" type="pres">
      <dgm:prSet presAssocID="{AD6C8344-B810-4E85-82B4-15DE1F273516}" presName="horz1" presStyleCnt="0"/>
      <dgm:spPr/>
    </dgm:pt>
    <dgm:pt modelId="{31D83609-4C85-4ACA-8C37-DB65D5014226}" type="pres">
      <dgm:prSet presAssocID="{AD6C8344-B810-4E85-82B4-15DE1F273516}" presName="tx1" presStyleLbl="revTx" presStyleIdx="5" presStyleCnt="6"/>
      <dgm:spPr/>
      <dgm:t>
        <a:bodyPr/>
        <a:lstStyle/>
        <a:p>
          <a:endParaRPr lang="tr-TR"/>
        </a:p>
      </dgm:t>
    </dgm:pt>
    <dgm:pt modelId="{8A867B82-7D47-40BC-9D4B-9D11924582B2}" type="pres">
      <dgm:prSet presAssocID="{AD6C8344-B810-4E85-82B4-15DE1F273516}" presName="vert1" presStyleCnt="0"/>
      <dgm:spPr/>
    </dgm:pt>
  </dgm:ptLst>
  <dgm:cxnLst>
    <dgm:cxn modelId="{854CCA34-16AD-46EA-BC03-1CB6A3351508}" type="presOf" srcId="{2601B817-7A35-467C-982A-E8C85458BB45}" destId="{FBA39C70-7A3F-4A66-82AB-F76264B9FFA7}" srcOrd="0" destOrd="0" presId="urn:microsoft.com/office/officeart/2008/layout/LinedList"/>
    <dgm:cxn modelId="{15CCDE12-62F8-42DB-AE13-B13AC94A129A}" srcId="{2DA70CE5-73C5-472A-A3D5-34596137F159}" destId="{AD6C8344-B810-4E85-82B4-15DE1F273516}" srcOrd="5" destOrd="0" parTransId="{1476E06A-2599-486C-AFA6-46488D0E962A}" sibTransId="{66A87516-FD87-4119-B93D-B98A0899AB4D}"/>
    <dgm:cxn modelId="{71A1C28F-C0AB-4F43-9BF5-306270098995}" type="presOf" srcId="{2DA70CE5-73C5-472A-A3D5-34596137F159}" destId="{787EDE43-905C-460C-8F92-55CDA4F00389}" srcOrd="0" destOrd="0" presId="urn:microsoft.com/office/officeart/2008/layout/LinedList"/>
    <dgm:cxn modelId="{D2739CD7-4FC9-4494-8C9D-1CD796BBF3E4}" srcId="{2DA70CE5-73C5-472A-A3D5-34596137F159}" destId="{2601B817-7A35-467C-982A-E8C85458BB45}" srcOrd="2" destOrd="0" parTransId="{2294C48F-2AE4-4B5C-A351-5D91D805337C}" sibTransId="{0080AD22-EE5D-4160-8FAF-6E92855DA791}"/>
    <dgm:cxn modelId="{5E2C18D5-D72D-4C0B-B44A-C25FC1B2DB04}" srcId="{2DA70CE5-73C5-472A-A3D5-34596137F159}" destId="{01ACBCD0-2624-4512-B294-4BE8465AE188}" srcOrd="3" destOrd="0" parTransId="{50A84699-9D6F-4555-BD7F-1664B14BB697}" sibTransId="{46FF2F02-2B6F-4E27-9DEC-259B15A9EB0F}"/>
    <dgm:cxn modelId="{ECF68A00-61A0-4711-969B-B470903ABBEA}" srcId="{2DA70CE5-73C5-472A-A3D5-34596137F159}" destId="{D96406C0-E710-4B33-80DE-473D934615AD}" srcOrd="0" destOrd="0" parTransId="{932F20AB-F967-41F1-8098-F671DC74DC40}" sibTransId="{46AE3C9C-C228-4264-BC5A-2E70A6F55726}"/>
    <dgm:cxn modelId="{BE3EE8FF-0B7B-41DE-9D85-A2EE2E3F6AA3}" type="presOf" srcId="{01ACBCD0-2624-4512-B294-4BE8465AE188}" destId="{6C5814BA-8D29-4964-8E47-A83148932F44}" srcOrd="0" destOrd="0" presId="urn:microsoft.com/office/officeart/2008/layout/LinedList"/>
    <dgm:cxn modelId="{BAE8A50C-BD86-4C6B-BF2B-6E119E3FD51C}" srcId="{2DA70CE5-73C5-472A-A3D5-34596137F159}" destId="{154DD6D9-B1E7-46B6-B717-1064EA6B3051}" srcOrd="1" destOrd="0" parTransId="{D2A84235-61DA-4E44-B0BC-85C2BDD4C08E}" sibTransId="{CF917D6B-EC86-4A69-B8DD-959CE45B6743}"/>
    <dgm:cxn modelId="{CFFB01FB-45FA-4892-B566-9996536A207F}" srcId="{2DA70CE5-73C5-472A-A3D5-34596137F159}" destId="{EB11AD38-37AB-44B0-AD71-520857B5B36F}" srcOrd="4" destOrd="0" parTransId="{0258630A-06EE-44B8-A8F4-0DBD91B7558C}" sibTransId="{EAA94028-8450-4FDA-BC4A-15F61F32D7B1}"/>
    <dgm:cxn modelId="{5424F05D-61F1-40AB-9429-D993D2F71E2C}" type="presOf" srcId="{AD6C8344-B810-4E85-82B4-15DE1F273516}" destId="{31D83609-4C85-4ACA-8C37-DB65D5014226}" srcOrd="0" destOrd="0" presId="urn:microsoft.com/office/officeart/2008/layout/LinedList"/>
    <dgm:cxn modelId="{D1D06F40-CBE5-4C18-8D0A-0836B3991F56}" type="presOf" srcId="{D96406C0-E710-4B33-80DE-473D934615AD}" destId="{5D07C844-8210-460A-9007-EE35C4FA9793}" srcOrd="0" destOrd="0" presId="urn:microsoft.com/office/officeart/2008/layout/LinedList"/>
    <dgm:cxn modelId="{BFEC7450-5EDC-40A0-B6BD-18EECE965A85}" type="presOf" srcId="{EB11AD38-37AB-44B0-AD71-520857B5B36F}" destId="{924C9771-E045-43D7-89C2-281D1F5AB883}" srcOrd="0" destOrd="0" presId="urn:microsoft.com/office/officeart/2008/layout/LinedList"/>
    <dgm:cxn modelId="{95DE470E-D5F7-4961-B069-C54EDDB0AF14}" type="presOf" srcId="{154DD6D9-B1E7-46B6-B717-1064EA6B3051}" destId="{1D79B054-A54C-49E2-851F-BB27B9C15CAE}" srcOrd="0" destOrd="0" presId="urn:microsoft.com/office/officeart/2008/layout/LinedList"/>
    <dgm:cxn modelId="{6C7E4C1C-5C6D-40C4-B550-AD64D0A3BA47}" type="presParOf" srcId="{787EDE43-905C-460C-8F92-55CDA4F00389}" destId="{DC8992AB-8CBD-4386-8B46-30A5918ED4C8}" srcOrd="0" destOrd="0" presId="urn:microsoft.com/office/officeart/2008/layout/LinedList"/>
    <dgm:cxn modelId="{55B2A9D7-FBCC-4718-9DDC-07C4445314F4}" type="presParOf" srcId="{787EDE43-905C-460C-8F92-55CDA4F00389}" destId="{724C923D-0A8B-4313-BF00-CC3ADA4797C7}" srcOrd="1" destOrd="0" presId="urn:microsoft.com/office/officeart/2008/layout/LinedList"/>
    <dgm:cxn modelId="{8A7301E6-6E14-4A77-865B-BDD97638C395}" type="presParOf" srcId="{724C923D-0A8B-4313-BF00-CC3ADA4797C7}" destId="{5D07C844-8210-460A-9007-EE35C4FA9793}" srcOrd="0" destOrd="0" presId="urn:microsoft.com/office/officeart/2008/layout/LinedList"/>
    <dgm:cxn modelId="{84D12454-703A-4A8B-926F-F6C26ADCF408}" type="presParOf" srcId="{724C923D-0A8B-4313-BF00-CC3ADA4797C7}" destId="{77FDD4B8-7FA2-4267-B294-43C8F0B6CC06}" srcOrd="1" destOrd="0" presId="urn:microsoft.com/office/officeart/2008/layout/LinedList"/>
    <dgm:cxn modelId="{209F7D5C-EE02-4826-BF94-E681D6FE0B14}" type="presParOf" srcId="{787EDE43-905C-460C-8F92-55CDA4F00389}" destId="{C28A32B1-13B5-43C6-BB82-1C95483B30B2}" srcOrd="2" destOrd="0" presId="urn:microsoft.com/office/officeart/2008/layout/LinedList"/>
    <dgm:cxn modelId="{C1837C3F-A81D-4257-9273-E19E58C9C772}" type="presParOf" srcId="{787EDE43-905C-460C-8F92-55CDA4F00389}" destId="{766346D8-E5A1-42A6-B769-AC1FAB550488}" srcOrd="3" destOrd="0" presId="urn:microsoft.com/office/officeart/2008/layout/LinedList"/>
    <dgm:cxn modelId="{B5516F46-81E0-4544-BF6F-4A342D4D4404}" type="presParOf" srcId="{766346D8-E5A1-42A6-B769-AC1FAB550488}" destId="{1D79B054-A54C-49E2-851F-BB27B9C15CAE}" srcOrd="0" destOrd="0" presId="urn:microsoft.com/office/officeart/2008/layout/LinedList"/>
    <dgm:cxn modelId="{CD5CF9EB-E7FA-49DC-A104-DA93C0E7050C}" type="presParOf" srcId="{766346D8-E5A1-42A6-B769-AC1FAB550488}" destId="{A37F6181-BF9E-4EA9-8DAE-23EBDDA8F623}" srcOrd="1" destOrd="0" presId="urn:microsoft.com/office/officeart/2008/layout/LinedList"/>
    <dgm:cxn modelId="{CC532577-2968-4C49-A93F-1B3663D4176B}" type="presParOf" srcId="{787EDE43-905C-460C-8F92-55CDA4F00389}" destId="{7CA754C9-65EB-4883-92FB-F7EE3539FDE8}" srcOrd="4" destOrd="0" presId="urn:microsoft.com/office/officeart/2008/layout/LinedList"/>
    <dgm:cxn modelId="{7C336501-87FC-4CA0-9011-8B1D40800018}" type="presParOf" srcId="{787EDE43-905C-460C-8F92-55CDA4F00389}" destId="{B87D5003-8C4A-43CC-88BF-4C3820EA6A44}" srcOrd="5" destOrd="0" presId="urn:microsoft.com/office/officeart/2008/layout/LinedList"/>
    <dgm:cxn modelId="{0C026338-E1BA-482B-AD51-7569C333E6A4}" type="presParOf" srcId="{B87D5003-8C4A-43CC-88BF-4C3820EA6A44}" destId="{FBA39C70-7A3F-4A66-82AB-F76264B9FFA7}" srcOrd="0" destOrd="0" presId="urn:microsoft.com/office/officeart/2008/layout/LinedList"/>
    <dgm:cxn modelId="{3844BAF6-EB05-4A05-A451-E0CC8733F26D}" type="presParOf" srcId="{B87D5003-8C4A-43CC-88BF-4C3820EA6A44}" destId="{CE3B333B-D3F3-434D-AC84-108FEFCD6B77}" srcOrd="1" destOrd="0" presId="urn:microsoft.com/office/officeart/2008/layout/LinedList"/>
    <dgm:cxn modelId="{FB904B82-68D4-4028-B818-19C5C63DE6E3}" type="presParOf" srcId="{787EDE43-905C-460C-8F92-55CDA4F00389}" destId="{EEF46BE9-EA5D-47BB-8FD8-DCAD6DA9DB93}" srcOrd="6" destOrd="0" presId="urn:microsoft.com/office/officeart/2008/layout/LinedList"/>
    <dgm:cxn modelId="{0530C3EC-CF8D-49E9-878A-C82507DBFE7B}" type="presParOf" srcId="{787EDE43-905C-460C-8F92-55CDA4F00389}" destId="{280F4D41-86CF-4755-A599-72F177FC2389}" srcOrd="7" destOrd="0" presId="urn:microsoft.com/office/officeart/2008/layout/LinedList"/>
    <dgm:cxn modelId="{BD567CAF-38F6-47BD-8DAE-BA3FFCC28743}" type="presParOf" srcId="{280F4D41-86CF-4755-A599-72F177FC2389}" destId="{6C5814BA-8D29-4964-8E47-A83148932F44}" srcOrd="0" destOrd="0" presId="urn:microsoft.com/office/officeart/2008/layout/LinedList"/>
    <dgm:cxn modelId="{9937822E-2B76-4D58-83BF-38A0E3045E70}" type="presParOf" srcId="{280F4D41-86CF-4755-A599-72F177FC2389}" destId="{0EC4F599-D5DA-48EF-B48C-5658816A8F60}" srcOrd="1" destOrd="0" presId="urn:microsoft.com/office/officeart/2008/layout/LinedList"/>
    <dgm:cxn modelId="{3E9FBCBF-85CD-4869-9706-23F9AA25D052}" type="presParOf" srcId="{787EDE43-905C-460C-8F92-55CDA4F00389}" destId="{11899764-F88F-478F-AC0D-9673C700D6F1}" srcOrd="8" destOrd="0" presId="urn:microsoft.com/office/officeart/2008/layout/LinedList"/>
    <dgm:cxn modelId="{8E7B59C8-6003-40F7-B244-B56146041BB4}" type="presParOf" srcId="{787EDE43-905C-460C-8F92-55CDA4F00389}" destId="{A6435573-8B33-496C-9AB9-F247A5CD5800}" srcOrd="9" destOrd="0" presId="urn:microsoft.com/office/officeart/2008/layout/LinedList"/>
    <dgm:cxn modelId="{F2CE0D8E-60CB-4DF6-AF52-DAD492A002AD}" type="presParOf" srcId="{A6435573-8B33-496C-9AB9-F247A5CD5800}" destId="{924C9771-E045-43D7-89C2-281D1F5AB883}" srcOrd="0" destOrd="0" presId="urn:microsoft.com/office/officeart/2008/layout/LinedList"/>
    <dgm:cxn modelId="{D87255FE-7602-4BC5-ADA8-4FC2D2C26248}" type="presParOf" srcId="{A6435573-8B33-496C-9AB9-F247A5CD5800}" destId="{82CF96CF-2C90-4FA9-97AA-AA1F98987AE3}" srcOrd="1" destOrd="0" presId="urn:microsoft.com/office/officeart/2008/layout/LinedList"/>
    <dgm:cxn modelId="{120C0CF1-9E1F-4B33-8314-23787C5E7DD8}" type="presParOf" srcId="{787EDE43-905C-460C-8F92-55CDA4F00389}" destId="{4B4D7061-9AAA-41B2-B541-91AD1E3A62E9}" srcOrd="10" destOrd="0" presId="urn:microsoft.com/office/officeart/2008/layout/LinedList"/>
    <dgm:cxn modelId="{C9B05CF1-F33E-46D4-B263-8607B917784C}" type="presParOf" srcId="{787EDE43-905C-460C-8F92-55CDA4F00389}" destId="{21AAC90F-BDE4-4B92-A512-FE72D7D64B3A}" srcOrd="11" destOrd="0" presId="urn:microsoft.com/office/officeart/2008/layout/LinedList"/>
    <dgm:cxn modelId="{6776592E-9881-47FC-BEFB-B825C4C671C0}" type="presParOf" srcId="{21AAC90F-BDE4-4B92-A512-FE72D7D64B3A}" destId="{31D83609-4C85-4ACA-8C37-DB65D5014226}" srcOrd="0" destOrd="0" presId="urn:microsoft.com/office/officeart/2008/layout/LinedList"/>
    <dgm:cxn modelId="{EBB22B65-4DAF-45FD-A9D6-B8F32DAC4880}" type="presParOf" srcId="{21AAC90F-BDE4-4B92-A512-FE72D7D64B3A}" destId="{8A867B82-7D47-40BC-9D4B-9D11924582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3605012-8A31-492D-A1E4-9B82A48C00F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tr-TR"/>
        </a:p>
      </dgm:t>
    </dgm:pt>
    <dgm:pt modelId="{E898E80D-952D-412C-B69D-90ECE58AE2E2}">
      <dgm:prSet custT="1"/>
      <dgm:spPr/>
      <dgm:t>
        <a:bodyPr/>
        <a:lstStyle/>
        <a:p>
          <a:pPr rtl="0"/>
          <a:r>
            <a:rPr lang="tr-TR" sz="3100" dirty="0" smtClean="0"/>
            <a:t>Fiber optik kablolar verileri ışık hızıyla ileten ileri teknoloji iletim ortamlarıdır. Fiber optik kablolar yüksek veri iletimi için uygun kablolardır.</a:t>
          </a:r>
          <a:endParaRPr lang="tr-TR" sz="3100" dirty="0"/>
        </a:p>
      </dgm:t>
    </dgm:pt>
    <dgm:pt modelId="{7BECD257-E1FE-492B-8503-97395C1E173F}" type="parTrans" cxnId="{B0CAF70B-4368-4FAD-814C-CB85FB89B706}">
      <dgm:prSet/>
      <dgm:spPr/>
      <dgm:t>
        <a:bodyPr/>
        <a:lstStyle/>
        <a:p>
          <a:endParaRPr lang="tr-TR"/>
        </a:p>
      </dgm:t>
    </dgm:pt>
    <dgm:pt modelId="{FF306027-424A-492E-A18F-105B50932302}" type="sibTrans" cxnId="{B0CAF70B-4368-4FAD-814C-CB85FB89B706}">
      <dgm:prSet/>
      <dgm:spPr/>
      <dgm:t>
        <a:bodyPr/>
        <a:lstStyle/>
        <a:p>
          <a:endParaRPr lang="tr-TR"/>
        </a:p>
      </dgm:t>
    </dgm:pt>
    <dgm:pt modelId="{D57DAD07-BEA7-406C-8A9B-9232A1C3170B}">
      <dgm:prSet custT="1"/>
      <dgm:spPr/>
      <dgm:t>
        <a:bodyPr/>
        <a:lstStyle/>
        <a:p>
          <a:pPr rtl="0"/>
          <a:r>
            <a:rPr lang="tr-TR" sz="3300" dirty="0" smtClean="0"/>
            <a:t>Fiber optik kablo üzerinden veri aktarımı; </a:t>
          </a:r>
          <a:r>
            <a:rPr lang="tr-TR" sz="3000" dirty="0" smtClean="0"/>
            <a:t>ince fiber cam lifi üzerinden ışık dalgası şeklinde gerçekleşir, ve ışık sinyallerini kullandığı için dış ortamlardan minimum seviyede etkilenir ve çok uzak mesafelere veri iletimi gerçekleştirir.</a:t>
          </a:r>
          <a:endParaRPr lang="tr-TR" sz="3000" dirty="0"/>
        </a:p>
      </dgm:t>
    </dgm:pt>
    <dgm:pt modelId="{F8975A75-9776-4125-B55F-E938AACD7DD4}" type="parTrans" cxnId="{A8A118D8-6270-46D6-BFCB-D5AFDC30B874}">
      <dgm:prSet/>
      <dgm:spPr/>
      <dgm:t>
        <a:bodyPr/>
        <a:lstStyle/>
        <a:p>
          <a:endParaRPr lang="tr-TR"/>
        </a:p>
      </dgm:t>
    </dgm:pt>
    <dgm:pt modelId="{262F923B-1010-475C-82B9-C34A57CE5289}" type="sibTrans" cxnId="{A8A118D8-6270-46D6-BFCB-D5AFDC30B874}">
      <dgm:prSet/>
      <dgm:spPr/>
      <dgm:t>
        <a:bodyPr/>
        <a:lstStyle/>
        <a:p>
          <a:endParaRPr lang="tr-TR"/>
        </a:p>
      </dgm:t>
    </dgm:pt>
    <dgm:pt modelId="{6EED7820-196A-4E0F-AB9B-8AE04D3A72D0}">
      <dgm:prSet custT="1"/>
      <dgm:spPr/>
      <dgm:t>
        <a:bodyPr/>
        <a:lstStyle/>
        <a:p>
          <a:pPr rtl="0"/>
          <a:r>
            <a:rPr lang="tr-TR" sz="3300" dirty="0" smtClean="0"/>
            <a:t>Yapısı;</a:t>
          </a:r>
          <a:endParaRPr lang="tr-TR" sz="3300" dirty="0"/>
        </a:p>
      </dgm:t>
    </dgm:pt>
    <dgm:pt modelId="{2BC81137-8FF4-4FA6-AA05-92D77110B291}" type="parTrans" cxnId="{7F05745B-4A90-48A9-A4DF-4DD4ED349166}">
      <dgm:prSet/>
      <dgm:spPr/>
      <dgm:t>
        <a:bodyPr/>
        <a:lstStyle/>
        <a:p>
          <a:endParaRPr lang="tr-TR"/>
        </a:p>
      </dgm:t>
    </dgm:pt>
    <dgm:pt modelId="{058CF66E-A215-4B14-AF16-6086CEEBDAB9}" type="sibTrans" cxnId="{7F05745B-4A90-48A9-A4DF-4DD4ED349166}">
      <dgm:prSet/>
      <dgm:spPr/>
      <dgm:t>
        <a:bodyPr/>
        <a:lstStyle/>
        <a:p>
          <a:endParaRPr lang="tr-TR"/>
        </a:p>
      </dgm:t>
    </dgm:pt>
    <dgm:pt modelId="{60DD7B9E-2372-4F29-A410-A5CACFD811B3}">
      <dgm:prSet custT="1"/>
      <dgm:spPr/>
      <dgm:t>
        <a:bodyPr/>
        <a:lstStyle/>
        <a:p>
          <a:pPr rtl="0"/>
          <a:r>
            <a:rPr lang="tr-TR" sz="2500" i="1" dirty="0" smtClean="0"/>
            <a:t>Merkez: </a:t>
          </a:r>
          <a:r>
            <a:rPr lang="tr-TR" sz="2500" dirty="0" smtClean="0"/>
            <a:t>Işığın hareket ettiği ince cam veya plastik tabaka.  </a:t>
          </a:r>
          <a:endParaRPr lang="tr-TR" sz="2500" dirty="0"/>
        </a:p>
      </dgm:t>
    </dgm:pt>
    <dgm:pt modelId="{8EFEB351-DF74-4879-85B7-179BE6DDE5AB}" type="parTrans" cxnId="{48578531-1279-4CD1-9A38-AA6CA1C1EC54}">
      <dgm:prSet/>
      <dgm:spPr/>
      <dgm:t>
        <a:bodyPr/>
        <a:lstStyle/>
        <a:p>
          <a:endParaRPr lang="tr-TR"/>
        </a:p>
      </dgm:t>
    </dgm:pt>
    <dgm:pt modelId="{CE318B56-7CE5-4867-8163-A9CC3EF227B4}" type="sibTrans" cxnId="{48578531-1279-4CD1-9A38-AA6CA1C1EC54}">
      <dgm:prSet/>
      <dgm:spPr/>
      <dgm:t>
        <a:bodyPr/>
        <a:lstStyle/>
        <a:p>
          <a:endParaRPr lang="tr-TR"/>
        </a:p>
      </dgm:t>
    </dgm:pt>
    <dgm:pt modelId="{59781840-F62B-47D6-8BA1-0DD13BB2CB06}">
      <dgm:prSet custT="1"/>
      <dgm:spPr/>
      <dgm:t>
        <a:bodyPr/>
        <a:lstStyle/>
        <a:p>
          <a:pPr rtl="0"/>
          <a:r>
            <a:rPr lang="tr-TR" sz="2500" i="1" dirty="0" smtClean="0"/>
            <a:t>Örtü: </a:t>
          </a:r>
          <a:r>
            <a:rPr lang="tr-TR" sz="2500" dirty="0" smtClean="0"/>
            <a:t>Optik malzemeden üretilmiş, merkezden                           yansıyan ışığı tekrar merkeze geri gönderen kısım. </a:t>
          </a:r>
          <a:endParaRPr lang="tr-TR" sz="2500" dirty="0"/>
        </a:p>
      </dgm:t>
    </dgm:pt>
    <dgm:pt modelId="{9093C057-6FF4-4761-9593-92D9F566FAA2}" type="parTrans" cxnId="{83DDFAB4-DFD2-4788-B062-4E5CA1BB9C4F}">
      <dgm:prSet/>
      <dgm:spPr/>
      <dgm:t>
        <a:bodyPr/>
        <a:lstStyle/>
        <a:p>
          <a:endParaRPr lang="tr-TR"/>
        </a:p>
      </dgm:t>
    </dgm:pt>
    <dgm:pt modelId="{404907A5-613D-4D22-9EAD-C2BE48E472AA}" type="sibTrans" cxnId="{83DDFAB4-DFD2-4788-B062-4E5CA1BB9C4F}">
      <dgm:prSet/>
      <dgm:spPr/>
      <dgm:t>
        <a:bodyPr/>
        <a:lstStyle/>
        <a:p>
          <a:endParaRPr lang="tr-TR"/>
        </a:p>
      </dgm:t>
    </dgm:pt>
    <dgm:pt modelId="{0F2D4798-5667-4E06-B895-E712D66089E0}">
      <dgm:prSet custT="1"/>
      <dgm:spPr/>
      <dgm:t>
        <a:bodyPr/>
        <a:lstStyle/>
        <a:p>
          <a:pPr rtl="0"/>
          <a:r>
            <a:rPr lang="tr-TR" sz="2500" i="1" dirty="0" smtClean="0"/>
            <a:t>Kılıf: </a:t>
          </a:r>
          <a:r>
            <a:rPr lang="tr-TR" sz="2500" dirty="0" smtClean="0"/>
            <a:t>Kabloyu darbelere ve neme                                             karşı koruyan dış katman </a:t>
          </a:r>
          <a:endParaRPr lang="tr-TR" sz="2500" dirty="0"/>
        </a:p>
      </dgm:t>
    </dgm:pt>
    <dgm:pt modelId="{5E63EE34-1018-4959-AD33-CE5C48E56E64}" type="parTrans" cxnId="{16633178-DBBE-4198-809A-B1016A9A6668}">
      <dgm:prSet/>
      <dgm:spPr/>
      <dgm:t>
        <a:bodyPr/>
        <a:lstStyle/>
        <a:p>
          <a:endParaRPr lang="tr-TR"/>
        </a:p>
      </dgm:t>
    </dgm:pt>
    <dgm:pt modelId="{DECCEB1F-38D3-4AEB-8CC9-0E4EB2D34349}" type="sibTrans" cxnId="{16633178-DBBE-4198-809A-B1016A9A6668}">
      <dgm:prSet/>
      <dgm:spPr/>
      <dgm:t>
        <a:bodyPr/>
        <a:lstStyle/>
        <a:p>
          <a:endParaRPr lang="tr-TR"/>
        </a:p>
      </dgm:t>
    </dgm:pt>
    <dgm:pt modelId="{F39231CA-719E-4A2B-BDBB-C0620EBD15E6}" type="pres">
      <dgm:prSet presAssocID="{A3605012-8A31-492D-A1E4-9B82A48C00F1}" presName="vert0" presStyleCnt="0">
        <dgm:presLayoutVars>
          <dgm:dir/>
          <dgm:animOne val="branch"/>
          <dgm:animLvl val="lvl"/>
        </dgm:presLayoutVars>
      </dgm:prSet>
      <dgm:spPr/>
      <dgm:t>
        <a:bodyPr/>
        <a:lstStyle/>
        <a:p>
          <a:endParaRPr lang="tr-TR"/>
        </a:p>
      </dgm:t>
    </dgm:pt>
    <dgm:pt modelId="{03F7B3FF-792A-4E00-9B53-44F41254C74E}" type="pres">
      <dgm:prSet presAssocID="{E898E80D-952D-412C-B69D-90ECE58AE2E2}" presName="thickLine" presStyleLbl="alignNode1" presStyleIdx="0" presStyleCnt="3"/>
      <dgm:spPr/>
    </dgm:pt>
    <dgm:pt modelId="{5D72B0D6-0701-40E0-A9F5-E3C6A0B062F8}" type="pres">
      <dgm:prSet presAssocID="{E898E80D-952D-412C-B69D-90ECE58AE2E2}" presName="horz1" presStyleCnt="0"/>
      <dgm:spPr/>
    </dgm:pt>
    <dgm:pt modelId="{FF68D8A3-DA5A-40FF-A9E5-43D314B1E439}" type="pres">
      <dgm:prSet presAssocID="{E898E80D-952D-412C-B69D-90ECE58AE2E2}" presName="tx1" presStyleLbl="revTx" presStyleIdx="0" presStyleCnt="6" custScaleX="500000" custScaleY="54670"/>
      <dgm:spPr/>
      <dgm:t>
        <a:bodyPr/>
        <a:lstStyle/>
        <a:p>
          <a:endParaRPr lang="tr-TR"/>
        </a:p>
      </dgm:t>
    </dgm:pt>
    <dgm:pt modelId="{B25CE048-F495-43AB-814A-F92AFAB0552A}" type="pres">
      <dgm:prSet presAssocID="{E898E80D-952D-412C-B69D-90ECE58AE2E2}" presName="vert1" presStyleCnt="0"/>
      <dgm:spPr/>
    </dgm:pt>
    <dgm:pt modelId="{A2C05F16-0A4E-4DD4-9C73-6998EED0417A}" type="pres">
      <dgm:prSet presAssocID="{D57DAD07-BEA7-406C-8A9B-9232A1C3170B}" presName="thickLine" presStyleLbl="alignNode1" presStyleIdx="1" presStyleCnt="3"/>
      <dgm:spPr/>
    </dgm:pt>
    <dgm:pt modelId="{53BDB2C1-B768-437C-974F-C3B9087E3852}" type="pres">
      <dgm:prSet presAssocID="{D57DAD07-BEA7-406C-8A9B-9232A1C3170B}" presName="horz1" presStyleCnt="0"/>
      <dgm:spPr/>
    </dgm:pt>
    <dgm:pt modelId="{EDB1B824-B4C9-4630-A4A5-8CF816891FD8}" type="pres">
      <dgm:prSet presAssocID="{D57DAD07-BEA7-406C-8A9B-9232A1C3170B}" presName="tx1" presStyleLbl="revTx" presStyleIdx="1" presStyleCnt="6" custScaleX="500000" custScaleY="76386" custLinFactNeighborX="1127" custLinFactNeighborY="-1197"/>
      <dgm:spPr/>
      <dgm:t>
        <a:bodyPr/>
        <a:lstStyle/>
        <a:p>
          <a:endParaRPr lang="tr-TR"/>
        </a:p>
      </dgm:t>
    </dgm:pt>
    <dgm:pt modelId="{8A7F5595-736C-4C04-8C2F-7CF1DE8CCDF7}" type="pres">
      <dgm:prSet presAssocID="{D57DAD07-BEA7-406C-8A9B-9232A1C3170B}" presName="vert1" presStyleCnt="0"/>
      <dgm:spPr/>
    </dgm:pt>
    <dgm:pt modelId="{1C7C00BE-78D6-4D6D-BE2A-16FA15D59CF5}" type="pres">
      <dgm:prSet presAssocID="{6EED7820-196A-4E0F-AB9B-8AE04D3A72D0}" presName="thickLine" presStyleLbl="alignNode1" presStyleIdx="2" presStyleCnt="3"/>
      <dgm:spPr/>
    </dgm:pt>
    <dgm:pt modelId="{4D0D3723-1CE3-4DA6-99BC-D4887551E2D6}" type="pres">
      <dgm:prSet presAssocID="{6EED7820-196A-4E0F-AB9B-8AE04D3A72D0}" presName="horz1" presStyleCnt="0"/>
      <dgm:spPr/>
    </dgm:pt>
    <dgm:pt modelId="{621DD1BE-9897-4F27-932B-DEFE800B6AF1}" type="pres">
      <dgm:prSet presAssocID="{6EED7820-196A-4E0F-AB9B-8AE04D3A72D0}" presName="tx1" presStyleLbl="revTx" presStyleIdx="2" presStyleCnt="6" custScaleX="74512" custScaleY="92788"/>
      <dgm:spPr/>
      <dgm:t>
        <a:bodyPr/>
        <a:lstStyle/>
        <a:p>
          <a:endParaRPr lang="tr-TR"/>
        </a:p>
      </dgm:t>
    </dgm:pt>
    <dgm:pt modelId="{F0F42293-A6B5-4029-92D6-742FB9F92AC6}" type="pres">
      <dgm:prSet presAssocID="{6EED7820-196A-4E0F-AB9B-8AE04D3A72D0}" presName="vert1" presStyleCnt="0"/>
      <dgm:spPr/>
    </dgm:pt>
    <dgm:pt modelId="{A2F53D36-BD3B-41AB-8C4A-DD296B5E1F20}" type="pres">
      <dgm:prSet presAssocID="{60DD7B9E-2372-4F29-A410-A5CACFD811B3}" presName="vertSpace2a" presStyleCnt="0"/>
      <dgm:spPr/>
    </dgm:pt>
    <dgm:pt modelId="{526E40EE-8C90-4E69-A0FD-A217153E070F}" type="pres">
      <dgm:prSet presAssocID="{60DD7B9E-2372-4F29-A410-A5CACFD811B3}" presName="horz2" presStyleCnt="0"/>
      <dgm:spPr/>
    </dgm:pt>
    <dgm:pt modelId="{A84BA413-98CE-407F-BC80-594D0B7B07BB}" type="pres">
      <dgm:prSet presAssocID="{60DD7B9E-2372-4F29-A410-A5CACFD811B3}" presName="horzSpace2" presStyleCnt="0"/>
      <dgm:spPr/>
    </dgm:pt>
    <dgm:pt modelId="{7A63D9A0-0EAD-4572-826A-50EADC3CA810}" type="pres">
      <dgm:prSet presAssocID="{60DD7B9E-2372-4F29-A410-A5CACFD811B3}" presName="tx2" presStyleLbl="revTx" presStyleIdx="3" presStyleCnt="6" custScaleX="81819" custScaleY="47196"/>
      <dgm:spPr/>
      <dgm:t>
        <a:bodyPr/>
        <a:lstStyle/>
        <a:p>
          <a:endParaRPr lang="tr-TR"/>
        </a:p>
      </dgm:t>
    </dgm:pt>
    <dgm:pt modelId="{EB1E5633-4180-4707-85B5-476AE4416A8E}" type="pres">
      <dgm:prSet presAssocID="{60DD7B9E-2372-4F29-A410-A5CACFD811B3}" presName="vert2" presStyleCnt="0"/>
      <dgm:spPr/>
    </dgm:pt>
    <dgm:pt modelId="{7EDFA210-84B6-430B-8F16-D3BEFAF6F26E}" type="pres">
      <dgm:prSet presAssocID="{60DD7B9E-2372-4F29-A410-A5CACFD811B3}" presName="thinLine2b" presStyleLbl="callout" presStyleIdx="0" presStyleCnt="3"/>
      <dgm:spPr/>
    </dgm:pt>
    <dgm:pt modelId="{E5B326FF-A3F0-4B6B-87DB-E08696D2AF13}" type="pres">
      <dgm:prSet presAssocID="{60DD7B9E-2372-4F29-A410-A5CACFD811B3}" presName="vertSpace2b" presStyleCnt="0"/>
      <dgm:spPr/>
    </dgm:pt>
    <dgm:pt modelId="{E1FE1FC9-FC65-458C-ADAB-6197AB76821B}" type="pres">
      <dgm:prSet presAssocID="{59781840-F62B-47D6-8BA1-0DD13BB2CB06}" presName="horz2" presStyleCnt="0"/>
      <dgm:spPr/>
    </dgm:pt>
    <dgm:pt modelId="{2FE282FE-75D1-4559-913D-600BC70A2A21}" type="pres">
      <dgm:prSet presAssocID="{59781840-F62B-47D6-8BA1-0DD13BB2CB06}" presName="horzSpace2" presStyleCnt="0"/>
      <dgm:spPr/>
    </dgm:pt>
    <dgm:pt modelId="{5491B711-4D4A-49B6-A9B4-49C76C15D8C0}" type="pres">
      <dgm:prSet presAssocID="{59781840-F62B-47D6-8BA1-0DD13BB2CB06}" presName="tx2" presStyleLbl="revTx" presStyleIdx="4" presStyleCnt="6" custScaleX="107251" custScaleY="50059"/>
      <dgm:spPr/>
      <dgm:t>
        <a:bodyPr/>
        <a:lstStyle/>
        <a:p>
          <a:endParaRPr lang="tr-TR"/>
        </a:p>
      </dgm:t>
    </dgm:pt>
    <dgm:pt modelId="{C8AD14DD-E63A-425D-9D84-E41FB1060667}" type="pres">
      <dgm:prSet presAssocID="{59781840-F62B-47D6-8BA1-0DD13BB2CB06}" presName="vert2" presStyleCnt="0"/>
      <dgm:spPr/>
    </dgm:pt>
    <dgm:pt modelId="{37CC9E95-9615-4962-90AE-B254EF9D04EF}" type="pres">
      <dgm:prSet presAssocID="{59781840-F62B-47D6-8BA1-0DD13BB2CB06}" presName="thinLine2b" presStyleLbl="callout" presStyleIdx="1" presStyleCnt="3"/>
      <dgm:spPr/>
    </dgm:pt>
    <dgm:pt modelId="{7F571735-94F7-431E-9320-CF0828BE1B99}" type="pres">
      <dgm:prSet presAssocID="{59781840-F62B-47D6-8BA1-0DD13BB2CB06}" presName="vertSpace2b" presStyleCnt="0"/>
      <dgm:spPr/>
    </dgm:pt>
    <dgm:pt modelId="{34CA8989-2BD5-4479-B75D-448F5F31132C}" type="pres">
      <dgm:prSet presAssocID="{0F2D4798-5667-4E06-B895-E712D66089E0}" presName="horz2" presStyleCnt="0"/>
      <dgm:spPr/>
    </dgm:pt>
    <dgm:pt modelId="{9083FDFA-8DBD-45CD-ACD6-8A539C5CEB3F}" type="pres">
      <dgm:prSet presAssocID="{0F2D4798-5667-4E06-B895-E712D66089E0}" presName="horzSpace2" presStyleCnt="0"/>
      <dgm:spPr/>
    </dgm:pt>
    <dgm:pt modelId="{35FC610A-611F-44B7-8D7C-D6D97833C5D1}" type="pres">
      <dgm:prSet presAssocID="{0F2D4798-5667-4E06-B895-E712D66089E0}" presName="tx2" presStyleLbl="revTx" presStyleIdx="5" presStyleCnt="6" custScaleY="51022"/>
      <dgm:spPr/>
      <dgm:t>
        <a:bodyPr/>
        <a:lstStyle/>
        <a:p>
          <a:endParaRPr lang="tr-TR"/>
        </a:p>
      </dgm:t>
    </dgm:pt>
    <dgm:pt modelId="{189CF69D-D12A-466B-ABB0-B86CD9D4AE60}" type="pres">
      <dgm:prSet presAssocID="{0F2D4798-5667-4E06-B895-E712D66089E0}" presName="vert2" presStyleCnt="0"/>
      <dgm:spPr/>
    </dgm:pt>
    <dgm:pt modelId="{4CB45109-8D40-4313-A624-43DDD3B75B45}" type="pres">
      <dgm:prSet presAssocID="{0F2D4798-5667-4E06-B895-E712D66089E0}" presName="thinLine2b" presStyleLbl="callout" presStyleIdx="2" presStyleCnt="3"/>
      <dgm:spPr/>
    </dgm:pt>
    <dgm:pt modelId="{476F6C69-150D-4FEB-8760-4643D055F708}" type="pres">
      <dgm:prSet presAssocID="{0F2D4798-5667-4E06-B895-E712D66089E0}" presName="vertSpace2b" presStyleCnt="0"/>
      <dgm:spPr/>
    </dgm:pt>
  </dgm:ptLst>
  <dgm:cxnLst>
    <dgm:cxn modelId="{B0CAF70B-4368-4FAD-814C-CB85FB89B706}" srcId="{A3605012-8A31-492D-A1E4-9B82A48C00F1}" destId="{E898E80D-952D-412C-B69D-90ECE58AE2E2}" srcOrd="0" destOrd="0" parTransId="{7BECD257-E1FE-492B-8503-97395C1E173F}" sibTransId="{FF306027-424A-492E-A18F-105B50932302}"/>
    <dgm:cxn modelId="{83DDFAB4-DFD2-4788-B062-4E5CA1BB9C4F}" srcId="{6EED7820-196A-4E0F-AB9B-8AE04D3A72D0}" destId="{59781840-F62B-47D6-8BA1-0DD13BB2CB06}" srcOrd="1" destOrd="0" parTransId="{9093C057-6FF4-4761-9593-92D9F566FAA2}" sibTransId="{404907A5-613D-4D22-9EAD-C2BE48E472AA}"/>
    <dgm:cxn modelId="{C3B75ACC-9AC0-438A-B47A-CE736FF4E997}" type="presOf" srcId="{59781840-F62B-47D6-8BA1-0DD13BB2CB06}" destId="{5491B711-4D4A-49B6-A9B4-49C76C15D8C0}" srcOrd="0" destOrd="0" presId="urn:microsoft.com/office/officeart/2008/layout/LinedList"/>
    <dgm:cxn modelId="{DAE1F830-FD7F-4893-A2AE-771CDAC0470B}" type="presOf" srcId="{A3605012-8A31-492D-A1E4-9B82A48C00F1}" destId="{F39231CA-719E-4A2B-BDBB-C0620EBD15E6}" srcOrd="0" destOrd="0" presId="urn:microsoft.com/office/officeart/2008/layout/LinedList"/>
    <dgm:cxn modelId="{7F05745B-4A90-48A9-A4DF-4DD4ED349166}" srcId="{A3605012-8A31-492D-A1E4-9B82A48C00F1}" destId="{6EED7820-196A-4E0F-AB9B-8AE04D3A72D0}" srcOrd="2" destOrd="0" parTransId="{2BC81137-8FF4-4FA6-AA05-92D77110B291}" sibTransId="{058CF66E-A215-4B14-AF16-6086CEEBDAB9}"/>
    <dgm:cxn modelId="{2F8E0DE6-58DA-4915-B7CA-E5A8839CC237}" type="presOf" srcId="{60DD7B9E-2372-4F29-A410-A5CACFD811B3}" destId="{7A63D9A0-0EAD-4572-826A-50EADC3CA810}" srcOrd="0" destOrd="0" presId="urn:microsoft.com/office/officeart/2008/layout/LinedList"/>
    <dgm:cxn modelId="{16633178-DBBE-4198-809A-B1016A9A6668}" srcId="{6EED7820-196A-4E0F-AB9B-8AE04D3A72D0}" destId="{0F2D4798-5667-4E06-B895-E712D66089E0}" srcOrd="2" destOrd="0" parTransId="{5E63EE34-1018-4959-AD33-CE5C48E56E64}" sibTransId="{DECCEB1F-38D3-4AEB-8CC9-0E4EB2D34349}"/>
    <dgm:cxn modelId="{A8A118D8-6270-46D6-BFCB-D5AFDC30B874}" srcId="{A3605012-8A31-492D-A1E4-9B82A48C00F1}" destId="{D57DAD07-BEA7-406C-8A9B-9232A1C3170B}" srcOrd="1" destOrd="0" parTransId="{F8975A75-9776-4125-B55F-E938AACD7DD4}" sibTransId="{262F923B-1010-475C-82B9-C34A57CE5289}"/>
    <dgm:cxn modelId="{60C6E0E7-3685-4759-81CC-4F35A98808CC}" type="presOf" srcId="{6EED7820-196A-4E0F-AB9B-8AE04D3A72D0}" destId="{621DD1BE-9897-4F27-932B-DEFE800B6AF1}" srcOrd="0" destOrd="0" presId="urn:microsoft.com/office/officeart/2008/layout/LinedList"/>
    <dgm:cxn modelId="{48578531-1279-4CD1-9A38-AA6CA1C1EC54}" srcId="{6EED7820-196A-4E0F-AB9B-8AE04D3A72D0}" destId="{60DD7B9E-2372-4F29-A410-A5CACFD811B3}" srcOrd="0" destOrd="0" parTransId="{8EFEB351-DF74-4879-85B7-179BE6DDE5AB}" sibTransId="{CE318B56-7CE5-4867-8163-A9CC3EF227B4}"/>
    <dgm:cxn modelId="{30EFC362-CCB9-4312-95A0-A070E3CEE671}" type="presOf" srcId="{E898E80D-952D-412C-B69D-90ECE58AE2E2}" destId="{FF68D8A3-DA5A-40FF-A9E5-43D314B1E439}" srcOrd="0" destOrd="0" presId="urn:microsoft.com/office/officeart/2008/layout/LinedList"/>
    <dgm:cxn modelId="{52B8311D-C010-419D-A43E-A8465E20F9C0}" type="presOf" srcId="{0F2D4798-5667-4E06-B895-E712D66089E0}" destId="{35FC610A-611F-44B7-8D7C-D6D97833C5D1}" srcOrd="0" destOrd="0" presId="urn:microsoft.com/office/officeart/2008/layout/LinedList"/>
    <dgm:cxn modelId="{2731F031-1618-437F-A5AB-288D4B4C6DFF}" type="presOf" srcId="{D57DAD07-BEA7-406C-8A9B-9232A1C3170B}" destId="{EDB1B824-B4C9-4630-A4A5-8CF816891FD8}" srcOrd="0" destOrd="0" presId="urn:microsoft.com/office/officeart/2008/layout/LinedList"/>
    <dgm:cxn modelId="{A0A56F3E-E438-4F6C-9014-3EF18B4DF362}" type="presParOf" srcId="{F39231CA-719E-4A2B-BDBB-C0620EBD15E6}" destId="{03F7B3FF-792A-4E00-9B53-44F41254C74E}" srcOrd="0" destOrd="0" presId="urn:microsoft.com/office/officeart/2008/layout/LinedList"/>
    <dgm:cxn modelId="{80068ECD-F8AF-4705-90E6-4A141184F72C}" type="presParOf" srcId="{F39231CA-719E-4A2B-BDBB-C0620EBD15E6}" destId="{5D72B0D6-0701-40E0-A9F5-E3C6A0B062F8}" srcOrd="1" destOrd="0" presId="urn:microsoft.com/office/officeart/2008/layout/LinedList"/>
    <dgm:cxn modelId="{6EB7BB00-DBA4-4972-9039-92C5D61B38A6}" type="presParOf" srcId="{5D72B0D6-0701-40E0-A9F5-E3C6A0B062F8}" destId="{FF68D8A3-DA5A-40FF-A9E5-43D314B1E439}" srcOrd="0" destOrd="0" presId="urn:microsoft.com/office/officeart/2008/layout/LinedList"/>
    <dgm:cxn modelId="{8F503E92-16E2-4C46-AFA5-8B96B77124B0}" type="presParOf" srcId="{5D72B0D6-0701-40E0-A9F5-E3C6A0B062F8}" destId="{B25CE048-F495-43AB-814A-F92AFAB0552A}" srcOrd="1" destOrd="0" presId="urn:microsoft.com/office/officeart/2008/layout/LinedList"/>
    <dgm:cxn modelId="{F46606F0-A690-48CF-B6EE-3198688C1E0F}" type="presParOf" srcId="{F39231CA-719E-4A2B-BDBB-C0620EBD15E6}" destId="{A2C05F16-0A4E-4DD4-9C73-6998EED0417A}" srcOrd="2" destOrd="0" presId="urn:microsoft.com/office/officeart/2008/layout/LinedList"/>
    <dgm:cxn modelId="{869DBD2F-D83F-4111-BA83-0DB1907EF14D}" type="presParOf" srcId="{F39231CA-719E-4A2B-BDBB-C0620EBD15E6}" destId="{53BDB2C1-B768-437C-974F-C3B9087E3852}" srcOrd="3" destOrd="0" presId="urn:microsoft.com/office/officeart/2008/layout/LinedList"/>
    <dgm:cxn modelId="{4439D67E-B816-4C1E-B098-C7E768D39839}" type="presParOf" srcId="{53BDB2C1-B768-437C-974F-C3B9087E3852}" destId="{EDB1B824-B4C9-4630-A4A5-8CF816891FD8}" srcOrd="0" destOrd="0" presId="urn:microsoft.com/office/officeart/2008/layout/LinedList"/>
    <dgm:cxn modelId="{4E5F3E18-D4D8-4B95-8B4D-3AA73138F456}" type="presParOf" srcId="{53BDB2C1-B768-437C-974F-C3B9087E3852}" destId="{8A7F5595-736C-4C04-8C2F-7CF1DE8CCDF7}" srcOrd="1" destOrd="0" presId="urn:microsoft.com/office/officeart/2008/layout/LinedList"/>
    <dgm:cxn modelId="{3E38D7FB-6B15-40CA-9E2D-3EC987A9EE1B}" type="presParOf" srcId="{F39231CA-719E-4A2B-BDBB-C0620EBD15E6}" destId="{1C7C00BE-78D6-4D6D-BE2A-16FA15D59CF5}" srcOrd="4" destOrd="0" presId="urn:microsoft.com/office/officeart/2008/layout/LinedList"/>
    <dgm:cxn modelId="{527E0B1E-D242-402F-B312-B6886EDCEF55}" type="presParOf" srcId="{F39231CA-719E-4A2B-BDBB-C0620EBD15E6}" destId="{4D0D3723-1CE3-4DA6-99BC-D4887551E2D6}" srcOrd="5" destOrd="0" presId="urn:microsoft.com/office/officeart/2008/layout/LinedList"/>
    <dgm:cxn modelId="{5F8851F1-B7F6-43BD-8007-6EC1CD4CC360}" type="presParOf" srcId="{4D0D3723-1CE3-4DA6-99BC-D4887551E2D6}" destId="{621DD1BE-9897-4F27-932B-DEFE800B6AF1}" srcOrd="0" destOrd="0" presId="urn:microsoft.com/office/officeart/2008/layout/LinedList"/>
    <dgm:cxn modelId="{3B760CD0-5000-46BB-917D-019B12952BE8}" type="presParOf" srcId="{4D0D3723-1CE3-4DA6-99BC-D4887551E2D6}" destId="{F0F42293-A6B5-4029-92D6-742FB9F92AC6}" srcOrd="1" destOrd="0" presId="urn:microsoft.com/office/officeart/2008/layout/LinedList"/>
    <dgm:cxn modelId="{58BB5245-F24D-4598-BFE2-546FDC3976BB}" type="presParOf" srcId="{F0F42293-A6B5-4029-92D6-742FB9F92AC6}" destId="{A2F53D36-BD3B-41AB-8C4A-DD296B5E1F20}" srcOrd="0" destOrd="0" presId="urn:microsoft.com/office/officeart/2008/layout/LinedList"/>
    <dgm:cxn modelId="{0D265EEB-0934-4B14-9CB2-6F70CE2A180D}" type="presParOf" srcId="{F0F42293-A6B5-4029-92D6-742FB9F92AC6}" destId="{526E40EE-8C90-4E69-A0FD-A217153E070F}" srcOrd="1" destOrd="0" presId="urn:microsoft.com/office/officeart/2008/layout/LinedList"/>
    <dgm:cxn modelId="{D08F711E-7D30-485D-A2DE-384821B2349F}" type="presParOf" srcId="{526E40EE-8C90-4E69-A0FD-A217153E070F}" destId="{A84BA413-98CE-407F-BC80-594D0B7B07BB}" srcOrd="0" destOrd="0" presId="urn:microsoft.com/office/officeart/2008/layout/LinedList"/>
    <dgm:cxn modelId="{8361F4C1-6E8C-4ED7-A41F-6487715F5453}" type="presParOf" srcId="{526E40EE-8C90-4E69-A0FD-A217153E070F}" destId="{7A63D9A0-0EAD-4572-826A-50EADC3CA810}" srcOrd="1" destOrd="0" presId="urn:microsoft.com/office/officeart/2008/layout/LinedList"/>
    <dgm:cxn modelId="{FF8C3864-CAC9-4B30-997E-19F871EFABEA}" type="presParOf" srcId="{526E40EE-8C90-4E69-A0FD-A217153E070F}" destId="{EB1E5633-4180-4707-85B5-476AE4416A8E}" srcOrd="2" destOrd="0" presId="urn:microsoft.com/office/officeart/2008/layout/LinedList"/>
    <dgm:cxn modelId="{C1162EFC-B8ED-4CB5-8273-A39540DF02B3}" type="presParOf" srcId="{F0F42293-A6B5-4029-92D6-742FB9F92AC6}" destId="{7EDFA210-84B6-430B-8F16-D3BEFAF6F26E}" srcOrd="2" destOrd="0" presId="urn:microsoft.com/office/officeart/2008/layout/LinedList"/>
    <dgm:cxn modelId="{18A027C3-F1E4-48B3-ACDC-63A06A4459F2}" type="presParOf" srcId="{F0F42293-A6B5-4029-92D6-742FB9F92AC6}" destId="{E5B326FF-A3F0-4B6B-87DB-E08696D2AF13}" srcOrd="3" destOrd="0" presId="urn:microsoft.com/office/officeart/2008/layout/LinedList"/>
    <dgm:cxn modelId="{9BAE9DCE-3355-4EC7-A35F-34ADE8B7A105}" type="presParOf" srcId="{F0F42293-A6B5-4029-92D6-742FB9F92AC6}" destId="{E1FE1FC9-FC65-458C-ADAB-6197AB76821B}" srcOrd="4" destOrd="0" presId="urn:microsoft.com/office/officeart/2008/layout/LinedList"/>
    <dgm:cxn modelId="{48C36FAC-D50C-435C-8527-7E805E08A39B}" type="presParOf" srcId="{E1FE1FC9-FC65-458C-ADAB-6197AB76821B}" destId="{2FE282FE-75D1-4559-913D-600BC70A2A21}" srcOrd="0" destOrd="0" presId="urn:microsoft.com/office/officeart/2008/layout/LinedList"/>
    <dgm:cxn modelId="{77EEEBFD-ABBA-4C41-A450-5E39979C88A3}" type="presParOf" srcId="{E1FE1FC9-FC65-458C-ADAB-6197AB76821B}" destId="{5491B711-4D4A-49B6-A9B4-49C76C15D8C0}" srcOrd="1" destOrd="0" presId="urn:microsoft.com/office/officeart/2008/layout/LinedList"/>
    <dgm:cxn modelId="{C7F3D6C2-1F86-4C2A-8A0C-7BCC7352E1E5}" type="presParOf" srcId="{E1FE1FC9-FC65-458C-ADAB-6197AB76821B}" destId="{C8AD14DD-E63A-425D-9D84-E41FB1060667}" srcOrd="2" destOrd="0" presId="urn:microsoft.com/office/officeart/2008/layout/LinedList"/>
    <dgm:cxn modelId="{5CCB081D-7EFF-4C96-A523-A77AB93A6BE3}" type="presParOf" srcId="{F0F42293-A6B5-4029-92D6-742FB9F92AC6}" destId="{37CC9E95-9615-4962-90AE-B254EF9D04EF}" srcOrd="5" destOrd="0" presId="urn:microsoft.com/office/officeart/2008/layout/LinedList"/>
    <dgm:cxn modelId="{EB85AAB8-DAFA-48D6-A4DE-727EA1B467F2}" type="presParOf" srcId="{F0F42293-A6B5-4029-92D6-742FB9F92AC6}" destId="{7F571735-94F7-431E-9320-CF0828BE1B99}" srcOrd="6" destOrd="0" presId="urn:microsoft.com/office/officeart/2008/layout/LinedList"/>
    <dgm:cxn modelId="{E6AD64C4-D1B2-4697-8C8E-DC5032B967F3}" type="presParOf" srcId="{F0F42293-A6B5-4029-92D6-742FB9F92AC6}" destId="{34CA8989-2BD5-4479-B75D-448F5F31132C}" srcOrd="7" destOrd="0" presId="urn:microsoft.com/office/officeart/2008/layout/LinedList"/>
    <dgm:cxn modelId="{F8B5E0FD-1C9D-4F0D-9DCB-DFC5C1FF7D34}" type="presParOf" srcId="{34CA8989-2BD5-4479-B75D-448F5F31132C}" destId="{9083FDFA-8DBD-45CD-ACD6-8A539C5CEB3F}" srcOrd="0" destOrd="0" presId="urn:microsoft.com/office/officeart/2008/layout/LinedList"/>
    <dgm:cxn modelId="{81DAC590-E2EB-4D55-81E9-FD67247EAFCC}" type="presParOf" srcId="{34CA8989-2BD5-4479-B75D-448F5F31132C}" destId="{35FC610A-611F-44B7-8D7C-D6D97833C5D1}" srcOrd="1" destOrd="0" presId="urn:microsoft.com/office/officeart/2008/layout/LinedList"/>
    <dgm:cxn modelId="{14AD9C4F-14C3-4B92-986E-C39C5DB819BB}" type="presParOf" srcId="{34CA8989-2BD5-4479-B75D-448F5F31132C}" destId="{189CF69D-D12A-466B-ABB0-B86CD9D4AE60}" srcOrd="2" destOrd="0" presId="urn:microsoft.com/office/officeart/2008/layout/LinedList"/>
    <dgm:cxn modelId="{7D1D7864-D767-4986-9AE3-57CB141A426C}" type="presParOf" srcId="{F0F42293-A6B5-4029-92D6-742FB9F92AC6}" destId="{4CB45109-8D40-4313-A624-43DDD3B75B45}" srcOrd="8" destOrd="0" presId="urn:microsoft.com/office/officeart/2008/layout/LinedList"/>
    <dgm:cxn modelId="{4241C5B4-A92B-443F-B15A-27D58281B32B}" type="presParOf" srcId="{F0F42293-A6B5-4029-92D6-742FB9F92AC6}" destId="{476F6C69-150D-4FEB-8760-4643D055F708}"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A4445B7-7B54-4612-B683-2BD7B18B2B63}"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tr-TR"/>
        </a:p>
      </dgm:t>
    </dgm:pt>
    <dgm:pt modelId="{C49D9B48-9AC0-4AF9-AA71-1AB31A3F56C8}">
      <dgm:prSet/>
      <dgm:spPr/>
      <dgm:t>
        <a:bodyPr/>
        <a:lstStyle/>
        <a:p>
          <a:pPr rtl="0"/>
          <a:r>
            <a:rPr lang="tr-TR" dirty="0" smtClean="0"/>
            <a:t>Uzun mesafelerde, yüksek hızlarda iletim imkanı sağlaması. </a:t>
          </a:r>
          <a:endParaRPr lang="tr-TR" dirty="0"/>
        </a:p>
      </dgm:t>
    </dgm:pt>
    <dgm:pt modelId="{91EE4940-2033-467E-AFDC-EA2422201764}" type="parTrans" cxnId="{D10E8907-5D34-48A3-BCCC-D3A2F8524DFE}">
      <dgm:prSet/>
      <dgm:spPr/>
      <dgm:t>
        <a:bodyPr/>
        <a:lstStyle/>
        <a:p>
          <a:endParaRPr lang="tr-TR"/>
        </a:p>
      </dgm:t>
    </dgm:pt>
    <dgm:pt modelId="{C765CAA8-3285-43D3-A879-ED38A1CCB1CB}" type="sibTrans" cxnId="{D10E8907-5D34-48A3-BCCC-D3A2F8524DFE}">
      <dgm:prSet/>
      <dgm:spPr/>
      <dgm:t>
        <a:bodyPr/>
        <a:lstStyle/>
        <a:p>
          <a:endParaRPr lang="tr-TR"/>
        </a:p>
      </dgm:t>
    </dgm:pt>
    <dgm:pt modelId="{05871560-1505-4EA5-9010-35BC426098FE}">
      <dgm:prSet/>
      <dgm:spPr/>
      <dgm:t>
        <a:bodyPr/>
        <a:lstStyle/>
        <a:p>
          <a:pPr rtl="0"/>
          <a:r>
            <a:rPr lang="tr-TR" dirty="0" smtClean="0"/>
            <a:t>Elektro-manyetik parazitlerden etkilenmemesi. </a:t>
          </a:r>
          <a:endParaRPr lang="tr-TR" dirty="0"/>
        </a:p>
      </dgm:t>
    </dgm:pt>
    <dgm:pt modelId="{FE25B1DA-A88C-47E3-B90E-9DE322FF9415}" type="parTrans" cxnId="{FDA273BD-C34F-4A74-A4C2-961B1DBD11B8}">
      <dgm:prSet/>
      <dgm:spPr/>
      <dgm:t>
        <a:bodyPr/>
        <a:lstStyle/>
        <a:p>
          <a:endParaRPr lang="tr-TR"/>
        </a:p>
      </dgm:t>
    </dgm:pt>
    <dgm:pt modelId="{07A2FCAF-33C3-41C1-8728-B1995976C90D}" type="sibTrans" cxnId="{FDA273BD-C34F-4A74-A4C2-961B1DBD11B8}">
      <dgm:prSet/>
      <dgm:spPr/>
      <dgm:t>
        <a:bodyPr/>
        <a:lstStyle/>
        <a:p>
          <a:endParaRPr lang="tr-TR"/>
        </a:p>
      </dgm:t>
    </dgm:pt>
    <dgm:pt modelId="{A2ACDA55-CF95-49DD-ACFB-19A51DB0A263}">
      <dgm:prSet/>
      <dgm:spPr/>
      <dgm:t>
        <a:bodyPr/>
        <a:lstStyle/>
        <a:p>
          <a:pPr rtl="0"/>
          <a:r>
            <a:rPr lang="tr-TR" smtClean="0"/>
            <a:t>Çevre şartlarından etkilenmez. (Nem vs.)</a:t>
          </a:r>
          <a:endParaRPr lang="tr-TR"/>
        </a:p>
      </dgm:t>
    </dgm:pt>
    <dgm:pt modelId="{DE239C0C-B2CA-44C7-8AF5-757E7C897356}" type="parTrans" cxnId="{1B79816B-18B5-47C5-A7B9-2F088A66417F}">
      <dgm:prSet/>
      <dgm:spPr/>
      <dgm:t>
        <a:bodyPr/>
        <a:lstStyle/>
        <a:p>
          <a:endParaRPr lang="tr-TR"/>
        </a:p>
      </dgm:t>
    </dgm:pt>
    <dgm:pt modelId="{A32007D2-4230-495D-B139-8063C8172879}" type="sibTrans" cxnId="{1B79816B-18B5-47C5-A7B9-2F088A66417F}">
      <dgm:prSet/>
      <dgm:spPr/>
      <dgm:t>
        <a:bodyPr/>
        <a:lstStyle/>
        <a:p>
          <a:endParaRPr lang="tr-TR"/>
        </a:p>
      </dgm:t>
    </dgm:pt>
    <dgm:pt modelId="{DD7949DC-93C6-471E-886A-10AA3C903BB7}">
      <dgm:prSet/>
      <dgm:spPr/>
      <dgm:t>
        <a:bodyPr/>
        <a:lstStyle/>
        <a:p>
          <a:pPr rtl="0"/>
          <a:r>
            <a:rPr lang="tr-TR" smtClean="0"/>
            <a:t>Geniş bir band genişliği ve taşıma kapasitesi sağlar. </a:t>
          </a:r>
          <a:endParaRPr lang="tr-TR"/>
        </a:p>
      </dgm:t>
    </dgm:pt>
    <dgm:pt modelId="{FDB03E45-71CD-481F-9DBE-7A14BE28249A}" type="parTrans" cxnId="{0F34BE84-CF36-4980-BE2A-9D7DC112BCBF}">
      <dgm:prSet/>
      <dgm:spPr/>
      <dgm:t>
        <a:bodyPr/>
        <a:lstStyle/>
        <a:p>
          <a:endParaRPr lang="tr-TR"/>
        </a:p>
      </dgm:t>
    </dgm:pt>
    <dgm:pt modelId="{3B0E8C8C-A90E-47DD-9B53-AC9673C83FA5}" type="sibTrans" cxnId="{0F34BE84-CF36-4980-BE2A-9D7DC112BCBF}">
      <dgm:prSet/>
      <dgm:spPr/>
      <dgm:t>
        <a:bodyPr/>
        <a:lstStyle/>
        <a:p>
          <a:endParaRPr lang="tr-TR"/>
        </a:p>
      </dgm:t>
    </dgm:pt>
    <dgm:pt modelId="{14E93738-5E21-4438-95E3-5B37E5281AAE}">
      <dgm:prSet/>
      <dgm:spPr/>
      <dgm:t>
        <a:bodyPr/>
        <a:lstStyle/>
        <a:p>
          <a:pPr rtl="0"/>
          <a:r>
            <a:rPr lang="tr-TR" smtClean="0"/>
            <a:t>Fiber telin kalınlığı saç teli kalınlığını geçmez. </a:t>
          </a:r>
          <a:endParaRPr lang="tr-TR"/>
        </a:p>
      </dgm:t>
    </dgm:pt>
    <dgm:pt modelId="{4D14CF57-D5AF-4746-9B84-29137327445D}" type="parTrans" cxnId="{D61D2D98-988E-4F19-9B5A-26917CD724FC}">
      <dgm:prSet/>
      <dgm:spPr/>
      <dgm:t>
        <a:bodyPr/>
        <a:lstStyle/>
        <a:p>
          <a:endParaRPr lang="tr-TR"/>
        </a:p>
      </dgm:t>
    </dgm:pt>
    <dgm:pt modelId="{81EC6F47-4A93-42EC-9DFC-084861274FCD}" type="sibTrans" cxnId="{D61D2D98-988E-4F19-9B5A-26917CD724FC}">
      <dgm:prSet/>
      <dgm:spPr/>
      <dgm:t>
        <a:bodyPr/>
        <a:lstStyle/>
        <a:p>
          <a:endParaRPr lang="tr-TR"/>
        </a:p>
      </dgm:t>
    </dgm:pt>
    <dgm:pt modelId="{CCD5916E-1FA9-41F3-BED3-E1FFD887ABED}">
      <dgm:prSet/>
      <dgm:spPr/>
      <dgm:t>
        <a:bodyPr/>
        <a:lstStyle/>
        <a:p>
          <a:pPr rtl="0"/>
          <a:r>
            <a:rPr lang="tr-TR" smtClean="0"/>
            <a:t>Çok hafiftir. </a:t>
          </a:r>
          <a:endParaRPr lang="tr-TR"/>
        </a:p>
      </dgm:t>
    </dgm:pt>
    <dgm:pt modelId="{9673D241-2728-4AE8-8D8C-6A18D2A7B05A}" type="parTrans" cxnId="{2288FDE6-5AE2-4493-A27B-DBB7CAAC9F09}">
      <dgm:prSet/>
      <dgm:spPr/>
      <dgm:t>
        <a:bodyPr/>
        <a:lstStyle/>
        <a:p>
          <a:endParaRPr lang="tr-TR"/>
        </a:p>
      </dgm:t>
    </dgm:pt>
    <dgm:pt modelId="{C807AEAB-F890-4C74-BAC2-A5D199B8B0A6}" type="sibTrans" cxnId="{2288FDE6-5AE2-4493-A27B-DBB7CAAC9F09}">
      <dgm:prSet/>
      <dgm:spPr/>
      <dgm:t>
        <a:bodyPr/>
        <a:lstStyle/>
        <a:p>
          <a:endParaRPr lang="tr-TR"/>
        </a:p>
      </dgm:t>
    </dgm:pt>
    <dgm:pt modelId="{E4104FD8-7BAC-4702-877D-2F01D1FFE9FE}">
      <dgm:prSet/>
      <dgm:spPr/>
      <dgm:t>
        <a:bodyPr/>
        <a:lstStyle/>
        <a:p>
          <a:pPr rtl="0"/>
          <a:r>
            <a:rPr lang="tr-TR" smtClean="0"/>
            <a:t>Taşıma mesafesi çok fazladır.</a:t>
          </a:r>
          <a:endParaRPr lang="tr-TR"/>
        </a:p>
      </dgm:t>
    </dgm:pt>
    <dgm:pt modelId="{897B7AD8-6A9F-420C-B70D-937BBA18E177}" type="parTrans" cxnId="{FCA9B1B3-D7E7-45B5-A4D1-9D1835FB482B}">
      <dgm:prSet/>
      <dgm:spPr/>
      <dgm:t>
        <a:bodyPr/>
        <a:lstStyle/>
        <a:p>
          <a:endParaRPr lang="tr-TR"/>
        </a:p>
      </dgm:t>
    </dgm:pt>
    <dgm:pt modelId="{728DB1EA-4828-4D9F-88E0-A85F6A203F73}" type="sibTrans" cxnId="{FCA9B1B3-D7E7-45B5-A4D1-9D1835FB482B}">
      <dgm:prSet/>
      <dgm:spPr/>
      <dgm:t>
        <a:bodyPr/>
        <a:lstStyle/>
        <a:p>
          <a:endParaRPr lang="tr-TR"/>
        </a:p>
      </dgm:t>
    </dgm:pt>
    <dgm:pt modelId="{2ABC814A-0EEE-433E-8A78-1083294E7007}">
      <dgm:prSet/>
      <dgm:spPr/>
      <dgm:t>
        <a:bodyPr/>
        <a:lstStyle/>
        <a:p>
          <a:pPr rtl="0"/>
          <a:r>
            <a:rPr lang="tr-TR" smtClean="0"/>
            <a:t>Uzun mesafelerde kayıpları çok azdır. </a:t>
          </a:r>
          <a:endParaRPr lang="tr-TR"/>
        </a:p>
      </dgm:t>
    </dgm:pt>
    <dgm:pt modelId="{AACF1F92-065E-4E1F-898A-095864C58D23}" type="parTrans" cxnId="{11287DAF-B7FE-4060-AB1F-CBB5FC35605C}">
      <dgm:prSet/>
      <dgm:spPr/>
      <dgm:t>
        <a:bodyPr/>
        <a:lstStyle/>
        <a:p>
          <a:endParaRPr lang="tr-TR"/>
        </a:p>
      </dgm:t>
    </dgm:pt>
    <dgm:pt modelId="{0161AFC6-BD3B-46AB-94DE-8AD7BCA6E37F}" type="sibTrans" cxnId="{11287DAF-B7FE-4060-AB1F-CBB5FC35605C}">
      <dgm:prSet/>
      <dgm:spPr/>
      <dgm:t>
        <a:bodyPr/>
        <a:lstStyle/>
        <a:p>
          <a:endParaRPr lang="tr-TR"/>
        </a:p>
      </dgm:t>
    </dgm:pt>
    <dgm:pt modelId="{74413386-638B-44EC-AD33-D0D5EB33D8F4}">
      <dgm:prSet/>
      <dgm:spPr/>
      <dgm:t>
        <a:bodyPr/>
        <a:lstStyle/>
        <a:p>
          <a:pPr rtl="0"/>
          <a:r>
            <a:rPr lang="tr-TR" smtClean="0"/>
            <a:t>Gizlilik ve güvenlik sağlar. Fiber kablolardan bilgi çalmak çok zordur.</a:t>
          </a:r>
          <a:endParaRPr lang="tr-TR"/>
        </a:p>
      </dgm:t>
    </dgm:pt>
    <dgm:pt modelId="{A7716D92-5085-4F6A-9974-128ECC04A6B4}" type="parTrans" cxnId="{39139FF0-F662-4ADF-AB37-E80F53AA762B}">
      <dgm:prSet/>
      <dgm:spPr/>
      <dgm:t>
        <a:bodyPr/>
        <a:lstStyle/>
        <a:p>
          <a:endParaRPr lang="tr-TR"/>
        </a:p>
      </dgm:t>
    </dgm:pt>
    <dgm:pt modelId="{98C5F7D4-E95D-4D19-B8C1-5E66106438CF}" type="sibTrans" cxnId="{39139FF0-F662-4ADF-AB37-E80F53AA762B}">
      <dgm:prSet/>
      <dgm:spPr/>
      <dgm:t>
        <a:bodyPr/>
        <a:lstStyle/>
        <a:p>
          <a:endParaRPr lang="tr-TR"/>
        </a:p>
      </dgm:t>
    </dgm:pt>
    <dgm:pt modelId="{0FA7E6DF-BB1C-43A8-A1B5-ED15DA9D976D}" type="pres">
      <dgm:prSet presAssocID="{8A4445B7-7B54-4612-B683-2BD7B18B2B63}" presName="vert0" presStyleCnt="0">
        <dgm:presLayoutVars>
          <dgm:dir/>
          <dgm:animOne val="branch"/>
          <dgm:animLvl val="lvl"/>
        </dgm:presLayoutVars>
      </dgm:prSet>
      <dgm:spPr/>
      <dgm:t>
        <a:bodyPr/>
        <a:lstStyle/>
        <a:p>
          <a:endParaRPr lang="tr-TR"/>
        </a:p>
      </dgm:t>
    </dgm:pt>
    <dgm:pt modelId="{AD9D5EF7-7630-4BB6-905C-03918FBE6956}" type="pres">
      <dgm:prSet presAssocID="{C49D9B48-9AC0-4AF9-AA71-1AB31A3F56C8}" presName="thickLine" presStyleLbl="alignNode1" presStyleIdx="0" presStyleCnt="9"/>
      <dgm:spPr/>
    </dgm:pt>
    <dgm:pt modelId="{FEA63BA4-EAFC-4935-88A4-5BDE8FE234A3}" type="pres">
      <dgm:prSet presAssocID="{C49D9B48-9AC0-4AF9-AA71-1AB31A3F56C8}" presName="horz1" presStyleCnt="0"/>
      <dgm:spPr/>
    </dgm:pt>
    <dgm:pt modelId="{CBA05079-5B06-4979-9396-0561D6351669}" type="pres">
      <dgm:prSet presAssocID="{C49D9B48-9AC0-4AF9-AA71-1AB31A3F56C8}" presName="tx1" presStyleLbl="revTx" presStyleIdx="0" presStyleCnt="9"/>
      <dgm:spPr/>
      <dgm:t>
        <a:bodyPr/>
        <a:lstStyle/>
        <a:p>
          <a:endParaRPr lang="tr-TR"/>
        </a:p>
      </dgm:t>
    </dgm:pt>
    <dgm:pt modelId="{3C89517B-B338-4DBB-8074-BF7E23686624}" type="pres">
      <dgm:prSet presAssocID="{C49D9B48-9AC0-4AF9-AA71-1AB31A3F56C8}" presName="vert1" presStyleCnt="0"/>
      <dgm:spPr/>
    </dgm:pt>
    <dgm:pt modelId="{8976AEC8-123C-4CC6-9A5E-ADD5A6845C5B}" type="pres">
      <dgm:prSet presAssocID="{05871560-1505-4EA5-9010-35BC426098FE}" presName="thickLine" presStyleLbl="alignNode1" presStyleIdx="1" presStyleCnt="9"/>
      <dgm:spPr/>
    </dgm:pt>
    <dgm:pt modelId="{34BB67CF-076A-4C22-BE37-28819CC5D0CF}" type="pres">
      <dgm:prSet presAssocID="{05871560-1505-4EA5-9010-35BC426098FE}" presName="horz1" presStyleCnt="0"/>
      <dgm:spPr/>
    </dgm:pt>
    <dgm:pt modelId="{4AFAD18F-4BB4-4A33-8154-5E5361D1072B}" type="pres">
      <dgm:prSet presAssocID="{05871560-1505-4EA5-9010-35BC426098FE}" presName="tx1" presStyleLbl="revTx" presStyleIdx="1" presStyleCnt="9"/>
      <dgm:spPr/>
      <dgm:t>
        <a:bodyPr/>
        <a:lstStyle/>
        <a:p>
          <a:endParaRPr lang="tr-TR"/>
        </a:p>
      </dgm:t>
    </dgm:pt>
    <dgm:pt modelId="{1BEFE0A7-7612-4073-A069-9A1233C6E8ED}" type="pres">
      <dgm:prSet presAssocID="{05871560-1505-4EA5-9010-35BC426098FE}" presName="vert1" presStyleCnt="0"/>
      <dgm:spPr/>
    </dgm:pt>
    <dgm:pt modelId="{2C773D98-8270-4D3E-8C2E-65D6D751F3C7}" type="pres">
      <dgm:prSet presAssocID="{A2ACDA55-CF95-49DD-ACFB-19A51DB0A263}" presName="thickLine" presStyleLbl="alignNode1" presStyleIdx="2" presStyleCnt="9"/>
      <dgm:spPr/>
    </dgm:pt>
    <dgm:pt modelId="{648E17B3-441F-46A4-B08B-65B29E84C26F}" type="pres">
      <dgm:prSet presAssocID="{A2ACDA55-CF95-49DD-ACFB-19A51DB0A263}" presName="horz1" presStyleCnt="0"/>
      <dgm:spPr/>
    </dgm:pt>
    <dgm:pt modelId="{7B413BC2-E206-48F2-917A-C05CC5CF7E4F}" type="pres">
      <dgm:prSet presAssocID="{A2ACDA55-CF95-49DD-ACFB-19A51DB0A263}" presName="tx1" presStyleLbl="revTx" presStyleIdx="2" presStyleCnt="9"/>
      <dgm:spPr/>
      <dgm:t>
        <a:bodyPr/>
        <a:lstStyle/>
        <a:p>
          <a:endParaRPr lang="tr-TR"/>
        </a:p>
      </dgm:t>
    </dgm:pt>
    <dgm:pt modelId="{E01AA861-94C4-4350-ADCE-7C83EC8CA537}" type="pres">
      <dgm:prSet presAssocID="{A2ACDA55-CF95-49DD-ACFB-19A51DB0A263}" presName="vert1" presStyleCnt="0"/>
      <dgm:spPr/>
    </dgm:pt>
    <dgm:pt modelId="{3E22357C-C0F1-4588-AC56-7371FC1B5B3A}" type="pres">
      <dgm:prSet presAssocID="{DD7949DC-93C6-471E-886A-10AA3C903BB7}" presName="thickLine" presStyleLbl="alignNode1" presStyleIdx="3" presStyleCnt="9"/>
      <dgm:spPr/>
    </dgm:pt>
    <dgm:pt modelId="{D207D414-FE8E-4FEC-A305-FE06E5CA4D61}" type="pres">
      <dgm:prSet presAssocID="{DD7949DC-93C6-471E-886A-10AA3C903BB7}" presName="horz1" presStyleCnt="0"/>
      <dgm:spPr/>
    </dgm:pt>
    <dgm:pt modelId="{10F0940B-A64A-41F5-9EFD-2ED84B1C6434}" type="pres">
      <dgm:prSet presAssocID="{DD7949DC-93C6-471E-886A-10AA3C903BB7}" presName="tx1" presStyleLbl="revTx" presStyleIdx="3" presStyleCnt="9"/>
      <dgm:spPr/>
      <dgm:t>
        <a:bodyPr/>
        <a:lstStyle/>
        <a:p>
          <a:endParaRPr lang="tr-TR"/>
        </a:p>
      </dgm:t>
    </dgm:pt>
    <dgm:pt modelId="{F921341B-0B08-4E8F-9B93-B120FE056755}" type="pres">
      <dgm:prSet presAssocID="{DD7949DC-93C6-471E-886A-10AA3C903BB7}" presName="vert1" presStyleCnt="0"/>
      <dgm:spPr/>
    </dgm:pt>
    <dgm:pt modelId="{DA4C7402-3569-4696-AA3A-B828024CA635}" type="pres">
      <dgm:prSet presAssocID="{14E93738-5E21-4438-95E3-5B37E5281AAE}" presName="thickLine" presStyleLbl="alignNode1" presStyleIdx="4" presStyleCnt="9"/>
      <dgm:spPr/>
    </dgm:pt>
    <dgm:pt modelId="{3E5B84E8-3B98-4EB7-8BA9-86403CCC658C}" type="pres">
      <dgm:prSet presAssocID="{14E93738-5E21-4438-95E3-5B37E5281AAE}" presName="horz1" presStyleCnt="0"/>
      <dgm:spPr/>
    </dgm:pt>
    <dgm:pt modelId="{5A7179C4-66E6-4B96-BF41-5AF6CBEBFE21}" type="pres">
      <dgm:prSet presAssocID="{14E93738-5E21-4438-95E3-5B37E5281AAE}" presName="tx1" presStyleLbl="revTx" presStyleIdx="4" presStyleCnt="9"/>
      <dgm:spPr/>
      <dgm:t>
        <a:bodyPr/>
        <a:lstStyle/>
        <a:p>
          <a:endParaRPr lang="tr-TR"/>
        </a:p>
      </dgm:t>
    </dgm:pt>
    <dgm:pt modelId="{BD90F555-99B9-4E76-9BAB-2F3E2361C2D0}" type="pres">
      <dgm:prSet presAssocID="{14E93738-5E21-4438-95E3-5B37E5281AAE}" presName="vert1" presStyleCnt="0"/>
      <dgm:spPr/>
    </dgm:pt>
    <dgm:pt modelId="{680ACFE2-E10D-4904-903E-2D16389BC325}" type="pres">
      <dgm:prSet presAssocID="{CCD5916E-1FA9-41F3-BED3-E1FFD887ABED}" presName="thickLine" presStyleLbl="alignNode1" presStyleIdx="5" presStyleCnt="9"/>
      <dgm:spPr/>
    </dgm:pt>
    <dgm:pt modelId="{9CE66CDD-B14D-4366-887D-FB19B62493A0}" type="pres">
      <dgm:prSet presAssocID="{CCD5916E-1FA9-41F3-BED3-E1FFD887ABED}" presName="horz1" presStyleCnt="0"/>
      <dgm:spPr/>
    </dgm:pt>
    <dgm:pt modelId="{2ACDE47F-8C99-47B8-A850-55DECD11DD67}" type="pres">
      <dgm:prSet presAssocID="{CCD5916E-1FA9-41F3-BED3-E1FFD887ABED}" presName="tx1" presStyleLbl="revTx" presStyleIdx="5" presStyleCnt="9"/>
      <dgm:spPr/>
      <dgm:t>
        <a:bodyPr/>
        <a:lstStyle/>
        <a:p>
          <a:endParaRPr lang="tr-TR"/>
        </a:p>
      </dgm:t>
    </dgm:pt>
    <dgm:pt modelId="{C045370E-8024-406C-854A-EFB4D61E0D51}" type="pres">
      <dgm:prSet presAssocID="{CCD5916E-1FA9-41F3-BED3-E1FFD887ABED}" presName="vert1" presStyleCnt="0"/>
      <dgm:spPr/>
    </dgm:pt>
    <dgm:pt modelId="{6F663087-E146-437A-9076-B7AB6BD0EE81}" type="pres">
      <dgm:prSet presAssocID="{E4104FD8-7BAC-4702-877D-2F01D1FFE9FE}" presName="thickLine" presStyleLbl="alignNode1" presStyleIdx="6" presStyleCnt="9"/>
      <dgm:spPr/>
    </dgm:pt>
    <dgm:pt modelId="{3884DEDB-4B2D-417B-8929-7F599AA0301A}" type="pres">
      <dgm:prSet presAssocID="{E4104FD8-7BAC-4702-877D-2F01D1FFE9FE}" presName="horz1" presStyleCnt="0"/>
      <dgm:spPr/>
    </dgm:pt>
    <dgm:pt modelId="{FC9D2632-DD24-4DF3-8B62-588AC4990D7D}" type="pres">
      <dgm:prSet presAssocID="{E4104FD8-7BAC-4702-877D-2F01D1FFE9FE}" presName="tx1" presStyleLbl="revTx" presStyleIdx="6" presStyleCnt="9"/>
      <dgm:spPr/>
      <dgm:t>
        <a:bodyPr/>
        <a:lstStyle/>
        <a:p>
          <a:endParaRPr lang="tr-TR"/>
        </a:p>
      </dgm:t>
    </dgm:pt>
    <dgm:pt modelId="{E6E16929-84CE-4A15-9F36-FAD0D199DEB4}" type="pres">
      <dgm:prSet presAssocID="{E4104FD8-7BAC-4702-877D-2F01D1FFE9FE}" presName="vert1" presStyleCnt="0"/>
      <dgm:spPr/>
    </dgm:pt>
    <dgm:pt modelId="{48898CBD-2D6E-4D5D-AAD9-7FF8C9F72D52}" type="pres">
      <dgm:prSet presAssocID="{2ABC814A-0EEE-433E-8A78-1083294E7007}" presName="thickLine" presStyleLbl="alignNode1" presStyleIdx="7" presStyleCnt="9"/>
      <dgm:spPr/>
    </dgm:pt>
    <dgm:pt modelId="{9CB44EBA-204B-4578-96CF-266E6D8A68C8}" type="pres">
      <dgm:prSet presAssocID="{2ABC814A-0EEE-433E-8A78-1083294E7007}" presName="horz1" presStyleCnt="0"/>
      <dgm:spPr/>
    </dgm:pt>
    <dgm:pt modelId="{DD1FBCAB-A9CB-467B-B674-6228A9027878}" type="pres">
      <dgm:prSet presAssocID="{2ABC814A-0EEE-433E-8A78-1083294E7007}" presName="tx1" presStyleLbl="revTx" presStyleIdx="7" presStyleCnt="9"/>
      <dgm:spPr/>
      <dgm:t>
        <a:bodyPr/>
        <a:lstStyle/>
        <a:p>
          <a:endParaRPr lang="tr-TR"/>
        </a:p>
      </dgm:t>
    </dgm:pt>
    <dgm:pt modelId="{5AC8438F-D27C-46EA-94F1-00613CB7D37D}" type="pres">
      <dgm:prSet presAssocID="{2ABC814A-0EEE-433E-8A78-1083294E7007}" presName="vert1" presStyleCnt="0"/>
      <dgm:spPr/>
    </dgm:pt>
    <dgm:pt modelId="{1FEFAF83-6A08-4C6C-8541-9E0E50A2F295}" type="pres">
      <dgm:prSet presAssocID="{74413386-638B-44EC-AD33-D0D5EB33D8F4}" presName="thickLine" presStyleLbl="alignNode1" presStyleIdx="8" presStyleCnt="9"/>
      <dgm:spPr/>
    </dgm:pt>
    <dgm:pt modelId="{7746DAA1-AE51-433C-A8F4-BEE6A0654C1C}" type="pres">
      <dgm:prSet presAssocID="{74413386-638B-44EC-AD33-D0D5EB33D8F4}" presName="horz1" presStyleCnt="0"/>
      <dgm:spPr/>
    </dgm:pt>
    <dgm:pt modelId="{87082531-DF95-4F9F-B394-08A819E4A644}" type="pres">
      <dgm:prSet presAssocID="{74413386-638B-44EC-AD33-D0D5EB33D8F4}" presName="tx1" presStyleLbl="revTx" presStyleIdx="8" presStyleCnt="9"/>
      <dgm:spPr/>
      <dgm:t>
        <a:bodyPr/>
        <a:lstStyle/>
        <a:p>
          <a:endParaRPr lang="tr-TR"/>
        </a:p>
      </dgm:t>
    </dgm:pt>
    <dgm:pt modelId="{D812B376-3A82-4478-8C70-59EB562CDF5D}" type="pres">
      <dgm:prSet presAssocID="{74413386-638B-44EC-AD33-D0D5EB33D8F4}" presName="vert1" presStyleCnt="0"/>
      <dgm:spPr/>
    </dgm:pt>
  </dgm:ptLst>
  <dgm:cxnLst>
    <dgm:cxn modelId="{87CCD931-E3F5-4B12-8478-5402804542B6}" type="presOf" srcId="{14E93738-5E21-4438-95E3-5B37E5281AAE}" destId="{5A7179C4-66E6-4B96-BF41-5AF6CBEBFE21}" srcOrd="0" destOrd="0" presId="urn:microsoft.com/office/officeart/2008/layout/LinedList"/>
    <dgm:cxn modelId="{39139FF0-F662-4ADF-AB37-E80F53AA762B}" srcId="{8A4445B7-7B54-4612-B683-2BD7B18B2B63}" destId="{74413386-638B-44EC-AD33-D0D5EB33D8F4}" srcOrd="8" destOrd="0" parTransId="{A7716D92-5085-4F6A-9974-128ECC04A6B4}" sibTransId="{98C5F7D4-E95D-4D19-B8C1-5E66106438CF}"/>
    <dgm:cxn modelId="{D9D5C37D-AA62-43FE-A192-1C4CA1AF3FFD}" type="presOf" srcId="{05871560-1505-4EA5-9010-35BC426098FE}" destId="{4AFAD18F-4BB4-4A33-8154-5E5361D1072B}" srcOrd="0" destOrd="0" presId="urn:microsoft.com/office/officeart/2008/layout/LinedList"/>
    <dgm:cxn modelId="{B6B74935-EDAB-4A26-9C2D-E9CC01424E01}" type="presOf" srcId="{8A4445B7-7B54-4612-B683-2BD7B18B2B63}" destId="{0FA7E6DF-BB1C-43A8-A1B5-ED15DA9D976D}" srcOrd="0" destOrd="0" presId="urn:microsoft.com/office/officeart/2008/layout/LinedList"/>
    <dgm:cxn modelId="{2E198629-B789-4D52-8960-12F99551C3C8}" type="presOf" srcId="{E4104FD8-7BAC-4702-877D-2F01D1FFE9FE}" destId="{FC9D2632-DD24-4DF3-8B62-588AC4990D7D}" srcOrd="0" destOrd="0" presId="urn:microsoft.com/office/officeart/2008/layout/LinedList"/>
    <dgm:cxn modelId="{0F34BE84-CF36-4980-BE2A-9D7DC112BCBF}" srcId="{8A4445B7-7B54-4612-B683-2BD7B18B2B63}" destId="{DD7949DC-93C6-471E-886A-10AA3C903BB7}" srcOrd="3" destOrd="0" parTransId="{FDB03E45-71CD-481F-9DBE-7A14BE28249A}" sibTransId="{3B0E8C8C-A90E-47DD-9B53-AC9673C83FA5}"/>
    <dgm:cxn modelId="{D10E8907-5D34-48A3-BCCC-D3A2F8524DFE}" srcId="{8A4445B7-7B54-4612-B683-2BD7B18B2B63}" destId="{C49D9B48-9AC0-4AF9-AA71-1AB31A3F56C8}" srcOrd="0" destOrd="0" parTransId="{91EE4940-2033-467E-AFDC-EA2422201764}" sibTransId="{C765CAA8-3285-43D3-A879-ED38A1CCB1CB}"/>
    <dgm:cxn modelId="{D61D2D98-988E-4F19-9B5A-26917CD724FC}" srcId="{8A4445B7-7B54-4612-B683-2BD7B18B2B63}" destId="{14E93738-5E21-4438-95E3-5B37E5281AAE}" srcOrd="4" destOrd="0" parTransId="{4D14CF57-D5AF-4746-9B84-29137327445D}" sibTransId="{81EC6F47-4A93-42EC-9DFC-084861274FCD}"/>
    <dgm:cxn modelId="{BFBDCBFD-2A69-49BB-8BB6-7BD8DFB658A8}" type="presOf" srcId="{74413386-638B-44EC-AD33-D0D5EB33D8F4}" destId="{87082531-DF95-4F9F-B394-08A819E4A644}" srcOrd="0" destOrd="0" presId="urn:microsoft.com/office/officeart/2008/layout/LinedList"/>
    <dgm:cxn modelId="{948E2511-AA9A-4BD0-892E-CBA585599C72}" type="presOf" srcId="{DD7949DC-93C6-471E-886A-10AA3C903BB7}" destId="{10F0940B-A64A-41F5-9EFD-2ED84B1C6434}" srcOrd="0" destOrd="0" presId="urn:microsoft.com/office/officeart/2008/layout/LinedList"/>
    <dgm:cxn modelId="{783842EB-BAD1-45B0-8B9C-82AEDEC28B5D}" type="presOf" srcId="{A2ACDA55-CF95-49DD-ACFB-19A51DB0A263}" destId="{7B413BC2-E206-48F2-917A-C05CC5CF7E4F}" srcOrd="0" destOrd="0" presId="urn:microsoft.com/office/officeart/2008/layout/LinedList"/>
    <dgm:cxn modelId="{05C0558F-35E1-4BC5-B515-B33D74A2EE97}" type="presOf" srcId="{2ABC814A-0EEE-433E-8A78-1083294E7007}" destId="{DD1FBCAB-A9CB-467B-B674-6228A9027878}" srcOrd="0" destOrd="0" presId="urn:microsoft.com/office/officeart/2008/layout/LinedList"/>
    <dgm:cxn modelId="{1F81B3FB-AC1B-4ECF-9514-9105EFFAA972}" type="presOf" srcId="{C49D9B48-9AC0-4AF9-AA71-1AB31A3F56C8}" destId="{CBA05079-5B06-4979-9396-0561D6351669}" srcOrd="0" destOrd="0" presId="urn:microsoft.com/office/officeart/2008/layout/LinedList"/>
    <dgm:cxn modelId="{FCA9B1B3-D7E7-45B5-A4D1-9D1835FB482B}" srcId="{8A4445B7-7B54-4612-B683-2BD7B18B2B63}" destId="{E4104FD8-7BAC-4702-877D-2F01D1FFE9FE}" srcOrd="6" destOrd="0" parTransId="{897B7AD8-6A9F-420C-B70D-937BBA18E177}" sibTransId="{728DB1EA-4828-4D9F-88E0-A85F6A203F73}"/>
    <dgm:cxn modelId="{11287DAF-B7FE-4060-AB1F-CBB5FC35605C}" srcId="{8A4445B7-7B54-4612-B683-2BD7B18B2B63}" destId="{2ABC814A-0EEE-433E-8A78-1083294E7007}" srcOrd="7" destOrd="0" parTransId="{AACF1F92-065E-4E1F-898A-095864C58D23}" sibTransId="{0161AFC6-BD3B-46AB-94DE-8AD7BCA6E37F}"/>
    <dgm:cxn modelId="{F4272563-3600-4E37-A29E-81769003CC87}" type="presOf" srcId="{CCD5916E-1FA9-41F3-BED3-E1FFD887ABED}" destId="{2ACDE47F-8C99-47B8-A850-55DECD11DD67}" srcOrd="0" destOrd="0" presId="urn:microsoft.com/office/officeart/2008/layout/LinedList"/>
    <dgm:cxn modelId="{1B79816B-18B5-47C5-A7B9-2F088A66417F}" srcId="{8A4445B7-7B54-4612-B683-2BD7B18B2B63}" destId="{A2ACDA55-CF95-49DD-ACFB-19A51DB0A263}" srcOrd="2" destOrd="0" parTransId="{DE239C0C-B2CA-44C7-8AF5-757E7C897356}" sibTransId="{A32007D2-4230-495D-B139-8063C8172879}"/>
    <dgm:cxn modelId="{FDA273BD-C34F-4A74-A4C2-961B1DBD11B8}" srcId="{8A4445B7-7B54-4612-B683-2BD7B18B2B63}" destId="{05871560-1505-4EA5-9010-35BC426098FE}" srcOrd="1" destOrd="0" parTransId="{FE25B1DA-A88C-47E3-B90E-9DE322FF9415}" sibTransId="{07A2FCAF-33C3-41C1-8728-B1995976C90D}"/>
    <dgm:cxn modelId="{2288FDE6-5AE2-4493-A27B-DBB7CAAC9F09}" srcId="{8A4445B7-7B54-4612-B683-2BD7B18B2B63}" destId="{CCD5916E-1FA9-41F3-BED3-E1FFD887ABED}" srcOrd="5" destOrd="0" parTransId="{9673D241-2728-4AE8-8D8C-6A18D2A7B05A}" sibTransId="{C807AEAB-F890-4C74-BAC2-A5D199B8B0A6}"/>
    <dgm:cxn modelId="{251DD2EA-9872-4057-96F9-9E174B5B0EC5}" type="presParOf" srcId="{0FA7E6DF-BB1C-43A8-A1B5-ED15DA9D976D}" destId="{AD9D5EF7-7630-4BB6-905C-03918FBE6956}" srcOrd="0" destOrd="0" presId="urn:microsoft.com/office/officeart/2008/layout/LinedList"/>
    <dgm:cxn modelId="{F496900A-BA31-462A-B8FA-C4DCC66A033C}" type="presParOf" srcId="{0FA7E6DF-BB1C-43A8-A1B5-ED15DA9D976D}" destId="{FEA63BA4-EAFC-4935-88A4-5BDE8FE234A3}" srcOrd="1" destOrd="0" presId="urn:microsoft.com/office/officeart/2008/layout/LinedList"/>
    <dgm:cxn modelId="{B7EAC6DE-9D44-4551-A458-9F424D6A0DD6}" type="presParOf" srcId="{FEA63BA4-EAFC-4935-88A4-5BDE8FE234A3}" destId="{CBA05079-5B06-4979-9396-0561D6351669}" srcOrd="0" destOrd="0" presId="urn:microsoft.com/office/officeart/2008/layout/LinedList"/>
    <dgm:cxn modelId="{66384541-DAA4-49A7-9496-532107C28E41}" type="presParOf" srcId="{FEA63BA4-EAFC-4935-88A4-5BDE8FE234A3}" destId="{3C89517B-B338-4DBB-8074-BF7E23686624}" srcOrd="1" destOrd="0" presId="urn:microsoft.com/office/officeart/2008/layout/LinedList"/>
    <dgm:cxn modelId="{4D11581E-63AD-4EFF-8B83-38C641043E1C}" type="presParOf" srcId="{0FA7E6DF-BB1C-43A8-A1B5-ED15DA9D976D}" destId="{8976AEC8-123C-4CC6-9A5E-ADD5A6845C5B}" srcOrd="2" destOrd="0" presId="urn:microsoft.com/office/officeart/2008/layout/LinedList"/>
    <dgm:cxn modelId="{1C211B49-9407-4481-9699-53D4BA6CFE6B}" type="presParOf" srcId="{0FA7E6DF-BB1C-43A8-A1B5-ED15DA9D976D}" destId="{34BB67CF-076A-4C22-BE37-28819CC5D0CF}" srcOrd="3" destOrd="0" presId="urn:microsoft.com/office/officeart/2008/layout/LinedList"/>
    <dgm:cxn modelId="{9B1AA4D4-873A-452B-925A-3B16A379498B}" type="presParOf" srcId="{34BB67CF-076A-4C22-BE37-28819CC5D0CF}" destId="{4AFAD18F-4BB4-4A33-8154-5E5361D1072B}" srcOrd="0" destOrd="0" presId="urn:microsoft.com/office/officeart/2008/layout/LinedList"/>
    <dgm:cxn modelId="{3F45F369-3EA0-4614-BFC1-333FC23861A9}" type="presParOf" srcId="{34BB67CF-076A-4C22-BE37-28819CC5D0CF}" destId="{1BEFE0A7-7612-4073-A069-9A1233C6E8ED}" srcOrd="1" destOrd="0" presId="urn:microsoft.com/office/officeart/2008/layout/LinedList"/>
    <dgm:cxn modelId="{8D4D9D85-86E3-47CD-B66B-D41700AAF65B}" type="presParOf" srcId="{0FA7E6DF-BB1C-43A8-A1B5-ED15DA9D976D}" destId="{2C773D98-8270-4D3E-8C2E-65D6D751F3C7}" srcOrd="4" destOrd="0" presId="urn:microsoft.com/office/officeart/2008/layout/LinedList"/>
    <dgm:cxn modelId="{6372F810-279B-47D9-8EC6-1CBA312623ED}" type="presParOf" srcId="{0FA7E6DF-BB1C-43A8-A1B5-ED15DA9D976D}" destId="{648E17B3-441F-46A4-B08B-65B29E84C26F}" srcOrd="5" destOrd="0" presId="urn:microsoft.com/office/officeart/2008/layout/LinedList"/>
    <dgm:cxn modelId="{DB1EF4F6-7AEE-4219-BAB4-EA6C43B81639}" type="presParOf" srcId="{648E17B3-441F-46A4-B08B-65B29E84C26F}" destId="{7B413BC2-E206-48F2-917A-C05CC5CF7E4F}" srcOrd="0" destOrd="0" presId="urn:microsoft.com/office/officeart/2008/layout/LinedList"/>
    <dgm:cxn modelId="{C078EE50-5B5A-4367-8354-A34691D9F58B}" type="presParOf" srcId="{648E17B3-441F-46A4-B08B-65B29E84C26F}" destId="{E01AA861-94C4-4350-ADCE-7C83EC8CA537}" srcOrd="1" destOrd="0" presId="urn:microsoft.com/office/officeart/2008/layout/LinedList"/>
    <dgm:cxn modelId="{BEEA8FCC-64EB-44B1-8496-CD7D6C6AAD73}" type="presParOf" srcId="{0FA7E6DF-BB1C-43A8-A1B5-ED15DA9D976D}" destId="{3E22357C-C0F1-4588-AC56-7371FC1B5B3A}" srcOrd="6" destOrd="0" presId="urn:microsoft.com/office/officeart/2008/layout/LinedList"/>
    <dgm:cxn modelId="{210584F1-4B13-49C3-8CA8-721E4587A8BE}" type="presParOf" srcId="{0FA7E6DF-BB1C-43A8-A1B5-ED15DA9D976D}" destId="{D207D414-FE8E-4FEC-A305-FE06E5CA4D61}" srcOrd="7" destOrd="0" presId="urn:microsoft.com/office/officeart/2008/layout/LinedList"/>
    <dgm:cxn modelId="{2B5FB275-EB0A-4CBE-96C5-848189589BB3}" type="presParOf" srcId="{D207D414-FE8E-4FEC-A305-FE06E5CA4D61}" destId="{10F0940B-A64A-41F5-9EFD-2ED84B1C6434}" srcOrd="0" destOrd="0" presId="urn:microsoft.com/office/officeart/2008/layout/LinedList"/>
    <dgm:cxn modelId="{DE529D20-721B-4EE3-B1BD-E53D74AA73FD}" type="presParOf" srcId="{D207D414-FE8E-4FEC-A305-FE06E5CA4D61}" destId="{F921341B-0B08-4E8F-9B93-B120FE056755}" srcOrd="1" destOrd="0" presId="urn:microsoft.com/office/officeart/2008/layout/LinedList"/>
    <dgm:cxn modelId="{7E8C78F6-C95C-4FDE-A19F-20EA76622957}" type="presParOf" srcId="{0FA7E6DF-BB1C-43A8-A1B5-ED15DA9D976D}" destId="{DA4C7402-3569-4696-AA3A-B828024CA635}" srcOrd="8" destOrd="0" presId="urn:microsoft.com/office/officeart/2008/layout/LinedList"/>
    <dgm:cxn modelId="{D64BE457-F79D-49EE-A9FD-D039A05C5365}" type="presParOf" srcId="{0FA7E6DF-BB1C-43A8-A1B5-ED15DA9D976D}" destId="{3E5B84E8-3B98-4EB7-8BA9-86403CCC658C}" srcOrd="9" destOrd="0" presId="urn:microsoft.com/office/officeart/2008/layout/LinedList"/>
    <dgm:cxn modelId="{E87BBA33-543F-400C-8E38-451531DE1181}" type="presParOf" srcId="{3E5B84E8-3B98-4EB7-8BA9-86403CCC658C}" destId="{5A7179C4-66E6-4B96-BF41-5AF6CBEBFE21}" srcOrd="0" destOrd="0" presId="urn:microsoft.com/office/officeart/2008/layout/LinedList"/>
    <dgm:cxn modelId="{02EC18FB-DFAB-49E1-819E-3BDE247DC596}" type="presParOf" srcId="{3E5B84E8-3B98-4EB7-8BA9-86403CCC658C}" destId="{BD90F555-99B9-4E76-9BAB-2F3E2361C2D0}" srcOrd="1" destOrd="0" presId="urn:microsoft.com/office/officeart/2008/layout/LinedList"/>
    <dgm:cxn modelId="{85961C24-BC30-4992-ADC8-0233A5510A0E}" type="presParOf" srcId="{0FA7E6DF-BB1C-43A8-A1B5-ED15DA9D976D}" destId="{680ACFE2-E10D-4904-903E-2D16389BC325}" srcOrd="10" destOrd="0" presId="urn:microsoft.com/office/officeart/2008/layout/LinedList"/>
    <dgm:cxn modelId="{BAB479DC-3FD9-41C8-AF8E-AFB2475BFF70}" type="presParOf" srcId="{0FA7E6DF-BB1C-43A8-A1B5-ED15DA9D976D}" destId="{9CE66CDD-B14D-4366-887D-FB19B62493A0}" srcOrd="11" destOrd="0" presId="urn:microsoft.com/office/officeart/2008/layout/LinedList"/>
    <dgm:cxn modelId="{1C2AC352-A17C-4203-AB0A-A4AD8FE9AA5C}" type="presParOf" srcId="{9CE66CDD-B14D-4366-887D-FB19B62493A0}" destId="{2ACDE47F-8C99-47B8-A850-55DECD11DD67}" srcOrd="0" destOrd="0" presId="urn:microsoft.com/office/officeart/2008/layout/LinedList"/>
    <dgm:cxn modelId="{663A3A91-49A9-44FE-A46C-C669C3728611}" type="presParOf" srcId="{9CE66CDD-B14D-4366-887D-FB19B62493A0}" destId="{C045370E-8024-406C-854A-EFB4D61E0D51}" srcOrd="1" destOrd="0" presId="urn:microsoft.com/office/officeart/2008/layout/LinedList"/>
    <dgm:cxn modelId="{21F48C99-550A-4494-B4A0-342389B26A8C}" type="presParOf" srcId="{0FA7E6DF-BB1C-43A8-A1B5-ED15DA9D976D}" destId="{6F663087-E146-437A-9076-B7AB6BD0EE81}" srcOrd="12" destOrd="0" presId="urn:microsoft.com/office/officeart/2008/layout/LinedList"/>
    <dgm:cxn modelId="{56D52111-BFF3-47A7-AEE0-5B4C8B5B634F}" type="presParOf" srcId="{0FA7E6DF-BB1C-43A8-A1B5-ED15DA9D976D}" destId="{3884DEDB-4B2D-417B-8929-7F599AA0301A}" srcOrd="13" destOrd="0" presId="urn:microsoft.com/office/officeart/2008/layout/LinedList"/>
    <dgm:cxn modelId="{4C1DA875-F541-425D-9471-1260DCF34232}" type="presParOf" srcId="{3884DEDB-4B2D-417B-8929-7F599AA0301A}" destId="{FC9D2632-DD24-4DF3-8B62-588AC4990D7D}" srcOrd="0" destOrd="0" presId="urn:microsoft.com/office/officeart/2008/layout/LinedList"/>
    <dgm:cxn modelId="{8862C33B-805F-491A-9BD5-A2FA5F2CF25D}" type="presParOf" srcId="{3884DEDB-4B2D-417B-8929-7F599AA0301A}" destId="{E6E16929-84CE-4A15-9F36-FAD0D199DEB4}" srcOrd="1" destOrd="0" presId="urn:microsoft.com/office/officeart/2008/layout/LinedList"/>
    <dgm:cxn modelId="{DB689992-DE8E-42FE-9B5F-EE6D5771BF2D}" type="presParOf" srcId="{0FA7E6DF-BB1C-43A8-A1B5-ED15DA9D976D}" destId="{48898CBD-2D6E-4D5D-AAD9-7FF8C9F72D52}" srcOrd="14" destOrd="0" presId="urn:microsoft.com/office/officeart/2008/layout/LinedList"/>
    <dgm:cxn modelId="{A05BBE14-6369-4EB6-B013-02C94E4CBDF1}" type="presParOf" srcId="{0FA7E6DF-BB1C-43A8-A1B5-ED15DA9D976D}" destId="{9CB44EBA-204B-4578-96CF-266E6D8A68C8}" srcOrd="15" destOrd="0" presId="urn:microsoft.com/office/officeart/2008/layout/LinedList"/>
    <dgm:cxn modelId="{3971BD66-DF94-4CDA-B94F-2FA8FFC6EE95}" type="presParOf" srcId="{9CB44EBA-204B-4578-96CF-266E6D8A68C8}" destId="{DD1FBCAB-A9CB-467B-B674-6228A9027878}" srcOrd="0" destOrd="0" presId="urn:microsoft.com/office/officeart/2008/layout/LinedList"/>
    <dgm:cxn modelId="{F1AF17B1-CA24-4EAA-A957-E181A3F70799}" type="presParOf" srcId="{9CB44EBA-204B-4578-96CF-266E6D8A68C8}" destId="{5AC8438F-D27C-46EA-94F1-00613CB7D37D}" srcOrd="1" destOrd="0" presId="urn:microsoft.com/office/officeart/2008/layout/LinedList"/>
    <dgm:cxn modelId="{3B3AB7D7-1983-423D-AA00-046BE7B93CD3}" type="presParOf" srcId="{0FA7E6DF-BB1C-43A8-A1B5-ED15DA9D976D}" destId="{1FEFAF83-6A08-4C6C-8541-9E0E50A2F295}" srcOrd="16" destOrd="0" presId="urn:microsoft.com/office/officeart/2008/layout/LinedList"/>
    <dgm:cxn modelId="{BCF7D8A0-AE5A-4992-B922-E1780D660FCE}" type="presParOf" srcId="{0FA7E6DF-BB1C-43A8-A1B5-ED15DA9D976D}" destId="{7746DAA1-AE51-433C-A8F4-BEE6A0654C1C}" srcOrd="17" destOrd="0" presId="urn:microsoft.com/office/officeart/2008/layout/LinedList"/>
    <dgm:cxn modelId="{25433267-3501-46E1-9D80-6F8FCDC2BAF2}" type="presParOf" srcId="{7746DAA1-AE51-433C-A8F4-BEE6A0654C1C}" destId="{87082531-DF95-4F9F-B394-08A819E4A644}" srcOrd="0" destOrd="0" presId="urn:microsoft.com/office/officeart/2008/layout/LinedList"/>
    <dgm:cxn modelId="{4C65FE86-EDCC-4083-B43F-DE7F71C214E1}" type="presParOf" srcId="{7746DAA1-AE51-433C-A8F4-BEE6A0654C1C}" destId="{D812B376-3A82-4478-8C70-59EB562CDF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2FC454-27E2-40B3-B776-2F7A5A7729AB}"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4A7A5273-3020-47C8-B389-9AC8E1BB8E94}">
      <dgm:prSet/>
      <dgm:spPr/>
      <dgm:t>
        <a:bodyPr/>
        <a:lstStyle/>
        <a:p>
          <a:pPr rtl="0"/>
          <a:r>
            <a:rPr lang="tr-TR" dirty="0" smtClean="0"/>
            <a:t>Uzun mesafelerde, yüksek hızlarda iletim imkanı sağlaması. </a:t>
          </a:r>
          <a:endParaRPr lang="tr-TR" dirty="0"/>
        </a:p>
      </dgm:t>
    </dgm:pt>
    <dgm:pt modelId="{786FF1C8-F239-455E-B992-789439B94458}" type="parTrans" cxnId="{29B1288F-141A-4B94-BF9E-11C527A91B33}">
      <dgm:prSet/>
      <dgm:spPr/>
      <dgm:t>
        <a:bodyPr/>
        <a:lstStyle/>
        <a:p>
          <a:endParaRPr lang="tr-TR"/>
        </a:p>
      </dgm:t>
    </dgm:pt>
    <dgm:pt modelId="{66A59E8E-78F2-4AAC-9D1D-80B88E4DA274}" type="sibTrans" cxnId="{29B1288F-141A-4B94-BF9E-11C527A91B33}">
      <dgm:prSet/>
      <dgm:spPr/>
      <dgm:t>
        <a:bodyPr/>
        <a:lstStyle/>
        <a:p>
          <a:endParaRPr lang="tr-TR"/>
        </a:p>
      </dgm:t>
    </dgm:pt>
    <dgm:pt modelId="{37159D1A-38A4-4B88-A006-92077B3EAF49}">
      <dgm:prSet/>
      <dgm:spPr/>
      <dgm:t>
        <a:bodyPr/>
        <a:lstStyle/>
        <a:p>
          <a:pPr rtl="0"/>
          <a:r>
            <a:rPr lang="tr-TR" dirty="0" smtClean="0"/>
            <a:t>Elektro-manyetik parazitlerden etkilenmemesi. </a:t>
          </a:r>
          <a:endParaRPr lang="tr-TR" dirty="0"/>
        </a:p>
      </dgm:t>
    </dgm:pt>
    <dgm:pt modelId="{2C330C6A-9B1B-4B68-AA62-08C0B8E6478B}" type="parTrans" cxnId="{C4F35AA5-A933-42C3-924A-78AEB5B90D56}">
      <dgm:prSet/>
      <dgm:spPr/>
      <dgm:t>
        <a:bodyPr/>
        <a:lstStyle/>
        <a:p>
          <a:endParaRPr lang="tr-TR"/>
        </a:p>
      </dgm:t>
    </dgm:pt>
    <dgm:pt modelId="{C561C22F-AB56-4294-BE0B-AB59E43D6F57}" type="sibTrans" cxnId="{C4F35AA5-A933-42C3-924A-78AEB5B90D56}">
      <dgm:prSet/>
      <dgm:spPr/>
      <dgm:t>
        <a:bodyPr/>
        <a:lstStyle/>
        <a:p>
          <a:endParaRPr lang="tr-TR"/>
        </a:p>
      </dgm:t>
    </dgm:pt>
    <dgm:pt modelId="{2F159E94-19C7-4936-9225-409B7B83A8B1}">
      <dgm:prSet/>
      <dgm:spPr/>
      <dgm:t>
        <a:bodyPr/>
        <a:lstStyle/>
        <a:p>
          <a:pPr rtl="0"/>
          <a:r>
            <a:rPr lang="tr-TR" dirty="0" smtClean="0"/>
            <a:t>Çevre şartlarından etkilenmez. (Nem vs.)</a:t>
          </a:r>
          <a:endParaRPr lang="tr-TR" dirty="0"/>
        </a:p>
      </dgm:t>
    </dgm:pt>
    <dgm:pt modelId="{E6697CDF-40BE-45DC-84B1-32513E764764}" type="parTrans" cxnId="{FE010083-152A-49AE-8FBC-D44312171DFD}">
      <dgm:prSet/>
      <dgm:spPr/>
      <dgm:t>
        <a:bodyPr/>
        <a:lstStyle/>
        <a:p>
          <a:endParaRPr lang="tr-TR"/>
        </a:p>
      </dgm:t>
    </dgm:pt>
    <dgm:pt modelId="{D1F384B5-C413-4D63-8FD5-D7FF6E5518F3}" type="sibTrans" cxnId="{FE010083-152A-49AE-8FBC-D44312171DFD}">
      <dgm:prSet/>
      <dgm:spPr/>
      <dgm:t>
        <a:bodyPr/>
        <a:lstStyle/>
        <a:p>
          <a:endParaRPr lang="tr-TR"/>
        </a:p>
      </dgm:t>
    </dgm:pt>
    <dgm:pt modelId="{95E46465-19C6-4950-AB77-BFED41182CC8}">
      <dgm:prSet/>
      <dgm:spPr/>
      <dgm:t>
        <a:bodyPr/>
        <a:lstStyle/>
        <a:p>
          <a:pPr rtl="0"/>
          <a:r>
            <a:rPr lang="tr-TR" dirty="0" smtClean="0"/>
            <a:t>Geniş bir </a:t>
          </a:r>
          <a:r>
            <a:rPr lang="tr-TR" dirty="0" err="1" smtClean="0"/>
            <a:t>band</a:t>
          </a:r>
          <a:r>
            <a:rPr lang="tr-TR" dirty="0" smtClean="0"/>
            <a:t> genişliği ve taşıma kapasitesi sağlar. </a:t>
          </a:r>
          <a:endParaRPr lang="tr-TR" dirty="0"/>
        </a:p>
      </dgm:t>
    </dgm:pt>
    <dgm:pt modelId="{88CED747-BCE0-4362-A5E4-5418157B9BC7}" type="parTrans" cxnId="{0522CE14-9A92-4F4E-92D2-3ED04BCEFFAE}">
      <dgm:prSet/>
      <dgm:spPr/>
      <dgm:t>
        <a:bodyPr/>
        <a:lstStyle/>
        <a:p>
          <a:endParaRPr lang="tr-TR"/>
        </a:p>
      </dgm:t>
    </dgm:pt>
    <dgm:pt modelId="{C79DDB99-BAB8-4A91-B1F5-FA7693C56DED}" type="sibTrans" cxnId="{0522CE14-9A92-4F4E-92D2-3ED04BCEFFAE}">
      <dgm:prSet/>
      <dgm:spPr/>
      <dgm:t>
        <a:bodyPr/>
        <a:lstStyle/>
        <a:p>
          <a:endParaRPr lang="tr-TR"/>
        </a:p>
      </dgm:t>
    </dgm:pt>
    <dgm:pt modelId="{825670AE-EE90-406D-9738-D3349FD2F633}">
      <dgm:prSet/>
      <dgm:spPr/>
      <dgm:t>
        <a:bodyPr/>
        <a:lstStyle/>
        <a:p>
          <a:pPr rtl="0"/>
          <a:r>
            <a:rPr lang="tr-TR" dirty="0" smtClean="0"/>
            <a:t>Fiber telin kalınlığı saç teli kalınlığını geçmez. </a:t>
          </a:r>
          <a:endParaRPr lang="tr-TR" dirty="0"/>
        </a:p>
      </dgm:t>
    </dgm:pt>
    <dgm:pt modelId="{53B28468-B0F9-4FC6-82C3-F627C127D45C}" type="parTrans" cxnId="{80A3E015-D8A2-4F27-8B3D-0F0C46E5DEDB}">
      <dgm:prSet/>
      <dgm:spPr/>
      <dgm:t>
        <a:bodyPr/>
        <a:lstStyle/>
        <a:p>
          <a:endParaRPr lang="tr-TR"/>
        </a:p>
      </dgm:t>
    </dgm:pt>
    <dgm:pt modelId="{47F00629-96F9-4361-B6BE-8E61EDF7BF8B}" type="sibTrans" cxnId="{80A3E015-D8A2-4F27-8B3D-0F0C46E5DEDB}">
      <dgm:prSet/>
      <dgm:spPr/>
      <dgm:t>
        <a:bodyPr/>
        <a:lstStyle/>
        <a:p>
          <a:endParaRPr lang="tr-TR"/>
        </a:p>
      </dgm:t>
    </dgm:pt>
    <dgm:pt modelId="{FA0F50E8-EEAD-4DC0-8416-00C244104E3E}">
      <dgm:prSet/>
      <dgm:spPr/>
      <dgm:t>
        <a:bodyPr/>
        <a:lstStyle/>
        <a:p>
          <a:pPr rtl="0"/>
          <a:r>
            <a:rPr lang="tr-TR" dirty="0" smtClean="0"/>
            <a:t>Çok hafiftir. </a:t>
          </a:r>
          <a:endParaRPr lang="tr-TR" dirty="0"/>
        </a:p>
      </dgm:t>
    </dgm:pt>
    <dgm:pt modelId="{8722579D-68E9-4764-944C-BDC9738CBEA4}" type="parTrans" cxnId="{FA311252-D719-49E4-AA0D-7236939A89B0}">
      <dgm:prSet/>
      <dgm:spPr/>
      <dgm:t>
        <a:bodyPr/>
        <a:lstStyle/>
        <a:p>
          <a:endParaRPr lang="tr-TR"/>
        </a:p>
      </dgm:t>
    </dgm:pt>
    <dgm:pt modelId="{83C1BF06-6B8B-4C1F-A081-2E64167CF088}" type="sibTrans" cxnId="{FA311252-D719-49E4-AA0D-7236939A89B0}">
      <dgm:prSet/>
      <dgm:spPr/>
      <dgm:t>
        <a:bodyPr/>
        <a:lstStyle/>
        <a:p>
          <a:endParaRPr lang="tr-TR"/>
        </a:p>
      </dgm:t>
    </dgm:pt>
    <dgm:pt modelId="{5D6D5A4D-FD6D-4732-AD3E-C867743078AA}">
      <dgm:prSet/>
      <dgm:spPr/>
      <dgm:t>
        <a:bodyPr/>
        <a:lstStyle/>
        <a:p>
          <a:pPr rtl="0"/>
          <a:r>
            <a:rPr lang="tr-TR" dirty="0" smtClean="0"/>
            <a:t>Taşıma mesafesi çok fazladır.</a:t>
          </a:r>
          <a:endParaRPr lang="tr-TR" dirty="0"/>
        </a:p>
      </dgm:t>
    </dgm:pt>
    <dgm:pt modelId="{E0A36E46-C547-43F5-B44A-0B77B80D506A}" type="parTrans" cxnId="{60AFDA6A-D79B-4F0D-BB55-C77B17EFF6F3}">
      <dgm:prSet/>
      <dgm:spPr/>
      <dgm:t>
        <a:bodyPr/>
        <a:lstStyle/>
        <a:p>
          <a:endParaRPr lang="tr-TR"/>
        </a:p>
      </dgm:t>
    </dgm:pt>
    <dgm:pt modelId="{99EF854B-086A-461F-9189-EBC566013BFF}" type="sibTrans" cxnId="{60AFDA6A-D79B-4F0D-BB55-C77B17EFF6F3}">
      <dgm:prSet/>
      <dgm:spPr/>
      <dgm:t>
        <a:bodyPr/>
        <a:lstStyle/>
        <a:p>
          <a:endParaRPr lang="tr-TR"/>
        </a:p>
      </dgm:t>
    </dgm:pt>
    <dgm:pt modelId="{A0BB5F46-E9D3-43D7-9FE6-92DD13FD2CB3}">
      <dgm:prSet/>
      <dgm:spPr/>
      <dgm:t>
        <a:bodyPr/>
        <a:lstStyle/>
        <a:p>
          <a:pPr rtl="0"/>
          <a:r>
            <a:rPr lang="tr-TR" dirty="0" smtClean="0"/>
            <a:t>Uzun mesafelerde kayıpları çok azdır. </a:t>
          </a:r>
          <a:endParaRPr lang="tr-TR" dirty="0"/>
        </a:p>
      </dgm:t>
    </dgm:pt>
    <dgm:pt modelId="{9C7EF861-268E-479C-8195-CA9D7D52252E}" type="parTrans" cxnId="{986B6FB3-1B83-4A2C-AA5B-32936EACA202}">
      <dgm:prSet/>
      <dgm:spPr/>
      <dgm:t>
        <a:bodyPr/>
        <a:lstStyle/>
        <a:p>
          <a:endParaRPr lang="tr-TR"/>
        </a:p>
      </dgm:t>
    </dgm:pt>
    <dgm:pt modelId="{BB54500A-5A8F-435E-8FBB-85CC318574C6}" type="sibTrans" cxnId="{986B6FB3-1B83-4A2C-AA5B-32936EACA202}">
      <dgm:prSet/>
      <dgm:spPr/>
      <dgm:t>
        <a:bodyPr/>
        <a:lstStyle/>
        <a:p>
          <a:endParaRPr lang="tr-TR"/>
        </a:p>
      </dgm:t>
    </dgm:pt>
    <dgm:pt modelId="{B5DA7CD2-60B6-4F62-96EE-62730583F7EA}">
      <dgm:prSet/>
      <dgm:spPr/>
      <dgm:t>
        <a:bodyPr/>
        <a:lstStyle/>
        <a:p>
          <a:pPr rtl="0"/>
          <a:r>
            <a:rPr lang="tr-TR" smtClean="0"/>
            <a:t>Gizlilik ve güvenlik sağlar. Fiber kablolardan bilgi çalmak çok zordur.</a:t>
          </a:r>
          <a:endParaRPr lang="tr-TR"/>
        </a:p>
      </dgm:t>
    </dgm:pt>
    <dgm:pt modelId="{6516044F-7C5D-4EF5-8495-577503DFC598}" type="parTrans" cxnId="{47E0831D-9131-4EE0-9131-FED1156008E8}">
      <dgm:prSet/>
      <dgm:spPr/>
      <dgm:t>
        <a:bodyPr/>
        <a:lstStyle/>
        <a:p>
          <a:endParaRPr lang="tr-TR"/>
        </a:p>
      </dgm:t>
    </dgm:pt>
    <dgm:pt modelId="{17EDBDA3-1D93-4237-B388-0E3346876C76}" type="sibTrans" cxnId="{47E0831D-9131-4EE0-9131-FED1156008E8}">
      <dgm:prSet/>
      <dgm:spPr/>
      <dgm:t>
        <a:bodyPr/>
        <a:lstStyle/>
        <a:p>
          <a:endParaRPr lang="tr-TR"/>
        </a:p>
      </dgm:t>
    </dgm:pt>
    <dgm:pt modelId="{35C86885-F421-48E8-B191-35F271428EC0}" type="pres">
      <dgm:prSet presAssocID="{182FC454-27E2-40B3-B776-2F7A5A7729AB}" presName="vert0" presStyleCnt="0">
        <dgm:presLayoutVars>
          <dgm:dir/>
          <dgm:animOne val="branch"/>
          <dgm:animLvl val="lvl"/>
        </dgm:presLayoutVars>
      </dgm:prSet>
      <dgm:spPr/>
      <dgm:t>
        <a:bodyPr/>
        <a:lstStyle/>
        <a:p>
          <a:endParaRPr lang="tr-TR"/>
        </a:p>
      </dgm:t>
    </dgm:pt>
    <dgm:pt modelId="{9C7F7FFF-0576-4F0B-9AE0-3B89B7AC9E59}" type="pres">
      <dgm:prSet presAssocID="{4A7A5273-3020-47C8-B389-9AC8E1BB8E94}" presName="thickLine" presStyleLbl="alignNode1" presStyleIdx="0" presStyleCnt="9"/>
      <dgm:spPr/>
    </dgm:pt>
    <dgm:pt modelId="{85AF5BB5-085E-493A-8A6B-8E4C9FB6FBB2}" type="pres">
      <dgm:prSet presAssocID="{4A7A5273-3020-47C8-B389-9AC8E1BB8E94}" presName="horz1" presStyleCnt="0"/>
      <dgm:spPr/>
    </dgm:pt>
    <dgm:pt modelId="{98094976-7F57-4FF9-A567-6F6C1B07E029}" type="pres">
      <dgm:prSet presAssocID="{4A7A5273-3020-47C8-B389-9AC8E1BB8E94}" presName="tx1" presStyleLbl="revTx" presStyleIdx="0" presStyleCnt="9"/>
      <dgm:spPr/>
      <dgm:t>
        <a:bodyPr/>
        <a:lstStyle/>
        <a:p>
          <a:endParaRPr lang="tr-TR"/>
        </a:p>
      </dgm:t>
    </dgm:pt>
    <dgm:pt modelId="{5985E2D4-45A5-4464-B3AC-FF209EC7A752}" type="pres">
      <dgm:prSet presAssocID="{4A7A5273-3020-47C8-B389-9AC8E1BB8E94}" presName="vert1" presStyleCnt="0"/>
      <dgm:spPr/>
    </dgm:pt>
    <dgm:pt modelId="{A90F2236-2207-4629-83F7-FF71FF67C7FF}" type="pres">
      <dgm:prSet presAssocID="{37159D1A-38A4-4B88-A006-92077B3EAF49}" presName="thickLine" presStyleLbl="alignNode1" presStyleIdx="1" presStyleCnt="9"/>
      <dgm:spPr/>
    </dgm:pt>
    <dgm:pt modelId="{EEEAB5F8-20EC-45F4-9E98-2FDF2EF70109}" type="pres">
      <dgm:prSet presAssocID="{37159D1A-38A4-4B88-A006-92077B3EAF49}" presName="horz1" presStyleCnt="0"/>
      <dgm:spPr/>
    </dgm:pt>
    <dgm:pt modelId="{0D404E0A-DB9B-4E83-91F4-F8BB98D7E1A4}" type="pres">
      <dgm:prSet presAssocID="{37159D1A-38A4-4B88-A006-92077B3EAF49}" presName="tx1" presStyleLbl="revTx" presStyleIdx="1" presStyleCnt="9" custScaleY="74506"/>
      <dgm:spPr/>
      <dgm:t>
        <a:bodyPr/>
        <a:lstStyle/>
        <a:p>
          <a:endParaRPr lang="tr-TR"/>
        </a:p>
      </dgm:t>
    </dgm:pt>
    <dgm:pt modelId="{65490A06-C85A-4925-B7F9-313207AC3E18}" type="pres">
      <dgm:prSet presAssocID="{37159D1A-38A4-4B88-A006-92077B3EAF49}" presName="vert1" presStyleCnt="0"/>
      <dgm:spPr/>
    </dgm:pt>
    <dgm:pt modelId="{F7441726-CEE3-405E-AFFD-A26E868B436D}" type="pres">
      <dgm:prSet presAssocID="{2F159E94-19C7-4936-9225-409B7B83A8B1}" presName="thickLine" presStyleLbl="alignNode1" presStyleIdx="2" presStyleCnt="9"/>
      <dgm:spPr/>
    </dgm:pt>
    <dgm:pt modelId="{0CDDA125-9350-4F38-94D9-46F76C4D1933}" type="pres">
      <dgm:prSet presAssocID="{2F159E94-19C7-4936-9225-409B7B83A8B1}" presName="horz1" presStyleCnt="0"/>
      <dgm:spPr/>
    </dgm:pt>
    <dgm:pt modelId="{FE86A741-2865-48D1-84A5-AC5B81B57D36}" type="pres">
      <dgm:prSet presAssocID="{2F159E94-19C7-4936-9225-409B7B83A8B1}" presName="tx1" presStyleLbl="revTx" presStyleIdx="2" presStyleCnt="9" custScaleY="70965"/>
      <dgm:spPr/>
      <dgm:t>
        <a:bodyPr/>
        <a:lstStyle/>
        <a:p>
          <a:endParaRPr lang="tr-TR"/>
        </a:p>
      </dgm:t>
    </dgm:pt>
    <dgm:pt modelId="{A749A621-7141-410C-9C27-ACE18B457CBA}" type="pres">
      <dgm:prSet presAssocID="{2F159E94-19C7-4936-9225-409B7B83A8B1}" presName="vert1" presStyleCnt="0"/>
      <dgm:spPr/>
    </dgm:pt>
    <dgm:pt modelId="{66C50E6C-6516-4959-ADA8-A5B3D2650DD3}" type="pres">
      <dgm:prSet presAssocID="{95E46465-19C6-4950-AB77-BFED41182CC8}" presName="thickLine" presStyleLbl="alignNode1" presStyleIdx="3" presStyleCnt="9"/>
      <dgm:spPr/>
    </dgm:pt>
    <dgm:pt modelId="{BDA9DB26-14A0-4F14-A3DA-E1DEEA30AED0}" type="pres">
      <dgm:prSet presAssocID="{95E46465-19C6-4950-AB77-BFED41182CC8}" presName="horz1" presStyleCnt="0"/>
      <dgm:spPr/>
    </dgm:pt>
    <dgm:pt modelId="{83021833-A74B-4948-BCC9-C13464AF2DE2}" type="pres">
      <dgm:prSet presAssocID="{95E46465-19C6-4950-AB77-BFED41182CC8}" presName="tx1" presStyleLbl="revTx" presStyleIdx="3" presStyleCnt="9"/>
      <dgm:spPr/>
      <dgm:t>
        <a:bodyPr/>
        <a:lstStyle/>
        <a:p>
          <a:endParaRPr lang="tr-TR"/>
        </a:p>
      </dgm:t>
    </dgm:pt>
    <dgm:pt modelId="{D1257B15-9244-4C7B-9E2E-5C31C71ED222}" type="pres">
      <dgm:prSet presAssocID="{95E46465-19C6-4950-AB77-BFED41182CC8}" presName="vert1" presStyleCnt="0"/>
      <dgm:spPr/>
    </dgm:pt>
    <dgm:pt modelId="{A2741815-638A-4E52-A1E0-99745E6AFB51}" type="pres">
      <dgm:prSet presAssocID="{825670AE-EE90-406D-9738-D3349FD2F633}" presName="thickLine" presStyleLbl="alignNode1" presStyleIdx="4" presStyleCnt="9"/>
      <dgm:spPr/>
    </dgm:pt>
    <dgm:pt modelId="{D683B9EE-A7D0-473A-B9F5-282A561EB7DA}" type="pres">
      <dgm:prSet presAssocID="{825670AE-EE90-406D-9738-D3349FD2F633}" presName="horz1" presStyleCnt="0"/>
      <dgm:spPr/>
    </dgm:pt>
    <dgm:pt modelId="{E8165D59-AE1D-4736-90C4-281DFC42A018}" type="pres">
      <dgm:prSet presAssocID="{825670AE-EE90-406D-9738-D3349FD2F633}" presName="tx1" presStyleLbl="revTx" presStyleIdx="4" presStyleCnt="9" custScaleY="64493" custLinFactNeighborY="-1681"/>
      <dgm:spPr/>
      <dgm:t>
        <a:bodyPr/>
        <a:lstStyle/>
        <a:p>
          <a:endParaRPr lang="tr-TR"/>
        </a:p>
      </dgm:t>
    </dgm:pt>
    <dgm:pt modelId="{E1933DB5-7410-465E-9284-09324B245A28}" type="pres">
      <dgm:prSet presAssocID="{825670AE-EE90-406D-9738-D3349FD2F633}" presName="vert1" presStyleCnt="0"/>
      <dgm:spPr/>
    </dgm:pt>
    <dgm:pt modelId="{44086569-DDC8-4ECD-81E3-37A6B799CB98}" type="pres">
      <dgm:prSet presAssocID="{FA0F50E8-EEAD-4DC0-8416-00C244104E3E}" presName="thickLine" presStyleLbl="alignNode1" presStyleIdx="5" presStyleCnt="9"/>
      <dgm:spPr/>
    </dgm:pt>
    <dgm:pt modelId="{ACA99D25-EDDA-4CCC-8502-87824A8A5B6B}" type="pres">
      <dgm:prSet presAssocID="{FA0F50E8-EEAD-4DC0-8416-00C244104E3E}" presName="horz1" presStyleCnt="0"/>
      <dgm:spPr/>
    </dgm:pt>
    <dgm:pt modelId="{DD3F060C-AFCC-409D-9871-7ED1D5824B4D}" type="pres">
      <dgm:prSet presAssocID="{FA0F50E8-EEAD-4DC0-8416-00C244104E3E}" presName="tx1" presStyleLbl="revTx" presStyleIdx="5" presStyleCnt="9" custScaleY="72271"/>
      <dgm:spPr/>
      <dgm:t>
        <a:bodyPr/>
        <a:lstStyle/>
        <a:p>
          <a:endParaRPr lang="tr-TR"/>
        </a:p>
      </dgm:t>
    </dgm:pt>
    <dgm:pt modelId="{F35F9016-FD77-4552-A91D-EB2E025D10C8}" type="pres">
      <dgm:prSet presAssocID="{FA0F50E8-EEAD-4DC0-8416-00C244104E3E}" presName="vert1" presStyleCnt="0"/>
      <dgm:spPr/>
    </dgm:pt>
    <dgm:pt modelId="{848405EE-D751-4925-9CBB-DDEB72CCDAAF}" type="pres">
      <dgm:prSet presAssocID="{5D6D5A4D-FD6D-4732-AD3E-C867743078AA}" presName="thickLine" presStyleLbl="alignNode1" presStyleIdx="6" presStyleCnt="9"/>
      <dgm:spPr/>
    </dgm:pt>
    <dgm:pt modelId="{A0903DB3-518B-4233-90A8-F5D9539A5152}" type="pres">
      <dgm:prSet presAssocID="{5D6D5A4D-FD6D-4732-AD3E-C867743078AA}" presName="horz1" presStyleCnt="0"/>
      <dgm:spPr/>
    </dgm:pt>
    <dgm:pt modelId="{FC9C8EBD-1833-481A-B755-9CC4E96A9F67}" type="pres">
      <dgm:prSet presAssocID="{5D6D5A4D-FD6D-4732-AD3E-C867743078AA}" presName="tx1" presStyleLbl="revTx" presStyleIdx="6" presStyleCnt="9" custScaleY="86201"/>
      <dgm:spPr/>
      <dgm:t>
        <a:bodyPr/>
        <a:lstStyle/>
        <a:p>
          <a:endParaRPr lang="tr-TR"/>
        </a:p>
      </dgm:t>
    </dgm:pt>
    <dgm:pt modelId="{B8840AC5-209E-486E-8C88-74923B0CEF24}" type="pres">
      <dgm:prSet presAssocID="{5D6D5A4D-FD6D-4732-AD3E-C867743078AA}" presName="vert1" presStyleCnt="0"/>
      <dgm:spPr/>
    </dgm:pt>
    <dgm:pt modelId="{7F756AC1-2FFE-4B9D-998F-25BCA6556AA2}" type="pres">
      <dgm:prSet presAssocID="{A0BB5F46-E9D3-43D7-9FE6-92DD13FD2CB3}" presName="thickLine" presStyleLbl="alignNode1" presStyleIdx="7" presStyleCnt="9"/>
      <dgm:spPr/>
    </dgm:pt>
    <dgm:pt modelId="{FF235E14-F6CD-476A-B514-4E9E415F3F05}" type="pres">
      <dgm:prSet presAssocID="{A0BB5F46-E9D3-43D7-9FE6-92DD13FD2CB3}" presName="horz1" presStyleCnt="0"/>
      <dgm:spPr/>
    </dgm:pt>
    <dgm:pt modelId="{08B67056-8B07-488E-AA98-5E6BD37B4846}" type="pres">
      <dgm:prSet presAssocID="{A0BB5F46-E9D3-43D7-9FE6-92DD13FD2CB3}" presName="tx1" presStyleLbl="revTx" presStyleIdx="7" presStyleCnt="9" custScaleY="76449"/>
      <dgm:spPr/>
      <dgm:t>
        <a:bodyPr/>
        <a:lstStyle/>
        <a:p>
          <a:endParaRPr lang="tr-TR"/>
        </a:p>
      </dgm:t>
    </dgm:pt>
    <dgm:pt modelId="{382A8EEA-14BE-47A5-9068-074400326C7A}" type="pres">
      <dgm:prSet presAssocID="{A0BB5F46-E9D3-43D7-9FE6-92DD13FD2CB3}" presName="vert1" presStyleCnt="0"/>
      <dgm:spPr/>
    </dgm:pt>
    <dgm:pt modelId="{AD5308F2-28FD-44BE-BB1D-2208987304C9}" type="pres">
      <dgm:prSet presAssocID="{B5DA7CD2-60B6-4F62-96EE-62730583F7EA}" presName="thickLine" presStyleLbl="alignNode1" presStyleIdx="8" presStyleCnt="9"/>
      <dgm:spPr/>
    </dgm:pt>
    <dgm:pt modelId="{33ADF4E8-2CDB-4932-9DF7-E2CE36020444}" type="pres">
      <dgm:prSet presAssocID="{B5DA7CD2-60B6-4F62-96EE-62730583F7EA}" presName="horz1" presStyleCnt="0"/>
      <dgm:spPr/>
    </dgm:pt>
    <dgm:pt modelId="{8F848332-A4A2-457A-8393-E666D8C45639}" type="pres">
      <dgm:prSet presAssocID="{B5DA7CD2-60B6-4F62-96EE-62730583F7EA}" presName="tx1" presStyleLbl="revTx" presStyleIdx="8" presStyleCnt="9"/>
      <dgm:spPr/>
      <dgm:t>
        <a:bodyPr/>
        <a:lstStyle/>
        <a:p>
          <a:endParaRPr lang="tr-TR"/>
        </a:p>
      </dgm:t>
    </dgm:pt>
    <dgm:pt modelId="{9DFBA279-8C92-42A1-88FF-DFC2AF8CDD40}" type="pres">
      <dgm:prSet presAssocID="{B5DA7CD2-60B6-4F62-96EE-62730583F7EA}" presName="vert1" presStyleCnt="0"/>
      <dgm:spPr/>
    </dgm:pt>
  </dgm:ptLst>
  <dgm:cxnLst>
    <dgm:cxn modelId="{4DB6AFAE-9DD5-4B08-9CC4-34405598FBB5}" type="presOf" srcId="{182FC454-27E2-40B3-B776-2F7A5A7729AB}" destId="{35C86885-F421-48E8-B191-35F271428EC0}" srcOrd="0" destOrd="0" presId="urn:microsoft.com/office/officeart/2008/layout/LinedList"/>
    <dgm:cxn modelId="{59E06228-EF9E-48C9-BD05-9B5393AB49DE}" type="presOf" srcId="{A0BB5F46-E9D3-43D7-9FE6-92DD13FD2CB3}" destId="{08B67056-8B07-488E-AA98-5E6BD37B4846}" srcOrd="0" destOrd="0" presId="urn:microsoft.com/office/officeart/2008/layout/LinedList"/>
    <dgm:cxn modelId="{2FF05978-EBAD-44B2-B5FC-05BDE71413A8}" type="presOf" srcId="{37159D1A-38A4-4B88-A006-92077B3EAF49}" destId="{0D404E0A-DB9B-4E83-91F4-F8BB98D7E1A4}" srcOrd="0" destOrd="0" presId="urn:microsoft.com/office/officeart/2008/layout/LinedList"/>
    <dgm:cxn modelId="{47E0831D-9131-4EE0-9131-FED1156008E8}" srcId="{182FC454-27E2-40B3-B776-2F7A5A7729AB}" destId="{B5DA7CD2-60B6-4F62-96EE-62730583F7EA}" srcOrd="8" destOrd="0" parTransId="{6516044F-7C5D-4EF5-8495-577503DFC598}" sibTransId="{17EDBDA3-1D93-4237-B388-0E3346876C76}"/>
    <dgm:cxn modelId="{C4F35AA5-A933-42C3-924A-78AEB5B90D56}" srcId="{182FC454-27E2-40B3-B776-2F7A5A7729AB}" destId="{37159D1A-38A4-4B88-A006-92077B3EAF49}" srcOrd="1" destOrd="0" parTransId="{2C330C6A-9B1B-4B68-AA62-08C0B8E6478B}" sibTransId="{C561C22F-AB56-4294-BE0B-AB59E43D6F57}"/>
    <dgm:cxn modelId="{29B1288F-141A-4B94-BF9E-11C527A91B33}" srcId="{182FC454-27E2-40B3-B776-2F7A5A7729AB}" destId="{4A7A5273-3020-47C8-B389-9AC8E1BB8E94}" srcOrd="0" destOrd="0" parTransId="{786FF1C8-F239-455E-B992-789439B94458}" sibTransId="{66A59E8E-78F2-4AAC-9D1D-80B88E4DA274}"/>
    <dgm:cxn modelId="{433ED233-91EA-4E0E-A325-FA1476ECAAE3}" type="presOf" srcId="{95E46465-19C6-4950-AB77-BFED41182CC8}" destId="{83021833-A74B-4948-BCC9-C13464AF2DE2}" srcOrd="0" destOrd="0" presId="urn:microsoft.com/office/officeart/2008/layout/LinedList"/>
    <dgm:cxn modelId="{60AFDA6A-D79B-4F0D-BB55-C77B17EFF6F3}" srcId="{182FC454-27E2-40B3-B776-2F7A5A7729AB}" destId="{5D6D5A4D-FD6D-4732-AD3E-C867743078AA}" srcOrd="6" destOrd="0" parTransId="{E0A36E46-C547-43F5-B44A-0B77B80D506A}" sibTransId="{99EF854B-086A-461F-9189-EBC566013BFF}"/>
    <dgm:cxn modelId="{FA311252-D719-49E4-AA0D-7236939A89B0}" srcId="{182FC454-27E2-40B3-B776-2F7A5A7729AB}" destId="{FA0F50E8-EEAD-4DC0-8416-00C244104E3E}" srcOrd="5" destOrd="0" parTransId="{8722579D-68E9-4764-944C-BDC9738CBEA4}" sibTransId="{83C1BF06-6B8B-4C1F-A081-2E64167CF088}"/>
    <dgm:cxn modelId="{FE010083-152A-49AE-8FBC-D44312171DFD}" srcId="{182FC454-27E2-40B3-B776-2F7A5A7729AB}" destId="{2F159E94-19C7-4936-9225-409B7B83A8B1}" srcOrd="2" destOrd="0" parTransId="{E6697CDF-40BE-45DC-84B1-32513E764764}" sibTransId="{D1F384B5-C413-4D63-8FD5-D7FF6E5518F3}"/>
    <dgm:cxn modelId="{80A3E015-D8A2-4F27-8B3D-0F0C46E5DEDB}" srcId="{182FC454-27E2-40B3-B776-2F7A5A7729AB}" destId="{825670AE-EE90-406D-9738-D3349FD2F633}" srcOrd="4" destOrd="0" parTransId="{53B28468-B0F9-4FC6-82C3-F627C127D45C}" sibTransId="{47F00629-96F9-4361-B6BE-8E61EDF7BF8B}"/>
    <dgm:cxn modelId="{986B6FB3-1B83-4A2C-AA5B-32936EACA202}" srcId="{182FC454-27E2-40B3-B776-2F7A5A7729AB}" destId="{A0BB5F46-E9D3-43D7-9FE6-92DD13FD2CB3}" srcOrd="7" destOrd="0" parTransId="{9C7EF861-268E-479C-8195-CA9D7D52252E}" sibTransId="{BB54500A-5A8F-435E-8FBB-85CC318574C6}"/>
    <dgm:cxn modelId="{F3586AD7-7E0B-4289-942C-1DF576588492}" type="presOf" srcId="{825670AE-EE90-406D-9738-D3349FD2F633}" destId="{E8165D59-AE1D-4736-90C4-281DFC42A018}" srcOrd="0" destOrd="0" presId="urn:microsoft.com/office/officeart/2008/layout/LinedList"/>
    <dgm:cxn modelId="{0522CE14-9A92-4F4E-92D2-3ED04BCEFFAE}" srcId="{182FC454-27E2-40B3-B776-2F7A5A7729AB}" destId="{95E46465-19C6-4950-AB77-BFED41182CC8}" srcOrd="3" destOrd="0" parTransId="{88CED747-BCE0-4362-A5E4-5418157B9BC7}" sibTransId="{C79DDB99-BAB8-4A91-B1F5-FA7693C56DED}"/>
    <dgm:cxn modelId="{0BBAD4A9-E0AF-464D-8D91-D53331B64BC8}" type="presOf" srcId="{4A7A5273-3020-47C8-B389-9AC8E1BB8E94}" destId="{98094976-7F57-4FF9-A567-6F6C1B07E029}" srcOrd="0" destOrd="0" presId="urn:microsoft.com/office/officeart/2008/layout/LinedList"/>
    <dgm:cxn modelId="{AB097B10-70F6-426E-9296-A417A8DEAD0E}" type="presOf" srcId="{FA0F50E8-EEAD-4DC0-8416-00C244104E3E}" destId="{DD3F060C-AFCC-409D-9871-7ED1D5824B4D}" srcOrd="0" destOrd="0" presId="urn:microsoft.com/office/officeart/2008/layout/LinedList"/>
    <dgm:cxn modelId="{9BA044A3-58D4-412E-80FD-12E7BBB25828}" type="presOf" srcId="{2F159E94-19C7-4936-9225-409B7B83A8B1}" destId="{FE86A741-2865-48D1-84A5-AC5B81B57D36}" srcOrd="0" destOrd="0" presId="urn:microsoft.com/office/officeart/2008/layout/LinedList"/>
    <dgm:cxn modelId="{04BFF50E-3BE5-4120-9BB0-BE7A1F32D3C9}" type="presOf" srcId="{B5DA7CD2-60B6-4F62-96EE-62730583F7EA}" destId="{8F848332-A4A2-457A-8393-E666D8C45639}" srcOrd="0" destOrd="0" presId="urn:microsoft.com/office/officeart/2008/layout/LinedList"/>
    <dgm:cxn modelId="{74CFA525-22B3-4EC8-AF6A-9520BB630A6B}" type="presOf" srcId="{5D6D5A4D-FD6D-4732-AD3E-C867743078AA}" destId="{FC9C8EBD-1833-481A-B755-9CC4E96A9F67}" srcOrd="0" destOrd="0" presId="urn:microsoft.com/office/officeart/2008/layout/LinedList"/>
    <dgm:cxn modelId="{86830327-4E38-4BEE-A8C1-29F92540F5BF}" type="presParOf" srcId="{35C86885-F421-48E8-B191-35F271428EC0}" destId="{9C7F7FFF-0576-4F0B-9AE0-3B89B7AC9E59}" srcOrd="0" destOrd="0" presId="urn:microsoft.com/office/officeart/2008/layout/LinedList"/>
    <dgm:cxn modelId="{29F588ED-8BE2-4258-BCBB-A4EA590464B4}" type="presParOf" srcId="{35C86885-F421-48E8-B191-35F271428EC0}" destId="{85AF5BB5-085E-493A-8A6B-8E4C9FB6FBB2}" srcOrd="1" destOrd="0" presId="urn:microsoft.com/office/officeart/2008/layout/LinedList"/>
    <dgm:cxn modelId="{DE738496-BA3A-4FD3-B7B4-0369B0745566}" type="presParOf" srcId="{85AF5BB5-085E-493A-8A6B-8E4C9FB6FBB2}" destId="{98094976-7F57-4FF9-A567-6F6C1B07E029}" srcOrd="0" destOrd="0" presId="urn:microsoft.com/office/officeart/2008/layout/LinedList"/>
    <dgm:cxn modelId="{11F3FC54-EAE7-4717-979C-4B49123A316A}" type="presParOf" srcId="{85AF5BB5-085E-493A-8A6B-8E4C9FB6FBB2}" destId="{5985E2D4-45A5-4464-B3AC-FF209EC7A752}" srcOrd="1" destOrd="0" presId="urn:microsoft.com/office/officeart/2008/layout/LinedList"/>
    <dgm:cxn modelId="{47BA43EC-D1D1-4BF7-B9A6-801F9E934694}" type="presParOf" srcId="{35C86885-F421-48E8-B191-35F271428EC0}" destId="{A90F2236-2207-4629-83F7-FF71FF67C7FF}" srcOrd="2" destOrd="0" presId="urn:microsoft.com/office/officeart/2008/layout/LinedList"/>
    <dgm:cxn modelId="{49DFA006-46BE-4890-875E-4E09996D9A64}" type="presParOf" srcId="{35C86885-F421-48E8-B191-35F271428EC0}" destId="{EEEAB5F8-20EC-45F4-9E98-2FDF2EF70109}" srcOrd="3" destOrd="0" presId="urn:microsoft.com/office/officeart/2008/layout/LinedList"/>
    <dgm:cxn modelId="{3A3BD47B-8C51-4AF7-AAC0-5E67D6949718}" type="presParOf" srcId="{EEEAB5F8-20EC-45F4-9E98-2FDF2EF70109}" destId="{0D404E0A-DB9B-4E83-91F4-F8BB98D7E1A4}" srcOrd="0" destOrd="0" presId="urn:microsoft.com/office/officeart/2008/layout/LinedList"/>
    <dgm:cxn modelId="{C29B6715-D686-486B-A134-389880BE2B44}" type="presParOf" srcId="{EEEAB5F8-20EC-45F4-9E98-2FDF2EF70109}" destId="{65490A06-C85A-4925-B7F9-313207AC3E18}" srcOrd="1" destOrd="0" presId="urn:microsoft.com/office/officeart/2008/layout/LinedList"/>
    <dgm:cxn modelId="{7FDD6E66-6D47-46F3-89D3-82CD51787D03}" type="presParOf" srcId="{35C86885-F421-48E8-B191-35F271428EC0}" destId="{F7441726-CEE3-405E-AFFD-A26E868B436D}" srcOrd="4" destOrd="0" presId="urn:microsoft.com/office/officeart/2008/layout/LinedList"/>
    <dgm:cxn modelId="{9F6F5841-F1A5-4EFE-8FF2-00E05989558B}" type="presParOf" srcId="{35C86885-F421-48E8-B191-35F271428EC0}" destId="{0CDDA125-9350-4F38-94D9-46F76C4D1933}" srcOrd="5" destOrd="0" presId="urn:microsoft.com/office/officeart/2008/layout/LinedList"/>
    <dgm:cxn modelId="{92C74077-DED6-4B85-96EF-98E56DCF91EE}" type="presParOf" srcId="{0CDDA125-9350-4F38-94D9-46F76C4D1933}" destId="{FE86A741-2865-48D1-84A5-AC5B81B57D36}" srcOrd="0" destOrd="0" presId="urn:microsoft.com/office/officeart/2008/layout/LinedList"/>
    <dgm:cxn modelId="{B77413B3-8395-425D-A298-C2D10BC41284}" type="presParOf" srcId="{0CDDA125-9350-4F38-94D9-46F76C4D1933}" destId="{A749A621-7141-410C-9C27-ACE18B457CBA}" srcOrd="1" destOrd="0" presId="urn:microsoft.com/office/officeart/2008/layout/LinedList"/>
    <dgm:cxn modelId="{2327320C-0753-4C7C-B58E-8867246980E5}" type="presParOf" srcId="{35C86885-F421-48E8-B191-35F271428EC0}" destId="{66C50E6C-6516-4959-ADA8-A5B3D2650DD3}" srcOrd="6" destOrd="0" presId="urn:microsoft.com/office/officeart/2008/layout/LinedList"/>
    <dgm:cxn modelId="{E5E9674A-E66D-4564-AE09-D97EEB41D097}" type="presParOf" srcId="{35C86885-F421-48E8-B191-35F271428EC0}" destId="{BDA9DB26-14A0-4F14-A3DA-E1DEEA30AED0}" srcOrd="7" destOrd="0" presId="urn:microsoft.com/office/officeart/2008/layout/LinedList"/>
    <dgm:cxn modelId="{917F1ED2-5731-4FF4-9633-8948515CD792}" type="presParOf" srcId="{BDA9DB26-14A0-4F14-A3DA-E1DEEA30AED0}" destId="{83021833-A74B-4948-BCC9-C13464AF2DE2}" srcOrd="0" destOrd="0" presId="urn:microsoft.com/office/officeart/2008/layout/LinedList"/>
    <dgm:cxn modelId="{032A48DB-EA96-482F-BBB6-063FDDC88F3A}" type="presParOf" srcId="{BDA9DB26-14A0-4F14-A3DA-E1DEEA30AED0}" destId="{D1257B15-9244-4C7B-9E2E-5C31C71ED222}" srcOrd="1" destOrd="0" presId="urn:microsoft.com/office/officeart/2008/layout/LinedList"/>
    <dgm:cxn modelId="{EADBB32E-49E1-4449-9F82-7ECA3B9DCD31}" type="presParOf" srcId="{35C86885-F421-48E8-B191-35F271428EC0}" destId="{A2741815-638A-4E52-A1E0-99745E6AFB51}" srcOrd="8" destOrd="0" presId="urn:microsoft.com/office/officeart/2008/layout/LinedList"/>
    <dgm:cxn modelId="{1260A8EE-2043-4186-B888-1E86132606AA}" type="presParOf" srcId="{35C86885-F421-48E8-B191-35F271428EC0}" destId="{D683B9EE-A7D0-473A-B9F5-282A561EB7DA}" srcOrd="9" destOrd="0" presId="urn:microsoft.com/office/officeart/2008/layout/LinedList"/>
    <dgm:cxn modelId="{F2287685-9CE8-46F3-9A0A-B1853A46E85E}" type="presParOf" srcId="{D683B9EE-A7D0-473A-B9F5-282A561EB7DA}" destId="{E8165D59-AE1D-4736-90C4-281DFC42A018}" srcOrd="0" destOrd="0" presId="urn:microsoft.com/office/officeart/2008/layout/LinedList"/>
    <dgm:cxn modelId="{4E57EB0F-7513-45C4-8ED6-08CA4F2A7969}" type="presParOf" srcId="{D683B9EE-A7D0-473A-B9F5-282A561EB7DA}" destId="{E1933DB5-7410-465E-9284-09324B245A28}" srcOrd="1" destOrd="0" presId="urn:microsoft.com/office/officeart/2008/layout/LinedList"/>
    <dgm:cxn modelId="{917E7432-8DCE-472E-8A19-F4F04E8F3B93}" type="presParOf" srcId="{35C86885-F421-48E8-B191-35F271428EC0}" destId="{44086569-DDC8-4ECD-81E3-37A6B799CB98}" srcOrd="10" destOrd="0" presId="urn:microsoft.com/office/officeart/2008/layout/LinedList"/>
    <dgm:cxn modelId="{CF7D8E45-B36C-4445-864F-40672A3FC265}" type="presParOf" srcId="{35C86885-F421-48E8-B191-35F271428EC0}" destId="{ACA99D25-EDDA-4CCC-8502-87824A8A5B6B}" srcOrd="11" destOrd="0" presId="urn:microsoft.com/office/officeart/2008/layout/LinedList"/>
    <dgm:cxn modelId="{FE83451B-F330-45AF-9C14-908243C87915}" type="presParOf" srcId="{ACA99D25-EDDA-4CCC-8502-87824A8A5B6B}" destId="{DD3F060C-AFCC-409D-9871-7ED1D5824B4D}" srcOrd="0" destOrd="0" presId="urn:microsoft.com/office/officeart/2008/layout/LinedList"/>
    <dgm:cxn modelId="{104DCAC8-0471-4A94-8F45-A72BFFDB6723}" type="presParOf" srcId="{ACA99D25-EDDA-4CCC-8502-87824A8A5B6B}" destId="{F35F9016-FD77-4552-A91D-EB2E025D10C8}" srcOrd="1" destOrd="0" presId="urn:microsoft.com/office/officeart/2008/layout/LinedList"/>
    <dgm:cxn modelId="{C8AB0629-9CE2-4DBC-B410-4F2101A77901}" type="presParOf" srcId="{35C86885-F421-48E8-B191-35F271428EC0}" destId="{848405EE-D751-4925-9CBB-DDEB72CCDAAF}" srcOrd="12" destOrd="0" presId="urn:microsoft.com/office/officeart/2008/layout/LinedList"/>
    <dgm:cxn modelId="{019A4B1C-1BCD-4E3E-8BB0-23115F44F6E7}" type="presParOf" srcId="{35C86885-F421-48E8-B191-35F271428EC0}" destId="{A0903DB3-518B-4233-90A8-F5D9539A5152}" srcOrd="13" destOrd="0" presId="urn:microsoft.com/office/officeart/2008/layout/LinedList"/>
    <dgm:cxn modelId="{E5F24B84-D87C-406A-9D32-07666FC6EC20}" type="presParOf" srcId="{A0903DB3-518B-4233-90A8-F5D9539A5152}" destId="{FC9C8EBD-1833-481A-B755-9CC4E96A9F67}" srcOrd="0" destOrd="0" presId="urn:microsoft.com/office/officeart/2008/layout/LinedList"/>
    <dgm:cxn modelId="{96FF91E0-4642-4CFD-8E85-0CD2745DB4C3}" type="presParOf" srcId="{A0903DB3-518B-4233-90A8-F5D9539A5152}" destId="{B8840AC5-209E-486E-8C88-74923B0CEF24}" srcOrd="1" destOrd="0" presId="urn:microsoft.com/office/officeart/2008/layout/LinedList"/>
    <dgm:cxn modelId="{2519A313-D537-44C2-941C-F145652C0FF5}" type="presParOf" srcId="{35C86885-F421-48E8-B191-35F271428EC0}" destId="{7F756AC1-2FFE-4B9D-998F-25BCA6556AA2}" srcOrd="14" destOrd="0" presId="urn:microsoft.com/office/officeart/2008/layout/LinedList"/>
    <dgm:cxn modelId="{8EED86FB-BDE0-4076-BCF6-832B5DB60650}" type="presParOf" srcId="{35C86885-F421-48E8-B191-35F271428EC0}" destId="{FF235E14-F6CD-476A-B514-4E9E415F3F05}" srcOrd="15" destOrd="0" presId="urn:microsoft.com/office/officeart/2008/layout/LinedList"/>
    <dgm:cxn modelId="{69DD8599-F471-40D2-A541-3FA4CA127B7C}" type="presParOf" srcId="{FF235E14-F6CD-476A-B514-4E9E415F3F05}" destId="{08B67056-8B07-488E-AA98-5E6BD37B4846}" srcOrd="0" destOrd="0" presId="urn:microsoft.com/office/officeart/2008/layout/LinedList"/>
    <dgm:cxn modelId="{EB453703-7797-4E33-9519-05FE1607AA5D}" type="presParOf" srcId="{FF235E14-F6CD-476A-B514-4E9E415F3F05}" destId="{382A8EEA-14BE-47A5-9068-074400326C7A}" srcOrd="1" destOrd="0" presId="urn:microsoft.com/office/officeart/2008/layout/LinedList"/>
    <dgm:cxn modelId="{EAA5F80A-87CE-4B9A-8312-D4F26963D895}" type="presParOf" srcId="{35C86885-F421-48E8-B191-35F271428EC0}" destId="{AD5308F2-28FD-44BE-BB1D-2208987304C9}" srcOrd="16" destOrd="0" presId="urn:microsoft.com/office/officeart/2008/layout/LinedList"/>
    <dgm:cxn modelId="{C46C24C7-F25E-42DD-BB4F-E48ABC40AD4F}" type="presParOf" srcId="{35C86885-F421-48E8-B191-35F271428EC0}" destId="{33ADF4E8-2CDB-4932-9DF7-E2CE36020444}" srcOrd="17" destOrd="0" presId="urn:microsoft.com/office/officeart/2008/layout/LinedList"/>
    <dgm:cxn modelId="{89964E2D-42AA-4706-9479-956296B134F1}" type="presParOf" srcId="{33ADF4E8-2CDB-4932-9DF7-E2CE36020444}" destId="{8F848332-A4A2-457A-8393-E666D8C45639}" srcOrd="0" destOrd="0" presId="urn:microsoft.com/office/officeart/2008/layout/LinedList"/>
    <dgm:cxn modelId="{F68A5E98-ACBE-4055-BB8B-BA43D67C3A8E}" type="presParOf" srcId="{33ADF4E8-2CDB-4932-9DF7-E2CE36020444}" destId="{9DFBA279-8C92-42A1-88FF-DFC2AF8CDD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033BC57-BB23-4FE0-A355-D8101CE5E30A}"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7D66DD50-84BE-4143-AA82-8964DB6E4E67}">
      <dgm:prSet custT="1"/>
      <dgm:spPr/>
      <dgm:t>
        <a:bodyPr/>
        <a:lstStyle/>
        <a:p>
          <a:pPr rtl="0"/>
          <a:r>
            <a:rPr lang="tr-TR" sz="3300" dirty="0" smtClean="0"/>
            <a:t>Maliyetinin yüksek olması. </a:t>
          </a:r>
          <a:endParaRPr lang="tr-TR" sz="3300" dirty="0"/>
        </a:p>
      </dgm:t>
    </dgm:pt>
    <dgm:pt modelId="{87DFE581-29BB-4420-AE26-4A1A77585992}" type="parTrans" cxnId="{32346686-E732-44D4-AF1E-316B6CEC2CFE}">
      <dgm:prSet/>
      <dgm:spPr/>
      <dgm:t>
        <a:bodyPr/>
        <a:lstStyle/>
        <a:p>
          <a:endParaRPr lang="tr-TR"/>
        </a:p>
      </dgm:t>
    </dgm:pt>
    <dgm:pt modelId="{149320F9-D60C-40D0-A089-2941A98498A1}" type="sibTrans" cxnId="{32346686-E732-44D4-AF1E-316B6CEC2CFE}">
      <dgm:prSet/>
      <dgm:spPr/>
      <dgm:t>
        <a:bodyPr/>
        <a:lstStyle/>
        <a:p>
          <a:endParaRPr lang="tr-TR"/>
        </a:p>
      </dgm:t>
    </dgm:pt>
    <dgm:pt modelId="{4990BA0D-C413-4C1A-9838-E927995AAF9C}">
      <dgm:prSet custT="1"/>
      <dgm:spPr/>
      <dgm:t>
        <a:bodyPr/>
        <a:lstStyle/>
        <a:p>
          <a:pPr rtl="0"/>
          <a:r>
            <a:rPr lang="tr-TR" sz="3300" dirty="0" smtClean="0"/>
            <a:t>Detaylı işçilik gerektirmesi.</a:t>
          </a:r>
          <a:endParaRPr lang="tr-TR" sz="3300" dirty="0"/>
        </a:p>
      </dgm:t>
    </dgm:pt>
    <dgm:pt modelId="{7A3BC3EE-329C-44C7-AB27-6C83F95B4D20}" type="parTrans" cxnId="{1B376F51-CFA2-4C15-AA5D-2A4EA16F82D9}">
      <dgm:prSet/>
      <dgm:spPr/>
      <dgm:t>
        <a:bodyPr/>
        <a:lstStyle/>
        <a:p>
          <a:endParaRPr lang="tr-TR"/>
        </a:p>
      </dgm:t>
    </dgm:pt>
    <dgm:pt modelId="{DFCAEEC2-2B58-4CC2-B0AC-974C403C5FC0}" type="sibTrans" cxnId="{1B376F51-CFA2-4C15-AA5D-2A4EA16F82D9}">
      <dgm:prSet/>
      <dgm:spPr/>
      <dgm:t>
        <a:bodyPr/>
        <a:lstStyle/>
        <a:p>
          <a:endParaRPr lang="tr-TR"/>
        </a:p>
      </dgm:t>
    </dgm:pt>
    <dgm:pt modelId="{70DB20D1-21E9-4F96-A04A-EADAD59D6A15}">
      <dgm:prSet custT="1"/>
      <dgm:spPr/>
      <dgm:t>
        <a:bodyPr/>
        <a:lstStyle/>
        <a:p>
          <a:pPr rtl="0"/>
          <a:r>
            <a:rPr lang="tr-TR" sz="3300" dirty="0" smtClean="0"/>
            <a:t>Bakımının zor olması. </a:t>
          </a:r>
          <a:endParaRPr lang="tr-TR" sz="3300" dirty="0"/>
        </a:p>
      </dgm:t>
    </dgm:pt>
    <dgm:pt modelId="{C24445F4-D432-4D8D-81E0-D7FB29A1AF54}" type="parTrans" cxnId="{5F43C423-610A-4507-A169-CF129EEB3741}">
      <dgm:prSet/>
      <dgm:spPr/>
      <dgm:t>
        <a:bodyPr/>
        <a:lstStyle/>
        <a:p>
          <a:endParaRPr lang="tr-TR"/>
        </a:p>
      </dgm:t>
    </dgm:pt>
    <dgm:pt modelId="{FF83C71D-6BCD-46F1-958A-50A453A99749}" type="sibTrans" cxnId="{5F43C423-610A-4507-A169-CF129EEB3741}">
      <dgm:prSet/>
      <dgm:spPr/>
      <dgm:t>
        <a:bodyPr/>
        <a:lstStyle/>
        <a:p>
          <a:endParaRPr lang="tr-TR"/>
        </a:p>
      </dgm:t>
    </dgm:pt>
    <dgm:pt modelId="{86B47977-173D-40EE-A42D-B40CFD2193D5}" type="pres">
      <dgm:prSet presAssocID="{5033BC57-BB23-4FE0-A355-D8101CE5E30A}" presName="vert0" presStyleCnt="0">
        <dgm:presLayoutVars>
          <dgm:dir/>
          <dgm:animOne val="branch"/>
          <dgm:animLvl val="lvl"/>
        </dgm:presLayoutVars>
      </dgm:prSet>
      <dgm:spPr/>
      <dgm:t>
        <a:bodyPr/>
        <a:lstStyle/>
        <a:p>
          <a:endParaRPr lang="tr-TR"/>
        </a:p>
      </dgm:t>
    </dgm:pt>
    <dgm:pt modelId="{C21615D6-41FC-40A3-8739-2C9B2E07FEA8}" type="pres">
      <dgm:prSet presAssocID="{7D66DD50-84BE-4143-AA82-8964DB6E4E67}" presName="thickLine" presStyleLbl="alignNode1" presStyleIdx="0" presStyleCnt="3"/>
      <dgm:spPr/>
    </dgm:pt>
    <dgm:pt modelId="{5DE2FBD6-1EB6-4815-9BF7-A4DA9E9BE70E}" type="pres">
      <dgm:prSet presAssocID="{7D66DD50-84BE-4143-AA82-8964DB6E4E67}" presName="horz1" presStyleCnt="0"/>
      <dgm:spPr/>
    </dgm:pt>
    <dgm:pt modelId="{01BCDAC2-1B7A-45E5-A2FB-246C5849A87F}" type="pres">
      <dgm:prSet presAssocID="{7D66DD50-84BE-4143-AA82-8964DB6E4E67}" presName="tx1" presStyleLbl="revTx" presStyleIdx="0" presStyleCnt="3"/>
      <dgm:spPr/>
      <dgm:t>
        <a:bodyPr/>
        <a:lstStyle/>
        <a:p>
          <a:endParaRPr lang="tr-TR"/>
        </a:p>
      </dgm:t>
    </dgm:pt>
    <dgm:pt modelId="{FD7D5C2C-BD6E-4558-A246-570F92A4E549}" type="pres">
      <dgm:prSet presAssocID="{7D66DD50-84BE-4143-AA82-8964DB6E4E67}" presName="vert1" presStyleCnt="0"/>
      <dgm:spPr/>
    </dgm:pt>
    <dgm:pt modelId="{7436A9CD-D9AF-4C1C-8FB3-C31DD5D347F1}" type="pres">
      <dgm:prSet presAssocID="{4990BA0D-C413-4C1A-9838-E927995AAF9C}" presName="thickLine" presStyleLbl="alignNode1" presStyleIdx="1" presStyleCnt="3"/>
      <dgm:spPr/>
    </dgm:pt>
    <dgm:pt modelId="{8BB8E6F7-7C62-4FDB-881F-076D95F3B5BE}" type="pres">
      <dgm:prSet presAssocID="{4990BA0D-C413-4C1A-9838-E927995AAF9C}" presName="horz1" presStyleCnt="0"/>
      <dgm:spPr/>
    </dgm:pt>
    <dgm:pt modelId="{705018EB-25CC-4306-B577-E901F6222036}" type="pres">
      <dgm:prSet presAssocID="{4990BA0D-C413-4C1A-9838-E927995AAF9C}" presName="tx1" presStyleLbl="revTx" presStyleIdx="1" presStyleCnt="3" custScaleY="80485"/>
      <dgm:spPr/>
      <dgm:t>
        <a:bodyPr/>
        <a:lstStyle/>
        <a:p>
          <a:endParaRPr lang="tr-TR"/>
        </a:p>
      </dgm:t>
    </dgm:pt>
    <dgm:pt modelId="{7B8B75DD-3CD5-43B9-A676-32ECB8FCF35A}" type="pres">
      <dgm:prSet presAssocID="{4990BA0D-C413-4C1A-9838-E927995AAF9C}" presName="vert1" presStyleCnt="0"/>
      <dgm:spPr/>
    </dgm:pt>
    <dgm:pt modelId="{B4B4B6D3-393C-4125-8F28-F49BE261AD16}" type="pres">
      <dgm:prSet presAssocID="{70DB20D1-21E9-4F96-A04A-EADAD59D6A15}" presName="thickLine" presStyleLbl="alignNode1" presStyleIdx="2" presStyleCnt="3"/>
      <dgm:spPr/>
    </dgm:pt>
    <dgm:pt modelId="{656740B0-A50B-4DF6-B641-26C614547627}" type="pres">
      <dgm:prSet presAssocID="{70DB20D1-21E9-4F96-A04A-EADAD59D6A15}" presName="horz1" presStyleCnt="0"/>
      <dgm:spPr/>
    </dgm:pt>
    <dgm:pt modelId="{8801E656-7486-4CDE-AA4B-78C533996534}" type="pres">
      <dgm:prSet presAssocID="{70DB20D1-21E9-4F96-A04A-EADAD59D6A15}" presName="tx1" presStyleLbl="revTx" presStyleIdx="2" presStyleCnt="3" custScaleY="122887"/>
      <dgm:spPr/>
      <dgm:t>
        <a:bodyPr/>
        <a:lstStyle/>
        <a:p>
          <a:endParaRPr lang="tr-TR"/>
        </a:p>
      </dgm:t>
    </dgm:pt>
    <dgm:pt modelId="{C995693E-1400-4F35-B5D6-DC47C5E7F730}" type="pres">
      <dgm:prSet presAssocID="{70DB20D1-21E9-4F96-A04A-EADAD59D6A15}" presName="vert1" presStyleCnt="0"/>
      <dgm:spPr/>
    </dgm:pt>
  </dgm:ptLst>
  <dgm:cxnLst>
    <dgm:cxn modelId="{A0AEB626-E1C5-4967-807F-65F3413A58AB}" type="presOf" srcId="{70DB20D1-21E9-4F96-A04A-EADAD59D6A15}" destId="{8801E656-7486-4CDE-AA4B-78C533996534}" srcOrd="0" destOrd="0" presId="urn:microsoft.com/office/officeart/2008/layout/LinedList"/>
    <dgm:cxn modelId="{32346686-E732-44D4-AF1E-316B6CEC2CFE}" srcId="{5033BC57-BB23-4FE0-A355-D8101CE5E30A}" destId="{7D66DD50-84BE-4143-AA82-8964DB6E4E67}" srcOrd="0" destOrd="0" parTransId="{87DFE581-29BB-4420-AE26-4A1A77585992}" sibTransId="{149320F9-D60C-40D0-A089-2941A98498A1}"/>
    <dgm:cxn modelId="{1B376F51-CFA2-4C15-AA5D-2A4EA16F82D9}" srcId="{5033BC57-BB23-4FE0-A355-D8101CE5E30A}" destId="{4990BA0D-C413-4C1A-9838-E927995AAF9C}" srcOrd="1" destOrd="0" parTransId="{7A3BC3EE-329C-44C7-AB27-6C83F95B4D20}" sibTransId="{DFCAEEC2-2B58-4CC2-B0AC-974C403C5FC0}"/>
    <dgm:cxn modelId="{5F43C423-610A-4507-A169-CF129EEB3741}" srcId="{5033BC57-BB23-4FE0-A355-D8101CE5E30A}" destId="{70DB20D1-21E9-4F96-A04A-EADAD59D6A15}" srcOrd="2" destOrd="0" parTransId="{C24445F4-D432-4D8D-81E0-D7FB29A1AF54}" sibTransId="{FF83C71D-6BCD-46F1-958A-50A453A99749}"/>
    <dgm:cxn modelId="{099CA4D5-DA81-4429-A8C6-6064E98CA586}" type="presOf" srcId="{5033BC57-BB23-4FE0-A355-D8101CE5E30A}" destId="{86B47977-173D-40EE-A42D-B40CFD2193D5}" srcOrd="0" destOrd="0" presId="urn:microsoft.com/office/officeart/2008/layout/LinedList"/>
    <dgm:cxn modelId="{195612DE-AB8E-4B50-96E0-1E62870B314A}" type="presOf" srcId="{7D66DD50-84BE-4143-AA82-8964DB6E4E67}" destId="{01BCDAC2-1B7A-45E5-A2FB-246C5849A87F}" srcOrd="0" destOrd="0" presId="urn:microsoft.com/office/officeart/2008/layout/LinedList"/>
    <dgm:cxn modelId="{18B73A13-88C1-49DF-AB60-AAF1FCCD0E8A}" type="presOf" srcId="{4990BA0D-C413-4C1A-9838-E927995AAF9C}" destId="{705018EB-25CC-4306-B577-E901F6222036}" srcOrd="0" destOrd="0" presId="urn:microsoft.com/office/officeart/2008/layout/LinedList"/>
    <dgm:cxn modelId="{0ED93490-BEF2-4E64-9D89-910C3F4752FE}" type="presParOf" srcId="{86B47977-173D-40EE-A42D-B40CFD2193D5}" destId="{C21615D6-41FC-40A3-8739-2C9B2E07FEA8}" srcOrd="0" destOrd="0" presId="urn:microsoft.com/office/officeart/2008/layout/LinedList"/>
    <dgm:cxn modelId="{D2CCF722-C3C5-4736-8ED6-BBF7E3C18D9F}" type="presParOf" srcId="{86B47977-173D-40EE-A42D-B40CFD2193D5}" destId="{5DE2FBD6-1EB6-4815-9BF7-A4DA9E9BE70E}" srcOrd="1" destOrd="0" presId="urn:microsoft.com/office/officeart/2008/layout/LinedList"/>
    <dgm:cxn modelId="{3D706A73-1F53-48BE-BB3B-90D7293448D3}" type="presParOf" srcId="{5DE2FBD6-1EB6-4815-9BF7-A4DA9E9BE70E}" destId="{01BCDAC2-1B7A-45E5-A2FB-246C5849A87F}" srcOrd="0" destOrd="0" presId="urn:microsoft.com/office/officeart/2008/layout/LinedList"/>
    <dgm:cxn modelId="{8D0E847E-CEE7-491A-BA68-E8127930D01A}" type="presParOf" srcId="{5DE2FBD6-1EB6-4815-9BF7-A4DA9E9BE70E}" destId="{FD7D5C2C-BD6E-4558-A246-570F92A4E549}" srcOrd="1" destOrd="0" presId="urn:microsoft.com/office/officeart/2008/layout/LinedList"/>
    <dgm:cxn modelId="{5B97D79C-69AE-40FC-827B-95A4FDD8A0DC}" type="presParOf" srcId="{86B47977-173D-40EE-A42D-B40CFD2193D5}" destId="{7436A9CD-D9AF-4C1C-8FB3-C31DD5D347F1}" srcOrd="2" destOrd="0" presId="urn:microsoft.com/office/officeart/2008/layout/LinedList"/>
    <dgm:cxn modelId="{D96D721F-E5EB-479F-A37A-066E3FE87FC6}" type="presParOf" srcId="{86B47977-173D-40EE-A42D-B40CFD2193D5}" destId="{8BB8E6F7-7C62-4FDB-881F-076D95F3B5BE}" srcOrd="3" destOrd="0" presId="urn:microsoft.com/office/officeart/2008/layout/LinedList"/>
    <dgm:cxn modelId="{DD5A97F5-1991-4C8C-9789-103275516057}" type="presParOf" srcId="{8BB8E6F7-7C62-4FDB-881F-076D95F3B5BE}" destId="{705018EB-25CC-4306-B577-E901F6222036}" srcOrd="0" destOrd="0" presId="urn:microsoft.com/office/officeart/2008/layout/LinedList"/>
    <dgm:cxn modelId="{7133C229-00F7-4B5B-83BB-44A3E148C8E2}" type="presParOf" srcId="{8BB8E6F7-7C62-4FDB-881F-076D95F3B5BE}" destId="{7B8B75DD-3CD5-43B9-A676-32ECB8FCF35A}" srcOrd="1" destOrd="0" presId="urn:microsoft.com/office/officeart/2008/layout/LinedList"/>
    <dgm:cxn modelId="{38E22004-B27C-40E9-84A0-F32BEE499318}" type="presParOf" srcId="{86B47977-173D-40EE-A42D-B40CFD2193D5}" destId="{B4B4B6D3-393C-4125-8F28-F49BE261AD16}" srcOrd="4" destOrd="0" presId="urn:microsoft.com/office/officeart/2008/layout/LinedList"/>
    <dgm:cxn modelId="{283508EB-F72D-4D9E-AE37-559455E6FEDB}" type="presParOf" srcId="{86B47977-173D-40EE-A42D-B40CFD2193D5}" destId="{656740B0-A50B-4DF6-B641-26C614547627}" srcOrd="5" destOrd="0" presId="urn:microsoft.com/office/officeart/2008/layout/LinedList"/>
    <dgm:cxn modelId="{69069344-2C28-472A-BFB7-A28C53C65C42}" type="presParOf" srcId="{656740B0-A50B-4DF6-B641-26C614547627}" destId="{8801E656-7486-4CDE-AA4B-78C533996534}" srcOrd="0" destOrd="0" presId="urn:microsoft.com/office/officeart/2008/layout/LinedList"/>
    <dgm:cxn modelId="{0495C955-422D-48F6-BA21-6DDA4980CCC3}" type="presParOf" srcId="{656740B0-A50B-4DF6-B641-26C614547627}" destId="{C995693E-1400-4F35-B5D6-DC47C5E7F730}"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FC02554-99CB-4118-8FA7-6DF28B532D07}" type="doc">
      <dgm:prSet loTypeId="urn:microsoft.com/office/officeart/2005/8/layout/arrow4" loCatId="process" qsTypeId="urn:microsoft.com/office/officeart/2005/8/quickstyle/simple1" qsCatId="simple" csTypeId="urn:microsoft.com/office/officeart/2005/8/colors/accent1_2" csCatId="accent1" phldr="1"/>
      <dgm:spPr/>
      <dgm:t>
        <a:bodyPr/>
        <a:lstStyle/>
        <a:p>
          <a:endParaRPr lang="tr-TR"/>
        </a:p>
      </dgm:t>
    </dgm:pt>
    <dgm:pt modelId="{9A81076B-E8D9-4BD5-8C25-502ADF1B7114}">
      <dgm:prSet custT="1"/>
      <dgm:spPr/>
      <dgm:t>
        <a:bodyPr/>
        <a:lstStyle/>
        <a:p>
          <a:pPr rtl="0"/>
          <a:r>
            <a:rPr lang="tr-TR" sz="3000" b="1" i="1" dirty="0" smtClean="0"/>
            <a:t>Avantajları</a:t>
          </a:r>
          <a:r>
            <a:rPr lang="tr-TR" sz="3200" b="1" i="1" dirty="0" smtClean="0"/>
            <a:t> ; </a:t>
          </a:r>
          <a:endParaRPr lang="tr-TR" sz="3200" dirty="0"/>
        </a:p>
      </dgm:t>
    </dgm:pt>
    <dgm:pt modelId="{C250B4B8-D6EF-4384-BC32-5E84BF81F8E6}" type="parTrans" cxnId="{F0EF90D6-679A-4D51-9431-F410C12C1642}">
      <dgm:prSet/>
      <dgm:spPr/>
      <dgm:t>
        <a:bodyPr/>
        <a:lstStyle/>
        <a:p>
          <a:endParaRPr lang="tr-TR"/>
        </a:p>
      </dgm:t>
    </dgm:pt>
    <dgm:pt modelId="{3649F74A-505F-4961-9348-9F67AFE4F0EE}" type="sibTrans" cxnId="{F0EF90D6-679A-4D51-9431-F410C12C1642}">
      <dgm:prSet/>
      <dgm:spPr/>
      <dgm:t>
        <a:bodyPr/>
        <a:lstStyle/>
        <a:p>
          <a:endParaRPr lang="tr-TR"/>
        </a:p>
      </dgm:t>
    </dgm:pt>
    <dgm:pt modelId="{B047D718-5B2F-4135-8887-03F08FC68319}">
      <dgm:prSet custT="1"/>
      <dgm:spPr/>
      <dgm:t>
        <a:bodyPr/>
        <a:lstStyle/>
        <a:p>
          <a:pPr rtl="0"/>
          <a:r>
            <a:rPr lang="tr-TR" sz="3000" b="1" i="1" dirty="0" smtClean="0"/>
            <a:t>Dezavantajları</a:t>
          </a:r>
          <a:r>
            <a:rPr lang="tr-TR" sz="2700" b="1" i="1" dirty="0" smtClean="0"/>
            <a:t> ;</a:t>
          </a:r>
          <a:endParaRPr lang="tr-TR" sz="2700" dirty="0"/>
        </a:p>
      </dgm:t>
    </dgm:pt>
    <dgm:pt modelId="{E2E87C46-EC0A-495A-BE6E-F2C147DE7AD8}" type="parTrans" cxnId="{87F5F296-E6E0-4999-B443-5C7772238313}">
      <dgm:prSet/>
      <dgm:spPr/>
      <dgm:t>
        <a:bodyPr/>
        <a:lstStyle/>
        <a:p>
          <a:endParaRPr lang="tr-TR"/>
        </a:p>
      </dgm:t>
    </dgm:pt>
    <dgm:pt modelId="{5818F606-2BF1-47D9-9F3B-D7147D2E3984}" type="sibTrans" cxnId="{87F5F296-E6E0-4999-B443-5C7772238313}">
      <dgm:prSet/>
      <dgm:spPr/>
      <dgm:t>
        <a:bodyPr/>
        <a:lstStyle/>
        <a:p>
          <a:endParaRPr lang="tr-TR"/>
        </a:p>
      </dgm:t>
    </dgm:pt>
    <dgm:pt modelId="{C767B2EE-7FE7-4B5C-A0E9-DD6DD161AD51}" type="pres">
      <dgm:prSet presAssocID="{6FC02554-99CB-4118-8FA7-6DF28B532D07}" presName="compositeShape" presStyleCnt="0">
        <dgm:presLayoutVars>
          <dgm:chMax val="2"/>
          <dgm:dir/>
          <dgm:resizeHandles val="exact"/>
        </dgm:presLayoutVars>
      </dgm:prSet>
      <dgm:spPr/>
      <dgm:t>
        <a:bodyPr/>
        <a:lstStyle/>
        <a:p>
          <a:endParaRPr lang="tr-TR"/>
        </a:p>
      </dgm:t>
    </dgm:pt>
    <dgm:pt modelId="{6B561B2B-53C2-4EEB-9AC0-B1CE905F8110}" type="pres">
      <dgm:prSet presAssocID="{9A81076B-E8D9-4BD5-8C25-502ADF1B7114}" presName="upArrow" presStyleLbl="node1" presStyleIdx="0" presStyleCnt="2" custAng="16200000" custScaleX="77338" custScaleY="97945" custLinFactNeighborX="17522" custLinFactNeighborY="-2812"/>
      <dgm:spPr/>
    </dgm:pt>
    <dgm:pt modelId="{A4DE44B7-896C-4E99-BD3E-C1A78525AF56}" type="pres">
      <dgm:prSet presAssocID="{9A81076B-E8D9-4BD5-8C25-502ADF1B7114}" presName="upArrowText" presStyleLbl="revTx" presStyleIdx="0" presStyleCnt="2" custScaleX="127739" custScaleY="73207" custLinFactNeighborX="14978" custLinFactNeighborY="5248">
        <dgm:presLayoutVars>
          <dgm:chMax val="0"/>
          <dgm:bulletEnabled val="1"/>
        </dgm:presLayoutVars>
      </dgm:prSet>
      <dgm:spPr/>
      <dgm:t>
        <a:bodyPr/>
        <a:lstStyle/>
        <a:p>
          <a:endParaRPr lang="tr-TR"/>
        </a:p>
      </dgm:t>
    </dgm:pt>
    <dgm:pt modelId="{17A71604-7B0E-4512-864C-845717C58DF2}" type="pres">
      <dgm:prSet presAssocID="{B047D718-5B2F-4135-8887-03F08FC68319}" presName="downArrow" presStyleLbl="node1" presStyleIdx="1" presStyleCnt="2" custScaleX="84252" custScaleY="82595" custLinFactNeighborX="-18088" custLinFactNeighborY="0"/>
      <dgm:spPr/>
    </dgm:pt>
    <dgm:pt modelId="{43C480B6-60F5-4604-8C1F-6F80DCA6EDED}" type="pres">
      <dgm:prSet presAssocID="{B047D718-5B2F-4135-8887-03F08FC68319}" presName="downArrowText" presStyleLbl="revTx" presStyleIdx="1" presStyleCnt="2" custScaleX="156922" custLinFactNeighborX="-1237" custLinFactNeighborY="-6000">
        <dgm:presLayoutVars>
          <dgm:chMax val="0"/>
          <dgm:bulletEnabled val="1"/>
        </dgm:presLayoutVars>
      </dgm:prSet>
      <dgm:spPr/>
      <dgm:t>
        <a:bodyPr/>
        <a:lstStyle/>
        <a:p>
          <a:endParaRPr lang="tr-TR"/>
        </a:p>
      </dgm:t>
    </dgm:pt>
  </dgm:ptLst>
  <dgm:cxnLst>
    <dgm:cxn modelId="{87F5F296-E6E0-4999-B443-5C7772238313}" srcId="{6FC02554-99CB-4118-8FA7-6DF28B532D07}" destId="{B047D718-5B2F-4135-8887-03F08FC68319}" srcOrd="1" destOrd="0" parTransId="{E2E87C46-EC0A-495A-BE6E-F2C147DE7AD8}" sibTransId="{5818F606-2BF1-47D9-9F3B-D7147D2E3984}"/>
    <dgm:cxn modelId="{21C68EF3-0B37-44A9-A9BC-E46C37E76622}" type="presOf" srcId="{9A81076B-E8D9-4BD5-8C25-502ADF1B7114}" destId="{A4DE44B7-896C-4E99-BD3E-C1A78525AF56}" srcOrd="0" destOrd="0" presId="urn:microsoft.com/office/officeart/2005/8/layout/arrow4"/>
    <dgm:cxn modelId="{9B634E79-C1EB-4B4A-B77D-734B79E8372D}" type="presOf" srcId="{B047D718-5B2F-4135-8887-03F08FC68319}" destId="{43C480B6-60F5-4604-8C1F-6F80DCA6EDED}" srcOrd="0" destOrd="0" presId="urn:microsoft.com/office/officeart/2005/8/layout/arrow4"/>
    <dgm:cxn modelId="{F0EF90D6-679A-4D51-9431-F410C12C1642}" srcId="{6FC02554-99CB-4118-8FA7-6DF28B532D07}" destId="{9A81076B-E8D9-4BD5-8C25-502ADF1B7114}" srcOrd="0" destOrd="0" parTransId="{C250B4B8-D6EF-4384-BC32-5E84BF81F8E6}" sibTransId="{3649F74A-505F-4961-9348-9F67AFE4F0EE}"/>
    <dgm:cxn modelId="{78F08B10-74DF-4AB6-9A00-7201409A4133}" type="presOf" srcId="{6FC02554-99CB-4118-8FA7-6DF28B532D07}" destId="{C767B2EE-7FE7-4B5C-A0E9-DD6DD161AD51}" srcOrd="0" destOrd="0" presId="urn:microsoft.com/office/officeart/2005/8/layout/arrow4"/>
    <dgm:cxn modelId="{D7600037-B5A6-4258-8204-85186B7BE8FF}" type="presParOf" srcId="{C767B2EE-7FE7-4B5C-A0E9-DD6DD161AD51}" destId="{6B561B2B-53C2-4EEB-9AC0-B1CE905F8110}" srcOrd="0" destOrd="0" presId="urn:microsoft.com/office/officeart/2005/8/layout/arrow4"/>
    <dgm:cxn modelId="{B24E3AAA-6934-4E31-A2B8-AB8C1A74CAB8}" type="presParOf" srcId="{C767B2EE-7FE7-4B5C-A0E9-DD6DD161AD51}" destId="{A4DE44B7-896C-4E99-BD3E-C1A78525AF56}" srcOrd="1" destOrd="0" presId="urn:microsoft.com/office/officeart/2005/8/layout/arrow4"/>
    <dgm:cxn modelId="{4D99F537-8005-4FE2-9372-5229A267F431}" type="presParOf" srcId="{C767B2EE-7FE7-4B5C-A0E9-DD6DD161AD51}" destId="{17A71604-7B0E-4512-864C-845717C58DF2}" srcOrd="2" destOrd="0" presId="urn:microsoft.com/office/officeart/2005/8/layout/arrow4"/>
    <dgm:cxn modelId="{CB2835CA-3C52-48B8-B3C7-074877398D31}" type="presParOf" srcId="{C767B2EE-7FE7-4B5C-A0E9-DD6DD161AD51}" destId="{43C480B6-60F5-4604-8C1F-6F80DCA6EDED}" srcOrd="3" destOrd="0" presId="urn:microsoft.com/office/officeart/2005/8/layout/arrow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42E6FD6-DF5C-45FD-B599-D0FCFD40CA0B}"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04777E27-3DD9-4E9F-A089-A8F83387CEF3}">
      <dgm:prSet custT="1"/>
      <dgm:spPr/>
      <dgm:t>
        <a:bodyPr/>
        <a:lstStyle/>
        <a:p>
          <a:pPr rtl="0"/>
          <a:r>
            <a:rPr lang="tr-TR" sz="3300" dirty="0" smtClean="0"/>
            <a:t>Optik haberleşme sistemleri, sağladıkları avantajlar nedeniyle kısa sürede geniş kullanım alanı bulmuştur.</a:t>
          </a:r>
          <a:endParaRPr lang="tr-TR" sz="3300" dirty="0"/>
        </a:p>
      </dgm:t>
    </dgm:pt>
    <dgm:pt modelId="{C4198ACE-E602-49EC-A78B-31769BB9757A}" type="parTrans" cxnId="{09D4D9B4-57F7-44AC-9CC1-3F1034015CB7}">
      <dgm:prSet/>
      <dgm:spPr/>
      <dgm:t>
        <a:bodyPr/>
        <a:lstStyle/>
        <a:p>
          <a:endParaRPr lang="tr-TR" sz="3300"/>
        </a:p>
      </dgm:t>
    </dgm:pt>
    <dgm:pt modelId="{18360B92-EE74-485C-B39D-4D121CF5C5D7}" type="sibTrans" cxnId="{09D4D9B4-57F7-44AC-9CC1-3F1034015CB7}">
      <dgm:prSet/>
      <dgm:spPr/>
      <dgm:t>
        <a:bodyPr/>
        <a:lstStyle/>
        <a:p>
          <a:endParaRPr lang="tr-TR" sz="3300"/>
        </a:p>
      </dgm:t>
    </dgm:pt>
    <dgm:pt modelId="{A39770E2-C85C-45DE-8717-DC309BE0E104}">
      <dgm:prSet custT="1"/>
      <dgm:spPr/>
      <dgm:t>
        <a:bodyPr/>
        <a:lstStyle/>
        <a:p>
          <a:pPr rtl="0"/>
          <a:r>
            <a:rPr lang="tr-TR" sz="3300" dirty="0" smtClean="0"/>
            <a:t>Kapalı devre TV sistemlerinde</a:t>
          </a:r>
          <a:endParaRPr lang="tr-TR" sz="3300" dirty="0"/>
        </a:p>
      </dgm:t>
    </dgm:pt>
    <dgm:pt modelId="{A98E9CBB-B9E3-436A-818F-13F60CF16F09}" type="parTrans" cxnId="{E2C86636-09AE-4D22-93A4-FED3A48795A4}">
      <dgm:prSet/>
      <dgm:spPr/>
      <dgm:t>
        <a:bodyPr/>
        <a:lstStyle/>
        <a:p>
          <a:endParaRPr lang="tr-TR" sz="3300"/>
        </a:p>
      </dgm:t>
    </dgm:pt>
    <dgm:pt modelId="{4AD99AD2-F1FC-4224-8C5E-BBF931B05BB2}" type="sibTrans" cxnId="{E2C86636-09AE-4D22-93A4-FED3A48795A4}">
      <dgm:prSet/>
      <dgm:spPr/>
      <dgm:t>
        <a:bodyPr/>
        <a:lstStyle/>
        <a:p>
          <a:endParaRPr lang="tr-TR" sz="3300"/>
        </a:p>
      </dgm:t>
    </dgm:pt>
    <dgm:pt modelId="{6C0AD786-34DD-4FA2-A721-45C0E9B52C01}">
      <dgm:prSet custT="1"/>
      <dgm:spPr/>
      <dgm:t>
        <a:bodyPr/>
        <a:lstStyle/>
        <a:p>
          <a:pPr rtl="0"/>
          <a:r>
            <a:rPr lang="tr-TR" sz="3300" dirty="0" smtClean="0"/>
            <a:t>Data iletiminde</a:t>
          </a:r>
          <a:endParaRPr lang="tr-TR" sz="3300" dirty="0"/>
        </a:p>
      </dgm:t>
    </dgm:pt>
    <dgm:pt modelId="{9FC14893-ED9B-420B-B380-074884C458A7}" type="parTrans" cxnId="{E47DCBBF-7B4D-451D-8DDC-BB2CD8212746}">
      <dgm:prSet/>
      <dgm:spPr/>
      <dgm:t>
        <a:bodyPr/>
        <a:lstStyle/>
        <a:p>
          <a:endParaRPr lang="tr-TR" sz="3300"/>
        </a:p>
      </dgm:t>
    </dgm:pt>
    <dgm:pt modelId="{F5F49A3E-94D7-4DBE-A519-DA3A77A7A629}" type="sibTrans" cxnId="{E47DCBBF-7B4D-451D-8DDC-BB2CD8212746}">
      <dgm:prSet/>
      <dgm:spPr/>
      <dgm:t>
        <a:bodyPr/>
        <a:lstStyle/>
        <a:p>
          <a:endParaRPr lang="tr-TR" sz="3300"/>
        </a:p>
      </dgm:t>
    </dgm:pt>
    <dgm:pt modelId="{00196DA2-58BB-4B74-9AAB-58006981D0AA}">
      <dgm:prSet custT="1"/>
      <dgm:spPr/>
      <dgm:t>
        <a:bodyPr/>
        <a:lstStyle/>
        <a:p>
          <a:pPr rtl="0"/>
          <a:r>
            <a:rPr lang="tr-TR" sz="3300" dirty="0" smtClean="0"/>
            <a:t>Askeri bağlantılarda</a:t>
          </a:r>
          <a:endParaRPr lang="tr-TR" sz="3300" dirty="0"/>
        </a:p>
      </dgm:t>
    </dgm:pt>
    <dgm:pt modelId="{A6B54635-DB08-4EFA-931F-67562343B1B0}" type="parTrans" cxnId="{1E28AD67-C893-4DB5-A456-9E2A6D3D5541}">
      <dgm:prSet/>
      <dgm:spPr/>
      <dgm:t>
        <a:bodyPr/>
        <a:lstStyle/>
        <a:p>
          <a:endParaRPr lang="tr-TR" sz="3300"/>
        </a:p>
      </dgm:t>
    </dgm:pt>
    <dgm:pt modelId="{25962B53-1CE7-4FCE-89B2-2CB85AE5DE92}" type="sibTrans" cxnId="{1E28AD67-C893-4DB5-A456-9E2A6D3D5541}">
      <dgm:prSet/>
      <dgm:spPr/>
      <dgm:t>
        <a:bodyPr/>
        <a:lstStyle/>
        <a:p>
          <a:endParaRPr lang="tr-TR" sz="3300"/>
        </a:p>
      </dgm:t>
    </dgm:pt>
    <dgm:pt modelId="{0A66F194-7D4E-45B9-8DA7-F5BD6B09BB2C}">
      <dgm:prSet custT="1"/>
      <dgm:spPr/>
      <dgm:t>
        <a:bodyPr/>
        <a:lstStyle/>
        <a:p>
          <a:pPr rtl="0"/>
          <a:r>
            <a:rPr lang="tr-TR" sz="3300" dirty="0" smtClean="0"/>
            <a:t>Trafik kontrollerinde </a:t>
          </a:r>
          <a:endParaRPr lang="tr-TR" sz="3300" dirty="0"/>
        </a:p>
      </dgm:t>
    </dgm:pt>
    <dgm:pt modelId="{9BD1335D-944F-472A-A6C2-B2B1BC095935}" type="parTrans" cxnId="{0AD0E035-CCD3-4D70-AD3A-17145F42F514}">
      <dgm:prSet/>
      <dgm:spPr/>
      <dgm:t>
        <a:bodyPr/>
        <a:lstStyle/>
        <a:p>
          <a:endParaRPr lang="tr-TR" sz="3300"/>
        </a:p>
      </dgm:t>
    </dgm:pt>
    <dgm:pt modelId="{2DB3F39A-5524-4FE5-8A2D-3E197855D480}" type="sibTrans" cxnId="{0AD0E035-CCD3-4D70-AD3A-17145F42F514}">
      <dgm:prSet/>
      <dgm:spPr/>
      <dgm:t>
        <a:bodyPr/>
        <a:lstStyle/>
        <a:p>
          <a:endParaRPr lang="tr-TR" sz="3300"/>
        </a:p>
      </dgm:t>
    </dgm:pt>
    <dgm:pt modelId="{D834C065-2A25-48B8-805C-A4A01EEA8D50}">
      <dgm:prSet custT="1"/>
      <dgm:spPr/>
      <dgm:t>
        <a:bodyPr/>
        <a:lstStyle/>
        <a:p>
          <a:pPr rtl="0"/>
          <a:r>
            <a:rPr lang="tr-TR" sz="3300" dirty="0" smtClean="0"/>
            <a:t>İnternet bağlantılarında </a:t>
          </a:r>
          <a:endParaRPr lang="tr-TR" sz="3300" dirty="0"/>
        </a:p>
      </dgm:t>
    </dgm:pt>
    <dgm:pt modelId="{ADB3E244-C23B-4759-B1F8-DB675D0D4381}" type="parTrans" cxnId="{873F33CA-9911-470C-ABF9-068D651060A4}">
      <dgm:prSet/>
      <dgm:spPr/>
      <dgm:t>
        <a:bodyPr/>
        <a:lstStyle/>
        <a:p>
          <a:endParaRPr lang="tr-TR" sz="3300"/>
        </a:p>
      </dgm:t>
    </dgm:pt>
    <dgm:pt modelId="{4F1FE23D-DE5E-4B44-A615-8C8DEF8F7F25}" type="sibTrans" cxnId="{873F33CA-9911-470C-ABF9-068D651060A4}">
      <dgm:prSet/>
      <dgm:spPr/>
      <dgm:t>
        <a:bodyPr/>
        <a:lstStyle/>
        <a:p>
          <a:endParaRPr lang="tr-TR" sz="3300"/>
        </a:p>
      </dgm:t>
    </dgm:pt>
    <dgm:pt modelId="{D001B498-20B3-4D19-A2CE-85051BF728C8}">
      <dgm:prSet custT="1"/>
      <dgm:spPr/>
      <dgm:t>
        <a:bodyPr/>
        <a:lstStyle/>
        <a:p>
          <a:pPr rtl="0"/>
          <a:r>
            <a:rPr lang="tr-TR" sz="3300" smtClean="0"/>
            <a:t>Vücut organlarının görüntülenmesinde (Endoskopi, Kolonoskopi vb.)</a:t>
          </a:r>
          <a:endParaRPr lang="tr-TR" sz="3300"/>
        </a:p>
      </dgm:t>
    </dgm:pt>
    <dgm:pt modelId="{A948604E-1DE2-4367-B912-589BCBF9D531}" type="parTrans" cxnId="{50A1E769-D9A8-4D5D-9165-729028DF7529}">
      <dgm:prSet/>
      <dgm:spPr/>
      <dgm:t>
        <a:bodyPr/>
        <a:lstStyle/>
        <a:p>
          <a:endParaRPr lang="tr-TR" sz="3300"/>
        </a:p>
      </dgm:t>
    </dgm:pt>
    <dgm:pt modelId="{22244289-8FBD-4C47-8D8E-AFAC3410D1A0}" type="sibTrans" cxnId="{50A1E769-D9A8-4D5D-9165-729028DF7529}">
      <dgm:prSet/>
      <dgm:spPr/>
      <dgm:t>
        <a:bodyPr/>
        <a:lstStyle/>
        <a:p>
          <a:endParaRPr lang="tr-TR" sz="3300"/>
        </a:p>
      </dgm:t>
    </dgm:pt>
    <dgm:pt modelId="{7AF7957F-FD84-4778-9229-266261C6585D}">
      <dgm:prSet custT="1"/>
      <dgm:spPr/>
      <dgm:t>
        <a:bodyPr/>
        <a:lstStyle/>
        <a:p>
          <a:pPr rtl="0"/>
          <a:r>
            <a:rPr lang="tr-TR" sz="3300" dirty="0" smtClean="0"/>
            <a:t>Özetle yüksek hız ve güvenlik gerektiren sistemler.</a:t>
          </a:r>
          <a:endParaRPr lang="tr-TR" sz="3300" dirty="0"/>
        </a:p>
      </dgm:t>
    </dgm:pt>
    <dgm:pt modelId="{FD410EDB-C253-4558-B436-BCEBB73F4DF7}" type="parTrans" cxnId="{EC2F87F2-4814-46DE-B6D3-FA55CB789631}">
      <dgm:prSet/>
      <dgm:spPr/>
      <dgm:t>
        <a:bodyPr/>
        <a:lstStyle/>
        <a:p>
          <a:endParaRPr lang="tr-TR" sz="3300"/>
        </a:p>
      </dgm:t>
    </dgm:pt>
    <dgm:pt modelId="{45B0A53C-9B13-46A7-83B3-28FB29E1598B}" type="sibTrans" cxnId="{EC2F87F2-4814-46DE-B6D3-FA55CB789631}">
      <dgm:prSet/>
      <dgm:spPr/>
      <dgm:t>
        <a:bodyPr/>
        <a:lstStyle/>
        <a:p>
          <a:endParaRPr lang="tr-TR" sz="3300"/>
        </a:p>
      </dgm:t>
    </dgm:pt>
    <dgm:pt modelId="{2E98D8B4-D4B6-4846-99A4-F52D6515923B}" type="pres">
      <dgm:prSet presAssocID="{842E6FD6-DF5C-45FD-B599-D0FCFD40CA0B}" presName="vert0" presStyleCnt="0">
        <dgm:presLayoutVars>
          <dgm:dir/>
          <dgm:animOne val="branch"/>
          <dgm:animLvl val="lvl"/>
        </dgm:presLayoutVars>
      </dgm:prSet>
      <dgm:spPr/>
      <dgm:t>
        <a:bodyPr/>
        <a:lstStyle/>
        <a:p>
          <a:endParaRPr lang="tr-TR"/>
        </a:p>
      </dgm:t>
    </dgm:pt>
    <dgm:pt modelId="{6A73F79B-759C-4A93-AFF2-545AB15D8D5D}" type="pres">
      <dgm:prSet presAssocID="{04777E27-3DD9-4E9F-A089-A8F83387CEF3}" presName="thickLine" presStyleLbl="alignNode1" presStyleIdx="0" presStyleCnt="8"/>
      <dgm:spPr/>
    </dgm:pt>
    <dgm:pt modelId="{A16D122E-BEC2-424A-A9F1-9907FBFEE021}" type="pres">
      <dgm:prSet presAssocID="{04777E27-3DD9-4E9F-A089-A8F83387CEF3}" presName="horz1" presStyleCnt="0"/>
      <dgm:spPr/>
    </dgm:pt>
    <dgm:pt modelId="{4A979890-B726-4AAD-8166-7D280CB6BF26}" type="pres">
      <dgm:prSet presAssocID="{04777E27-3DD9-4E9F-A089-A8F83387CEF3}" presName="tx1" presStyleLbl="revTx" presStyleIdx="0" presStyleCnt="8"/>
      <dgm:spPr/>
      <dgm:t>
        <a:bodyPr/>
        <a:lstStyle/>
        <a:p>
          <a:endParaRPr lang="tr-TR"/>
        </a:p>
      </dgm:t>
    </dgm:pt>
    <dgm:pt modelId="{FCCA0B91-32E7-4219-99C4-C52FA7D24C12}" type="pres">
      <dgm:prSet presAssocID="{04777E27-3DD9-4E9F-A089-A8F83387CEF3}" presName="vert1" presStyleCnt="0"/>
      <dgm:spPr/>
    </dgm:pt>
    <dgm:pt modelId="{49633A9E-BDEF-4B0F-B5AC-705DA3CC7EC4}" type="pres">
      <dgm:prSet presAssocID="{A39770E2-C85C-45DE-8717-DC309BE0E104}" presName="thickLine" presStyleLbl="alignNode1" presStyleIdx="1" presStyleCnt="8"/>
      <dgm:spPr/>
    </dgm:pt>
    <dgm:pt modelId="{DFE2943D-63B1-4C16-A4C3-F7367666A279}" type="pres">
      <dgm:prSet presAssocID="{A39770E2-C85C-45DE-8717-DC309BE0E104}" presName="horz1" presStyleCnt="0"/>
      <dgm:spPr/>
    </dgm:pt>
    <dgm:pt modelId="{1880FB15-125D-4E45-B85F-C77EF01016A5}" type="pres">
      <dgm:prSet presAssocID="{A39770E2-C85C-45DE-8717-DC309BE0E104}" presName="tx1" presStyleLbl="revTx" presStyleIdx="1" presStyleCnt="8" custScaleY="62086"/>
      <dgm:spPr/>
      <dgm:t>
        <a:bodyPr/>
        <a:lstStyle/>
        <a:p>
          <a:endParaRPr lang="tr-TR"/>
        </a:p>
      </dgm:t>
    </dgm:pt>
    <dgm:pt modelId="{7598BEFA-F46B-4A5F-B803-420220B60F8B}" type="pres">
      <dgm:prSet presAssocID="{A39770E2-C85C-45DE-8717-DC309BE0E104}" presName="vert1" presStyleCnt="0"/>
      <dgm:spPr/>
    </dgm:pt>
    <dgm:pt modelId="{0503415B-D145-49EB-9B22-29426417B738}" type="pres">
      <dgm:prSet presAssocID="{6C0AD786-34DD-4FA2-A721-45C0E9B52C01}" presName="thickLine" presStyleLbl="alignNode1" presStyleIdx="2" presStyleCnt="8"/>
      <dgm:spPr/>
    </dgm:pt>
    <dgm:pt modelId="{107FB3A4-A8F3-4D08-936D-DDF7B666A75E}" type="pres">
      <dgm:prSet presAssocID="{6C0AD786-34DD-4FA2-A721-45C0E9B52C01}" presName="horz1" presStyleCnt="0"/>
      <dgm:spPr/>
    </dgm:pt>
    <dgm:pt modelId="{DBA8EE5E-464D-454F-8A7C-411B247981B7}" type="pres">
      <dgm:prSet presAssocID="{6C0AD786-34DD-4FA2-A721-45C0E9B52C01}" presName="tx1" presStyleLbl="revTx" presStyleIdx="2" presStyleCnt="8" custScaleY="58775"/>
      <dgm:spPr/>
      <dgm:t>
        <a:bodyPr/>
        <a:lstStyle/>
        <a:p>
          <a:endParaRPr lang="tr-TR"/>
        </a:p>
      </dgm:t>
    </dgm:pt>
    <dgm:pt modelId="{BDE976D5-6C2A-4681-8B75-D53315BC3DA9}" type="pres">
      <dgm:prSet presAssocID="{6C0AD786-34DD-4FA2-A721-45C0E9B52C01}" presName="vert1" presStyleCnt="0"/>
      <dgm:spPr/>
    </dgm:pt>
    <dgm:pt modelId="{36BB3C48-6569-4518-A084-D904083E73F0}" type="pres">
      <dgm:prSet presAssocID="{00196DA2-58BB-4B74-9AAB-58006981D0AA}" presName="thickLine" presStyleLbl="alignNode1" presStyleIdx="3" presStyleCnt="8"/>
      <dgm:spPr/>
    </dgm:pt>
    <dgm:pt modelId="{B11AC785-0E9A-44FF-BC2C-BF6AC209B72C}" type="pres">
      <dgm:prSet presAssocID="{00196DA2-58BB-4B74-9AAB-58006981D0AA}" presName="horz1" presStyleCnt="0"/>
      <dgm:spPr/>
    </dgm:pt>
    <dgm:pt modelId="{631982A2-C029-4097-84AA-CA4059E74A1D}" type="pres">
      <dgm:prSet presAssocID="{00196DA2-58BB-4B74-9AAB-58006981D0AA}" presName="tx1" presStyleLbl="revTx" presStyleIdx="3" presStyleCnt="8" custScaleY="54592"/>
      <dgm:spPr/>
      <dgm:t>
        <a:bodyPr/>
        <a:lstStyle/>
        <a:p>
          <a:endParaRPr lang="tr-TR"/>
        </a:p>
      </dgm:t>
    </dgm:pt>
    <dgm:pt modelId="{D0191D94-0E0D-4174-9AD8-64BFB94DE1AE}" type="pres">
      <dgm:prSet presAssocID="{00196DA2-58BB-4B74-9AAB-58006981D0AA}" presName="vert1" presStyleCnt="0"/>
      <dgm:spPr/>
    </dgm:pt>
    <dgm:pt modelId="{A731FDE1-C373-4239-AB8B-A23AC32634B2}" type="pres">
      <dgm:prSet presAssocID="{0A66F194-7D4E-45B9-8DA7-F5BD6B09BB2C}" presName="thickLine" presStyleLbl="alignNode1" presStyleIdx="4" presStyleCnt="8"/>
      <dgm:spPr/>
    </dgm:pt>
    <dgm:pt modelId="{5D0520B2-4246-4CD1-939B-A0FECF3433CD}" type="pres">
      <dgm:prSet presAssocID="{0A66F194-7D4E-45B9-8DA7-F5BD6B09BB2C}" presName="horz1" presStyleCnt="0"/>
      <dgm:spPr/>
    </dgm:pt>
    <dgm:pt modelId="{A8CF4668-F63D-493E-8D4C-D5C7786D71B6}" type="pres">
      <dgm:prSet presAssocID="{0A66F194-7D4E-45B9-8DA7-F5BD6B09BB2C}" presName="tx1" presStyleLbl="revTx" presStyleIdx="4" presStyleCnt="8" custScaleY="55468"/>
      <dgm:spPr/>
      <dgm:t>
        <a:bodyPr/>
        <a:lstStyle/>
        <a:p>
          <a:endParaRPr lang="tr-TR"/>
        </a:p>
      </dgm:t>
    </dgm:pt>
    <dgm:pt modelId="{056ACAB4-8637-4B02-B290-A25C6A4C54A7}" type="pres">
      <dgm:prSet presAssocID="{0A66F194-7D4E-45B9-8DA7-F5BD6B09BB2C}" presName="vert1" presStyleCnt="0"/>
      <dgm:spPr/>
    </dgm:pt>
    <dgm:pt modelId="{57A32853-3C80-44D3-862F-6563D54AFCDE}" type="pres">
      <dgm:prSet presAssocID="{D834C065-2A25-48B8-805C-A4A01EEA8D50}" presName="thickLine" presStyleLbl="alignNode1" presStyleIdx="5" presStyleCnt="8"/>
      <dgm:spPr/>
    </dgm:pt>
    <dgm:pt modelId="{9A73E608-A7CF-4D62-9832-AA6DD0A6CED5}" type="pres">
      <dgm:prSet presAssocID="{D834C065-2A25-48B8-805C-A4A01EEA8D50}" presName="horz1" presStyleCnt="0"/>
      <dgm:spPr/>
    </dgm:pt>
    <dgm:pt modelId="{FEA1865D-BD6D-4B4F-AEA2-8B967E32B38B}" type="pres">
      <dgm:prSet presAssocID="{D834C065-2A25-48B8-805C-A4A01EEA8D50}" presName="tx1" presStyleLbl="revTx" presStyleIdx="5" presStyleCnt="8" custScaleY="62174"/>
      <dgm:spPr/>
      <dgm:t>
        <a:bodyPr/>
        <a:lstStyle/>
        <a:p>
          <a:endParaRPr lang="tr-TR"/>
        </a:p>
      </dgm:t>
    </dgm:pt>
    <dgm:pt modelId="{2DE592F2-4F75-469A-99D3-043812A1338A}" type="pres">
      <dgm:prSet presAssocID="{D834C065-2A25-48B8-805C-A4A01EEA8D50}" presName="vert1" presStyleCnt="0"/>
      <dgm:spPr/>
    </dgm:pt>
    <dgm:pt modelId="{0C896FA4-5CD7-4FF9-AE7C-DFA5A77E1157}" type="pres">
      <dgm:prSet presAssocID="{D001B498-20B3-4D19-A2CE-85051BF728C8}" presName="thickLine" presStyleLbl="alignNode1" presStyleIdx="6" presStyleCnt="8"/>
      <dgm:spPr/>
    </dgm:pt>
    <dgm:pt modelId="{F5D69FD7-DCD3-48E7-8E14-F6AEAFA60D92}" type="pres">
      <dgm:prSet presAssocID="{D001B498-20B3-4D19-A2CE-85051BF728C8}" presName="horz1" presStyleCnt="0"/>
      <dgm:spPr/>
    </dgm:pt>
    <dgm:pt modelId="{66D70C9C-540B-44BC-BE90-16E5B5B049DB}" type="pres">
      <dgm:prSet presAssocID="{D001B498-20B3-4D19-A2CE-85051BF728C8}" presName="tx1" presStyleLbl="revTx" presStyleIdx="6" presStyleCnt="8"/>
      <dgm:spPr/>
      <dgm:t>
        <a:bodyPr/>
        <a:lstStyle/>
        <a:p>
          <a:endParaRPr lang="tr-TR"/>
        </a:p>
      </dgm:t>
    </dgm:pt>
    <dgm:pt modelId="{FF4C8811-058F-4C38-93FD-903F112EBFF4}" type="pres">
      <dgm:prSet presAssocID="{D001B498-20B3-4D19-A2CE-85051BF728C8}" presName="vert1" presStyleCnt="0"/>
      <dgm:spPr/>
    </dgm:pt>
    <dgm:pt modelId="{57BCA9E8-06F8-4D4C-9A09-EC2A939A4E80}" type="pres">
      <dgm:prSet presAssocID="{7AF7957F-FD84-4778-9229-266261C6585D}" presName="thickLine" presStyleLbl="alignNode1" presStyleIdx="7" presStyleCnt="8"/>
      <dgm:spPr/>
    </dgm:pt>
    <dgm:pt modelId="{59137687-7022-436E-B0DD-EEA21110D66F}" type="pres">
      <dgm:prSet presAssocID="{7AF7957F-FD84-4778-9229-266261C6585D}" presName="horz1" presStyleCnt="0"/>
      <dgm:spPr/>
    </dgm:pt>
    <dgm:pt modelId="{975F0680-268C-4F7D-AAD3-0135D3722408}" type="pres">
      <dgm:prSet presAssocID="{7AF7957F-FD84-4778-9229-266261C6585D}" presName="tx1" presStyleLbl="revTx" presStyleIdx="7" presStyleCnt="8" custScaleY="56046"/>
      <dgm:spPr/>
      <dgm:t>
        <a:bodyPr/>
        <a:lstStyle/>
        <a:p>
          <a:endParaRPr lang="tr-TR"/>
        </a:p>
      </dgm:t>
    </dgm:pt>
    <dgm:pt modelId="{76E55A37-A009-45FE-AF89-51AEE44DBB9A}" type="pres">
      <dgm:prSet presAssocID="{7AF7957F-FD84-4778-9229-266261C6585D}" presName="vert1" presStyleCnt="0"/>
      <dgm:spPr/>
    </dgm:pt>
  </dgm:ptLst>
  <dgm:cxnLst>
    <dgm:cxn modelId="{E47DCBBF-7B4D-451D-8DDC-BB2CD8212746}" srcId="{842E6FD6-DF5C-45FD-B599-D0FCFD40CA0B}" destId="{6C0AD786-34DD-4FA2-A721-45C0E9B52C01}" srcOrd="2" destOrd="0" parTransId="{9FC14893-ED9B-420B-B380-074884C458A7}" sibTransId="{F5F49A3E-94D7-4DBE-A519-DA3A77A7A629}"/>
    <dgm:cxn modelId="{C1D40642-3A34-4010-9993-464552E67764}" type="presOf" srcId="{7AF7957F-FD84-4778-9229-266261C6585D}" destId="{975F0680-268C-4F7D-AAD3-0135D3722408}" srcOrd="0" destOrd="0" presId="urn:microsoft.com/office/officeart/2008/layout/LinedList"/>
    <dgm:cxn modelId="{484EC080-2756-403B-8EC0-085EEE11E7C8}" type="presOf" srcId="{0A66F194-7D4E-45B9-8DA7-F5BD6B09BB2C}" destId="{A8CF4668-F63D-493E-8D4C-D5C7786D71B6}" srcOrd="0" destOrd="0" presId="urn:microsoft.com/office/officeart/2008/layout/LinedList"/>
    <dgm:cxn modelId="{09D4D9B4-57F7-44AC-9CC1-3F1034015CB7}" srcId="{842E6FD6-DF5C-45FD-B599-D0FCFD40CA0B}" destId="{04777E27-3DD9-4E9F-A089-A8F83387CEF3}" srcOrd="0" destOrd="0" parTransId="{C4198ACE-E602-49EC-A78B-31769BB9757A}" sibTransId="{18360B92-EE74-485C-B39D-4D121CF5C5D7}"/>
    <dgm:cxn modelId="{82088E36-AE5A-48A3-A63E-674F5F2A204F}" type="presOf" srcId="{D001B498-20B3-4D19-A2CE-85051BF728C8}" destId="{66D70C9C-540B-44BC-BE90-16E5B5B049DB}" srcOrd="0" destOrd="0" presId="urn:microsoft.com/office/officeart/2008/layout/LinedList"/>
    <dgm:cxn modelId="{7B4A69E0-A556-4608-B2D8-58AD698DE98F}" type="presOf" srcId="{04777E27-3DD9-4E9F-A089-A8F83387CEF3}" destId="{4A979890-B726-4AAD-8166-7D280CB6BF26}" srcOrd="0" destOrd="0" presId="urn:microsoft.com/office/officeart/2008/layout/LinedList"/>
    <dgm:cxn modelId="{0AD0E035-CCD3-4D70-AD3A-17145F42F514}" srcId="{842E6FD6-DF5C-45FD-B599-D0FCFD40CA0B}" destId="{0A66F194-7D4E-45B9-8DA7-F5BD6B09BB2C}" srcOrd="4" destOrd="0" parTransId="{9BD1335D-944F-472A-A6C2-B2B1BC095935}" sibTransId="{2DB3F39A-5524-4FE5-8A2D-3E197855D480}"/>
    <dgm:cxn modelId="{1E28AD67-C893-4DB5-A456-9E2A6D3D5541}" srcId="{842E6FD6-DF5C-45FD-B599-D0FCFD40CA0B}" destId="{00196DA2-58BB-4B74-9AAB-58006981D0AA}" srcOrd="3" destOrd="0" parTransId="{A6B54635-DB08-4EFA-931F-67562343B1B0}" sibTransId="{25962B53-1CE7-4FCE-89B2-2CB85AE5DE92}"/>
    <dgm:cxn modelId="{50A1E769-D9A8-4D5D-9165-729028DF7529}" srcId="{842E6FD6-DF5C-45FD-B599-D0FCFD40CA0B}" destId="{D001B498-20B3-4D19-A2CE-85051BF728C8}" srcOrd="6" destOrd="0" parTransId="{A948604E-1DE2-4367-B912-589BCBF9D531}" sibTransId="{22244289-8FBD-4C47-8D8E-AFAC3410D1A0}"/>
    <dgm:cxn modelId="{E2C86636-09AE-4D22-93A4-FED3A48795A4}" srcId="{842E6FD6-DF5C-45FD-B599-D0FCFD40CA0B}" destId="{A39770E2-C85C-45DE-8717-DC309BE0E104}" srcOrd="1" destOrd="0" parTransId="{A98E9CBB-B9E3-436A-818F-13F60CF16F09}" sibTransId="{4AD99AD2-F1FC-4224-8C5E-BBF931B05BB2}"/>
    <dgm:cxn modelId="{894DE38C-5895-457F-8CD9-74475DFF2098}" type="presOf" srcId="{00196DA2-58BB-4B74-9AAB-58006981D0AA}" destId="{631982A2-C029-4097-84AA-CA4059E74A1D}" srcOrd="0" destOrd="0" presId="urn:microsoft.com/office/officeart/2008/layout/LinedList"/>
    <dgm:cxn modelId="{ADD98A27-4154-4209-A201-7A853D68817A}" type="presOf" srcId="{A39770E2-C85C-45DE-8717-DC309BE0E104}" destId="{1880FB15-125D-4E45-B85F-C77EF01016A5}" srcOrd="0" destOrd="0" presId="urn:microsoft.com/office/officeart/2008/layout/LinedList"/>
    <dgm:cxn modelId="{873F33CA-9911-470C-ABF9-068D651060A4}" srcId="{842E6FD6-DF5C-45FD-B599-D0FCFD40CA0B}" destId="{D834C065-2A25-48B8-805C-A4A01EEA8D50}" srcOrd="5" destOrd="0" parTransId="{ADB3E244-C23B-4759-B1F8-DB675D0D4381}" sibTransId="{4F1FE23D-DE5E-4B44-A615-8C8DEF8F7F25}"/>
    <dgm:cxn modelId="{824A28A5-B08E-4398-95FF-69DCDE3BFFB2}" type="presOf" srcId="{6C0AD786-34DD-4FA2-A721-45C0E9B52C01}" destId="{DBA8EE5E-464D-454F-8A7C-411B247981B7}" srcOrd="0" destOrd="0" presId="urn:microsoft.com/office/officeart/2008/layout/LinedList"/>
    <dgm:cxn modelId="{39C5F881-70C7-4746-938B-598153CCAADC}" type="presOf" srcId="{D834C065-2A25-48B8-805C-A4A01EEA8D50}" destId="{FEA1865D-BD6D-4B4F-AEA2-8B967E32B38B}" srcOrd="0" destOrd="0" presId="urn:microsoft.com/office/officeart/2008/layout/LinedList"/>
    <dgm:cxn modelId="{A39274A5-314B-430B-8362-20B916083DA7}" type="presOf" srcId="{842E6FD6-DF5C-45FD-B599-D0FCFD40CA0B}" destId="{2E98D8B4-D4B6-4846-99A4-F52D6515923B}" srcOrd="0" destOrd="0" presId="urn:microsoft.com/office/officeart/2008/layout/LinedList"/>
    <dgm:cxn modelId="{EC2F87F2-4814-46DE-B6D3-FA55CB789631}" srcId="{842E6FD6-DF5C-45FD-B599-D0FCFD40CA0B}" destId="{7AF7957F-FD84-4778-9229-266261C6585D}" srcOrd="7" destOrd="0" parTransId="{FD410EDB-C253-4558-B436-BCEBB73F4DF7}" sibTransId="{45B0A53C-9B13-46A7-83B3-28FB29E1598B}"/>
    <dgm:cxn modelId="{FF5CE62B-17D5-4AEB-80AD-0A1FEFAEB842}" type="presParOf" srcId="{2E98D8B4-D4B6-4846-99A4-F52D6515923B}" destId="{6A73F79B-759C-4A93-AFF2-545AB15D8D5D}" srcOrd="0" destOrd="0" presId="urn:microsoft.com/office/officeart/2008/layout/LinedList"/>
    <dgm:cxn modelId="{D77944E5-48DD-4861-A293-287C1731ED4B}" type="presParOf" srcId="{2E98D8B4-D4B6-4846-99A4-F52D6515923B}" destId="{A16D122E-BEC2-424A-A9F1-9907FBFEE021}" srcOrd="1" destOrd="0" presId="urn:microsoft.com/office/officeart/2008/layout/LinedList"/>
    <dgm:cxn modelId="{D63514F9-62A7-4DB5-948D-7D4EBDADAF90}" type="presParOf" srcId="{A16D122E-BEC2-424A-A9F1-9907FBFEE021}" destId="{4A979890-B726-4AAD-8166-7D280CB6BF26}" srcOrd="0" destOrd="0" presId="urn:microsoft.com/office/officeart/2008/layout/LinedList"/>
    <dgm:cxn modelId="{537B11A6-2125-4234-8EE0-2D3FE8B9A398}" type="presParOf" srcId="{A16D122E-BEC2-424A-A9F1-9907FBFEE021}" destId="{FCCA0B91-32E7-4219-99C4-C52FA7D24C12}" srcOrd="1" destOrd="0" presId="urn:microsoft.com/office/officeart/2008/layout/LinedList"/>
    <dgm:cxn modelId="{94E8D045-1964-4559-A97B-1E0CFFB17607}" type="presParOf" srcId="{2E98D8B4-D4B6-4846-99A4-F52D6515923B}" destId="{49633A9E-BDEF-4B0F-B5AC-705DA3CC7EC4}" srcOrd="2" destOrd="0" presId="urn:microsoft.com/office/officeart/2008/layout/LinedList"/>
    <dgm:cxn modelId="{1ACE7F40-CE15-407E-9DE5-1B06F4DDBAE9}" type="presParOf" srcId="{2E98D8B4-D4B6-4846-99A4-F52D6515923B}" destId="{DFE2943D-63B1-4C16-A4C3-F7367666A279}" srcOrd="3" destOrd="0" presId="urn:microsoft.com/office/officeart/2008/layout/LinedList"/>
    <dgm:cxn modelId="{1052FF8E-8DF1-4057-B2F7-A20B4CF30621}" type="presParOf" srcId="{DFE2943D-63B1-4C16-A4C3-F7367666A279}" destId="{1880FB15-125D-4E45-B85F-C77EF01016A5}" srcOrd="0" destOrd="0" presId="urn:microsoft.com/office/officeart/2008/layout/LinedList"/>
    <dgm:cxn modelId="{FE26A5FC-DC16-4C40-87A3-9E1FCE71EB35}" type="presParOf" srcId="{DFE2943D-63B1-4C16-A4C3-F7367666A279}" destId="{7598BEFA-F46B-4A5F-B803-420220B60F8B}" srcOrd="1" destOrd="0" presId="urn:microsoft.com/office/officeart/2008/layout/LinedList"/>
    <dgm:cxn modelId="{3BAC48AA-595B-4ACC-B56C-111ACDEAD92E}" type="presParOf" srcId="{2E98D8B4-D4B6-4846-99A4-F52D6515923B}" destId="{0503415B-D145-49EB-9B22-29426417B738}" srcOrd="4" destOrd="0" presId="urn:microsoft.com/office/officeart/2008/layout/LinedList"/>
    <dgm:cxn modelId="{9A6453C7-2942-4602-BA55-A78208F0F6D4}" type="presParOf" srcId="{2E98D8B4-D4B6-4846-99A4-F52D6515923B}" destId="{107FB3A4-A8F3-4D08-936D-DDF7B666A75E}" srcOrd="5" destOrd="0" presId="urn:microsoft.com/office/officeart/2008/layout/LinedList"/>
    <dgm:cxn modelId="{1915E182-FDC6-4F33-9D64-E4B75108829B}" type="presParOf" srcId="{107FB3A4-A8F3-4D08-936D-DDF7B666A75E}" destId="{DBA8EE5E-464D-454F-8A7C-411B247981B7}" srcOrd="0" destOrd="0" presId="urn:microsoft.com/office/officeart/2008/layout/LinedList"/>
    <dgm:cxn modelId="{4F5A34B5-06B6-42E5-8236-51820BE05FA9}" type="presParOf" srcId="{107FB3A4-A8F3-4D08-936D-DDF7B666A75E}" destId="{BDE976D5-6C2A-4681-8B75-D53315BC3DA9}" srcOrd="1" destOrd="0" presId="urn:microsoft.com/office/officeart/2008/layout/LinedList"/>
    <dgm:cxn modelId="{BB30A928-3D21-46F5-86DA-2CC70537144C}" type="presParOf" srcId="{2E98D8B4-D4B6-4846-99A4-F52D6515923B}" destId="{36BB3C48-6569-4518-A084-D904083E73F0}" srcOrd="6" destOrd="0" presId="urn:microsoft.com/office/officeart/2008/layout/LinedList"/>
    <dgm:cxn modelId="{29335520-CA2E-45DA-A42C-69B81336FDDD}" type="presParOf" srcId="{2E98D8B4-D4B6-4846-99A4-F52D6515923B}" destId="{B11AC785-0E9A-44FF-BC2C-BF6AC209B72C}" srcOrd="7" destOrd="0" presId="urn:microsoft.com/office/officeart/2008/layout/LinedList"/>
    <dgm:cxn modelId="{44C893F6-28B4-435E-963F-B7E14E0E7763}" type="presParOf" srcId="{B11AC785-0E9A-44FF-BC2C-BF6AC209B72C}" destId="{631982A2-C029-4097-84AA-CA4059E74A1D}" srcOrd="0" destOrd="0" presId="urn:microsoft.com/office/officeart/2008/layout/LinedList"/>
    <dgm:cxn modelId="{89DDD477-B0FB-4AC4-9DF8-D64D6E73B8E9}" type="presParOf" srcId="{B11AC785-0E9A-44FF-BC2C-BF6AC209B72C}" destId="{D0191D94-0E0D-4174-9AD8-64BFB94DE1AE}" srcOrd="1" destOrd="0" presId="urn:microsoft.com/office/officeart/2008/layout/LinedList"/>
    <dgm:cxn modelId="{B6853B93-3B02-464F-A78C-1B68E7FE505F}" type="presParOf" srcId="{2E98D8B4-D4B6-4846-99A4-F52D6515923B}" destId="{A731FDE1-C373-4239-AB8B-A23AC32634B2}" srcOrd="8" destOrd="0" presId="urn:microsoft.com/office/officeart/2008/layout/LinedList"/>
    <dgm:cxn modelId="{12D70457-581C-45FE-9EB4-3D2EC361D875}" type="presParOf" srcId="{2E98D8B4-D4B6-4846-99A4-F52D6515923B}" destId="{5D0520B2-4246-4CD1-939B-A0FECF3433CD}" srcOrd="9" destOrd="0" presId="urn:microsoft.com/office/officeart/2008/layout/LinedList"/>
    <dgm:cxn modelId="{65D7DBB9-8AE7-4F9A-BC02-20066E757A14}" type="presParOf" srcId="{5D0520B2-4246-4CD1-939B-A0FECF3433CD}" destId="{A8CF4668-F63D-493E-8D4C-D5C7786D71B6}" srcOrd="0" destOrd="0" presId="urn:microsoft.com/office/officeart/2008/layout/LinedList"/>
    <dgm:cxn modelId="{6FCB7D98-B95A-4049-A1CD-B129E2C39EB9}" type="presParOf" srcId="{5D0520B2-4246-4CD1-939B-A0FECF3433CD}" destId="{056ACAB4-8637-4B02-B290-A25C6A4C54A7}" srcOrd="1" destOrd="0" presId="urn:microsoft.com/office/officeart/2008/layout/LinedList"/>
    <dgm:cxn modelId="{14C16EC7-4E97-407C-B118-2176806F4451}" type="presParOf" srcId="{2E98D8B4-D4B6-4846-99A4-F52D6515923B}" destId="{57A32853-3C80-44D3-862F-6563D54AFCDE}" srcOrd="10" destOrd="0" presId="urn:microsoft.com/office/officeart/2008/layout/LinedList"/>
    <dgm:cxn modelId="{B3B49FE3-5A1D-4F84-8B85-CD9E75F88F16}" type="presParOf" srcId="{2E98D8B4-D4B6-4846-99A4-F52D6515923B}" destId="{9A73E608-A7CF-4D62-9832-AA6DD0A6CED5}" srcOrd="11" destOrd="0" presId="urn:microsoft.com/office/officeart/2008/layout/LinedList"/>
    <dgm:cxn modelId="{7FDFC59C-CF99-420D-8C90-DA4D251C2277}" type="presParOf" srcId="{9A73E608-A7CF-4D62-9832-AA6DD0A6CED5}" destId="{FEA1865D-BD6D-4B4F-AEA2-8B967E32B38B}" srcOrd="0" destOrd="0" presId="urn:microsoft.com/office/officeart/2008/layout/LinedList"/>
    <dgm:cxn modelId="{4A913693-BE55-4FA1-B086-B89177549AD0}" type="presParOf" srcId="{9A73E608-A7CF-4D62-9832-AA6DD0A6CED5}" destId="{2DE592F2-4F75-469A-99D3-043812A1338A}" srcOrd="1" destOrd="0" presId="urn:microsoft.com/office/officeart/2008/layout/LinedList"/>
    <dgm:cxn modelId="{19237220-27B8-4FB1-8C03-2B889FF5A082}" type="presParOf" srcId="{2E98D8B4-D4B6-4846-99A4-F52D6515923B}" destId="{0C896FA4-5CD7-4FF9-AE7C-DFA5A77E1157}" srcOrd="12" destOrd="0" presId="urn:microsoft.com/office/officeart/2008/layout/LinedList"/>
    <dgm:cxn modelId="{2C7FB886-8ACF-4D32-AE71-71DC059398AB}" type="presParOf" srcId="{2E98D8B4-D4B6-4846-99A4-F52D6515923B}" destId="{F5D69FD7-DCD3-48E7-8E14-F6AEAFA60D92}" srcOrd="13" destOrd="0" presId="urn:microsoft.com/office/officeart/2008/layout/LinedList"/>
    <dgm:cxn modelId="{CC47CC32-1FC5-4B52-B317-69CA071844C4}" type="presParOf" srcId="{F5D69FD7-DCD3-48E7-8E14-F6AEAFA60D92}" destId="{66D70C9C-540B-44BC-BE90-16E5B5B049DB}" srcOrd="0" destOrd="0" presId="urn:microsoft.com/office/officeart/2008/layout/LinedList"/>
    <dgm:cxn modelId="{2674A3EC-B6D0-4889-B8C9-76314EBB53DD}" type="presParOf" srcId="{F5D69FD7-DCD3-48E7-8E14-F6AEAFA60D92}" destId="{FF4C8811-058F-4C38-93FD-903F112EBFF4}" srcOrd="1" destOrd="0" presId="urn:microsoft.com/office/officeart/2008/layout/LinedList"/>
    <dgm:cxn modelId="{BFD38D29-C4AE-41F2-94EA-C036647FC13E}" type="presParOf" srcId="{2E98D8B4-D4B6-4846-99A4-F52D6515923B}" destId="{57BCA9E8-06F8-4D4C-9A09-EC2A939A4E80}" srcOrd="14" destOrd="0" presId="urn:microsoft.com/office/officeart/2008/layout/LinedList"/>
    <dgm:cxn modelId="{C17EA7BC-480B-4F1E-83C6-15FC8FCC21D4}" type="presParOf" srcId="{2E98D8B4-D4B6-4846-99A4-F52D6515923B}" destId="{59137687-7022-436E-B0DD-EEA21110D66F}" srcOrd="15" destOrd="0" presId="urn:microsoft.com/office/officeart/2008/layout/LinedList"/>
    <dgm:cxn modelId="{B0E3D9A4-54B4-4AA4-8CE7-8251BBA6F3F2}" type="presParOf" srcId="{59137687-7022-436E-B0DD-EEA21110D66F}" destId="{975F0680-268C-4F7D-AAD3-0135D3722408}" srcOrd="0" destOrd="0" presId="urn:microsoft.com/office/officeart/2008/layout/LinedList"/>
    <dgm:cxn modelId="{6C80A931-49CB-4717-8BA6-6C1BDF9236EC}" type="presParOf" srcId="{59137687-7022-436E-B0DD-EEA21110D66F}" destId="{76E55A37-A009-45FE-AF89-51AEE44DBB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ED5A0DF-93CC-45F0-8172-07AB2553BA6D}"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tr-TR"/>
        </a:p>
      </dgm:t>
    </dgm:pt>
    <dgm:pt modelId="{CCD2215F-EFA5-494A-8533-6BB357922400}">
      <dgm:prSet/>
      <dgm:spPr/>
      <dgm:t>
        <a:bodyPr/>
        <a:lstStyle/>
        <a:p>
          <a:pPr rtl="0"/>
          <a:r>
            <a:rPr lang="tr-TR" b="1" i="1" baseline="0" dirty="0" smtClean="0"/>
            <a:t>Kaynakça</a:t>
          </a:r>
          <a:endParaRPr lang="tr-TR" dirty="0"/>
        </a:p>
      </dgm:t>
    </dgm:pt>
    <dgm:pt modelId="{20B83700-1B42-4FAE-9255-9C89F0A45A3D}" type="parTrans" cxnId="{BE2C09EF-501B-4448-B38B-31A4CE435621}">
      <dgm:prSet/>
      <dgm:spPr/>
      <dgm:t>
        <a:bodyPr/>
        <a:lstStyle/>
        <a:p>
          <a:endParaRPr lang="tr-TR"/>
        </a:p>
      </dgm:t>
    </dgm:pt>
    <dgm:pt modelId="{09EE4307-B4B0-4205-A65B-4AD9F012955F}" type="sibTrans" cxnId="{BE2C09EF-501B-4448-B38B-31A4CE435621}">
      <dgm:prSet/>
      <dgm:spPr/>
      <dgm:t>
        <a:bodyPr/>
        <a:lstStyle/>
        <a:p>
          <a:endParaRPr lang="tr-TR"/>
        </a:p>
      </dgm:t>
    </dgm:pt>
    <dgm:pt modelId="{B90C32F1-D4D1-46F9-A952-57690415168F}" type="pres">
      <dgm:prSet presAssocID="{2ED5A0DF-93CC-45F0-8172-07AB2553BA6D}" presName="compositeShape" presStyleCnt="0">
        <dgm:presLayoutVars>
          <dgm:chMax val="7"/>
          <dgm:dir/>
          <dgm:resizeHandles val="exact"/>
        </dgm:presLayoutVars>
      </dgm:prSet>
      <dgm:spPr/>
      <dgm:t>
        <a:bodyPr/>
        <a:lstStyle/>
        <a:p>
          <a:endParaRPr lang="tr-TR"/>
        </a:p>
      </dgm:t>
    </dgm:pt>
    <dgm:pt modelId="{34A2BD79-98EE-4F7A-AA16-70D4F4D1DD2D}" type="pres">
      <dgm:prSet presAssocID="{CCD2215F-EFA5-494A-8533-6BB357922400}" presName="circ1TxSh" presStyleLbl="vennNode1" presStyleIdx="0" presStyleCnt="1" custScaleX="147543"/>
      <dgm:spPr/>
      <dgm:t>
        <a:bodyPr/>
        <a:lstStyle/>
        <a:p>
          <a:endParaRPr lang="tr-TR"/>
        </a:p>
      </dgm:t>
    </dgm:pt>
  </dgm:ptLst>
  <dgm:cxnLst>
    <dgm:cxn modelId="{BE2C09EF-501B-4448-B38B-31A4CE435621}" srcId="{2ED5A0DF-93CC-45F0-8172-07AB2553BA6D}" destId="{CCD2215F-EFA5-494A-8533-6BB357922400}" srcOrd="0" destOrd="0" parTransId="{20B83700-1B42-4FAE-9255-9C89F0A45A3D}" sibTransId="{09EE4307-B4B0-4205-A65B-4AD9F012955F}"/>
    <dgm:cxn modelId="{5496658C-A243-4B61-923C-4393F66C49F4}" type="presOf" srcId="{CCD2215F-EFA5-494A-8533-6BB357922400}" destId="{34A2BD79-98EE-4F7A-AA16-70D4F4D1DD2D}" srcOrd="0" destOrd="0" presId="urn:microsoft.com/office/officeart/2005/8/layout/venn1"/>
    <dgm:cxn modelId="{DA257856-31DC-416F-AFA1-200A0DAC89E6}" type="presOf" srcId="{2ED5A0DF-93CC-45F0-8172-07AB2553BA6D}" destId="{B90C32F1-D4D1-46F9-A952-57690415168F}" srcOrd="0" destOrd="0" presId="urn:microsoft.com/office/officeart/2005/8/layout/venn1"/>
    <dgm:cxn modelId="{62422895-7CF2-4A0B-A61E-B0C8ECD19CB4}" type="presParOf" srcId="{B90C32F1-D4D1-46F9-A952-57690415168F}" destId="{34A2BD79-98EE-4F7A-AA16-70D4F4D1DD2D}"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B74D5-46C6-4E1F-9DA3-75C1AF0F2D3F}" type="doc">
      <dgm:prSet loTypeId="urn:microsoft.com/office/officeart/2008/layout/LinedList" loCatId="list" qsTypeId="urn:microsoft.com/office/officeart/2005/8/quickstyle/simple4" qsCatId="simple" csTypeId="urn:microsoft.com/office/officeart/2005/8/colors/colorful4" csCatId="colorful" phldr="1"/>
      <dgm:spPr/>
      <dgm:t>
        <a:bodyPr/>
        <a:lstStyle/>
        <a:p>
          <a:endParaRPr lang="tr-TR"/>
        </a:p>
      </dgm:t>
    </dgm:pt>
    <dgm:pt modelId="{09A54FA0-BA00-4061-B04E-1E47D5678615}">
      <dgm:prSet/>
      <dgm:spPr/>
      <dgm:t>
        <a:bodyPr/>
        <a:lstStyle/>
        <a:p>
          <a:pPr rtl="0"/>
          <a:r>
            <a:rPr lang="tr-TR" dirty="0" err="1" smtClean="0"/>
            <a:t>Koaksiyel</a:t>
          </a:r>
          <a:r>
            <a:rPr lang="tr-TR" dirty="0" smtClean="0"/>
            <a:t> kablo, üzeri yalıtkan madde ile kaplı, bakırdan elde edilen ve radyo frekanslarının iletilmesi için kullanılan bir kablo çeşididir.</a:t>
          </a:r>
          <a:endParaRPr lang="tr-TR" dirty="0"/>
        </a:p>
      </dgm:t>
    </dgm:pt>
    <dgm:pt modelId="{83818E9C-7B62-4DD7-9FEB-0BE28415418F}" type="parTrans" cxnId="{384F5168-AE0B-40F5-A578-347668A9447D}">
      <dgm:prSet/>
      <dgm:spPr/>
      <dgm:t>
        <a:bodyPr/>
        <a:lstStyle/>
        <a:p>
          <a:endParaRPr lang="tr-TR"/>
        </a:p>
      </dgm:t>
    </dgm:pt>
    <dgm:pt modelId="{D4DAD604-8F44-42D8-86F5-03D806E3B40B}" type="sibTrans" cxnId="{384F5168-AE0B-40F5-A578-347668A9447D}">
      <dgm:prSet/>
      <dgm:spPr/>
      <dgm:t>
        <a:bodyPr/>
        <a:lstStyle/>
        <a:p>
          <a:endParaRPr lang="tr-TR"/>
        </a:p>
      </dgm:t>
    </dgm:pt>
    <dgm:pt modelId="{C6191037-3E91-40CD-867F-F67BE86E9945}">
      <dgm:prSet/>
      <dgm:spPr/>
      <dgm:t>
        <a:bodyPr/>
        <a:lstStyle/>
        <a:p>
          <a:pPr rtl="0"/>
          <a:r>
            <a:rPr lang="tr-TR" dirty="0" smtClean="0"/>
            <a:t>Bakırın bu kablolarda kullanılma sebebi ise elektrik akımına düşük direnç göstermesidir. Bu özelliğiyle </a:t>
          </a:r>
          <a:r>
            <a:rPr lang="tr-TR" dirty="0" err="1" smtClean="0"/>
            <a:t>koaksiyel</a:t>
          </a:r>
          <a:r>
            <a:rPr lang="tr-TR" smtClean="0"/>
            <a:t> </a:t>
          </a:r>
          <a:r>
            <a:rPr lang="tr-TR" smtClean="0"/>
            <a:t>kablolar, </a:t>
          </a:r>
          <a:r>
            <a:rPr lang="tr-TR" dirty="0" smtClean="0"/>
            <a:t>sinyallerin daha uzak mesafelere taşınmasına olanak sağlar.</a:t>
          </a:r>
          <a:endParaRPr lang="tr-TR" dirty="0"/>
        </a:p>
      </dgm:t>
    </dgm:pt>
    <dgm:pt modelId="{4CAA890C-CDDA-4627-96BE-A8007818177D}" type="parTrans" cxnId="{2071DAA9-5517-4EFF-9427-1172867F1DC3}">
      <dgm:prSet/>
      <dgm:spPr/>
      <dgm:t>
        <a:bodyPr/>
        <a:lstStyle/>
        <a:p>
          <a:endParaRPr lang="tr-TR"/>
        </a:p>
      </dgm:t>
    </dgm:pt>
    <dgm:pt modelId="{CDFC5DAB-FC88-4050-AEEF-B6CC795B4CE9}" type="sibTrans" cxnId="{2071DAA9-5517-4EFF-9427-1172867F1DC3}">
      <dgm:prSet/>
      <dgm:spPr/>
      <dgm:t>
        <a:bodyPr/>
        <a:lstStyle/>
        <a:p>
          <a:endParaRPr lang="tr-TR"/>
        </a:p>
      </dgm:t>
    </dgm:pt>
    <dgm:pt modelId="{07BD8CFE-39F2-4A32-BC59-EA6F8E9D1372}">
      <dgm:prSet/>
      <dgm:spPr/>
      <dgm:t>
        <a:bodyPr/>
        <a:lstStyle/>
        <a:p>
          <a:pPr rtl="0"/>
          <a:r>
            <a:rPr lang="tr-TR" dirty="0" smtClean="0"/>
            <a:t>Kullanım alanına göre farklılık gösteren </a:t>
          </a:r>
          <a:r>
            <a:rPr lang="tr-TR" dirty="0" err="1" smtClean="0"/>
            <a:t>koaksiyel</a:t>
          </a:r>
          <a:r>
            <a:rPr lang="tr-TR" dirty="0" smtClean="0"/>
            <a:t> kabloların iletim mesafesi ise normal koşullarda 500 metredir. </a:t>
          </a:r>
          <a:endParaRPr lang="tr-TR" dirty="0"/>
        </a:p>
      </dgm:t>
    </dgm:pt>
    <dgm:pt modelId="{71046488-B9BF-47D7-96F8-A542B25F3EFD}" type="parTrans" cxnId="{F7041179-5C65-4032-B786-CCF46B77FDE6}">
      <dgm:prSet/>
      <dgm:spPr/>
      <dgm:t>
        <a:bodyPr/>
        <a:lstStyle/>
        <a:p>
          <a:endParaRPr lang="tr-TR"/>
        </a:p>
      </dgm:t>
    </dgm:pt>
    <dgm:pt modelId="{17115AC1-4ABA-499D-9301-FF8C83A34F77}" type="sibTrans" cxnId="{F7041179-5C65-4032-B786-CCF46B77FDE6}">
      <dgm:prSet/>
      <dgm:spPr/>
      <dgm:t>
        <a:bodyPr/>
        <a:lstStyle/>
        <a:p>
          <a:endParaRPr lang="tr-TR"/>
        </a:p>
      </dgm:t>
    </dgm:pt>
    <dgm:pt modelId="{75B8A958-7F88-4BBA-83A9-A8B2B1C88F4F}" type="pres">
      <dgm:prSet presAssocID="{BE1B74D5-46C6-4E1F-9DA3-75C1AF0F2D3F}" presName="vert0" presStyleCnt="0">
        <dgm:presLayoutVars>
          <dgm:dir/>
          <dgm:animOne val="branch"/>
          <dgm:animLvl val="lvl"/>
        </dgm:presLayoutVars>
      </dgm:prSet>
      <dgm:spPr/>
      <dgm:t>
        <a:bodyPr/>
        <a:lstStyle/>
        <a:p>
          <a:endParaRPr lang="tr-TR"/>
        </a:p>
      </dgm:t>
    </dgm:pt>
    <dgm:pt modelId="{9CA1EDF7-8D78-4D22-8D0F-E71077AEE146}" type="pres">
      <dgm:prSet presAssocID="{09A54FA0-BA00-4061-B04E-1E47D5678615}" presName="thickLine" presStyleLbl="alignNode1" presStyleIdx="0" presStyleCnt="3"/>
      <dgm:spPr/>
    </dgm:pt>
    <dgm:pt modelId="{6A83CB06-391D-4818-A980-9450CEBAED65}" type="pres">
      <dgm:prSet presAssocID="{09A54FA0-BA00-4061-B04E-1E47D5678615}" presName="horz1" presStyleCnt="0"/>
      <dgm:spPr/>
    </dgm:pt>
    <dgm:pt modelId="{CAFF1AB8-1CD6-4EC9-8B3E-DDF4C2608081}" type="pres">
      <dgm:prSet presAssocID="{09A54FA0-BA00-4061-B04E-1E47D5678615}" presName="tx1" presStyleLbl="revTx" presStyleIdx="0" presStyleCnt="3"/>
      <dgm:spPr/>
      <dgm:t>
        <a:bodyPr/>
        <a:lstStyle/>
        <a:p>
          <a:endParaRPr lang="tr-TR"/>
        </a:p>
      </dgm:t>
    </dgm:pt>
    <dgm:pt modelId="{B3A23690-5267-4518-8EAC-4CF2DE72EC17}" type="pres">
      <dgm:prSet presAssocID="{09A54FA0-BA00-4061-B04E-1E47D5678615}" presName="vert1" presStyleCnt="0"/>
      <dgm:spPr/>
    </dgm:pt>
    <dgm:pt modelId="{53A73522-4A0B-4701-AC76-0AB888FF576F}" type="pres">
      <dgm:prSet presAssocID="{C6191037-3E91-40CD-867F-F67BE86E9945}" presName="thickLine" presStyleLbl="alignNode1" presStyleIdx="1" presStyleCnt="3"/>
      <dgm:spPr/>
    </dgm:pt>
    <dgm:pt modelId="{6C501871-92C6-4B94-BCCD-92E438F38E77}" type="pres">
      <dgm:prSet presAssocID="{C6191037-3E91-40CD-867F-F67BE86E9945}" presName="horz1" presStyleCnt="0"/>
      <dgm:spPr/>
    </dgm:pt>
    <dgm:pt modelId="{286472F8-EADB-41A4-ACCC-BEDFEACB8990}" type="pres">
      <dgm:prSet presAssocID="{C6191037-3E91-40CD-867F-F67BE86E9945}" presName="tx1" presStyleLbl="revTx" presStyleIdx="1" presStyleCnt="3"/>
      <dgm:spPr/>
      <dgm:t>
        <a:bodyPr/>
        <a:lstStyle/>
        <a:p>
          <a:endParaRPr lang="tr-TR"/>
        </a:p>
      </dgm:t>
    </dgm:pt>
    <dgm:pt modelId="{3140E828-FB3A-4A28-8F13-4B0BD4E369C4}" type="pres">
      <dgm:prSet presAssocID="{C6191037-3E91-40CD-867F-F67BE86E9945}" presName="vert1" presStyleCnt="0"/>
      <dgm:spPr/>
    </dgm:pt>
    <dgm:pt modelId="{A539B401-7BF8-452A-9B7C-2B6AA0631FD0}" type="pres">
      <dgm:prSet presAssocID="{07BD8CFE-39F2-4A32-BC59-EA6F8E9D1372}" presName="thickLine" presStyleLbl="alignNode1" presStyleIdx="2" presStyleCnt="3"/>
      <dgm:spPr/>
    </dgm:pt>
    <dgm:pt modelId="{44775827-512F-431F-ABA0-AF2D973E74A6}" type="pres">
      <dgm:prSet presAssocID="{07BD8CFE-39F2-4A32-BC59-EA6F8E9D1372}" presName="horz1" presStyleCnt="0"/>
      <dgm:spPr/>
    </dgm:pt>
    <dgm:pt modelId="{7BA5C184-E2E0-465D-86FF-A3E680E4A333}" type="pres">
      <dgm:prSet presAssocID="{07BD8CFE-39F2-4A32-BC59-EA6F8E9D1372}" presName="tx1" presStyleLbl="revTx" presStyleIdx="2" presStyleCnt="3"/>
      <dgm:spPr/>
      <dgm:t>
        <a:bodyPr/>
        <a:lstStyle/>
        <a:p>
          <a:endParaRPr lang="tr-TR"/>
        </a:p>
      </dgm:t>
    </dgm:pt>
    <dgm:pt modelId="{B0A2D85C-A68E-4859-99C4-7BD062CB4FE9}" type="pres">
      <dgm:prSet presAssocID="{07BD8CFE-39F2-4A32-BC59-EA6F8E9D1372}" presName="vert1" presStyleCnt="0"/>
      <dgm:spPr/>
    </dgm:pt>
  </dgm:ptLst>
  <dgm:cxnLst>
    <dgm:cxn modelId="{4BB14E60-792A-4D0B-85A8-7845CF41BF3E}" type="presOf" srcId="{BE1B74D5-46C6-4E1F-9DA3-75C1AF0F2D3F}" destId="{75B8A958-7F88-4BBA-83A9-A8B2B1C88F4F}" srcOrd="0" destOrd="0" presId="urn:microsoft.com/office/officeart/2008/layout/LinedList"/>
    <dgm:cxn modelId="{A701F3ED-CA06-4B97-9E10-8544E9C4C963}" type="presOf" srcId="{C6191037-3E91-40CD-867F-F67BE86E9945}" destId="{286472F8-EADB-41A4-ACCC-BEDFEACB8990}" srcOrd="0" destOrd="0" presId="urn:microsoft.com/office/officeart/2008/layout/LinedList"/>
    <dgm:cxn modelId="{45A4F0D9-AE4D-4FF7-B559-3AE2219C02D6}" type="presOf" srcId="{09A54FA0-BA00-4061-B04E-1E47D5678615}" destId="{CAFF1AB8-1CD6-4EC9-8B3E-DDF4C2608081}" srcOrd="0" destOrd="0" presId="urn:microsoft.com/office/officeart/2008/layout/LinedList"/>
    <dgm:cxn modelId="{2071DAA9-5517-4EFF-9427-1172867F1DC3}" srcId="{BE1B74D5-46C6-4E1F-9DA3-75C1AF0F2D3F}" destId="{C6191037-3E91-40CD-867F-F67BE86E9945}" srcOrd="1" destOrd="0" parTransId="{4CAA890C-CDDA-4627-96BE-A8007818177D}" sibTransId="{CDFC5DAB-FC88-4050-AEEF-B6CC795B4CE9}"/>
    <dgm:cxn modelId="{F7041179-5C65-4032-B786-CCF46B77FDE6}" srcId="{BE1B74D5-46C6-4E1F-9DA3-75C1AF0F2D3F}" destId="{07BD8CFE-39F2-4A32-BC59-EA6F8E9D1372}" srcOrd="2" destOrd="0" parTransId="{71046488-B9BF-47D7-96F8-A542B25F3EFD}" sibTransId="{17115AC1-4ABA-499D-9301-FF8C83A34F77}"/>
    <dgm:cxn modelId="{384F5168-AE0B-40F5-A578-347668A9447D}" srcId="{BE1B74D5-46C6-4E1F-9DA3-75C1AF0F2D3F}" destId="{09A54FA0-BA00-4061-B04E-1E47D5678615}" srcOrd="0" destOrd="0" parTransId="{83818E9C-7B62-4DD7-9FEB-0BE28415418F}" sibTransId="{D4DAD604-8F44-42D8-86F5-03D806E3B40B}"/>
    <dgm:cxn modelId="{7B82B5A5-313E-48EB-B8B6-D6CC90D119D2}" type="presOf" srcId="{07BD8CFE-39F2-4A32-BC59-EA6F8E9D1372}" destId="{7BA5C184-E2E0-465D-86FF-A3E680E4A333}" srcOrd="0" destOrd="0" presId="urn:microsoft.com/office/officeart/2008/layout/LinedList"/>
    <dgm:cxn modelId="{2714E90C-F9F1-4B76-AC09-3899A794A152}" type="presParOf" srcId="{75B8A958-7F88-4BBA-83A9-A8B2B1C88F4F}" destId="{9CA1EDF7-8D78-4D22-8D0F-E71077AEE146}" srcOrd="0" destOrd="0" presId="urn:microsoft.com/office/officeart/2008/layout/LinedList"/>
    <dgm:cxn modelId="{8EA852D2-721D-4730-A2F3-2BBA2A50309D}" type="presParOf" srcId="{75B8A958-7F88-4BBA-83A9-A8B2B1C88F4F}" destId="{6A83CB06-391D-4818-A980-9450CEBAED65}" srcOrd="1" destOrd="0" presId="urn:microsoft.com/office/officeart/2008/layout/LinedList"/>
    <dgm:cxn modelId="{BFC5F5FF-82B7-457A-B143-0C993FDDF97C}" type="presParOf" srcId="{6A83CB06-391D-4818-A980-9450CEBAED65}" destId="{CAFF1AB8-1CD6-4EC9-8B3E-DDF4C2608081}" srcOrd="0" destOrd="0" presId="urn:microsoft.com/office/officeart/2008/layout/LinedList"/>
    <dgm:cxn modelId="{148E8E59-A2F8-40E8-98A3-35732384E9F8}" type="presParOf" srcId="{6A83CB06-391D-4818-A980-9450CEBAED65}" destId="{B3A23690-5267-4518-8EAC-4CF2DE72EC17}" srcOrd="1" destOrd="0" presId="urn:microsoft.com/office/officeart/2008/layout/LinedList"/>
    <dgm:cxn modelId="{867A7918-74A0-4672-AA2E-501E5D494EA0}" type="presParOf" srcId="{75B8A958-7F88-4BBA-83A9-A8B2B1C88F4F}" destId="{53A73522-4A0B-4701-AC76-0AB888FF576F}" srcOrd="2" destOrd="0" presId="urn:microsoft.com/office/officeart/2008/layout/LinedList"/>
    <dgm:cxn modelId="{0EB23C60-ADF6-4663-94A5-B6B26D5855BB}" type="presParOf" srcId="{75B8A958-7F88-4BBA-83A9-A8B2B1C88F4F}" destId="{6C501871-92C6-4B94-BCCD-92E438F38E77}" srcOrd="3" destOrd="0" presId="urn:microsoft.com/office/officeart/2008/layout/LinedList"/>
    <dgm:cxn modelId="{E452F75A-1433-496E-B75C-48168373904C}" type="presParOf" srcId="{6C501871-92C6-4B94-BCCD-92E438F38E77}" destId="{286472F8-EADB-41A4-ACCC-BEDFEACB8990}" srcOrd="0" destOrd="0" presId="urn:microsoft.com/office/officeart/2008/layout/LinedList"/>
    <dgm:cxn modelId="{2BBA5E59-215A-41F6-A237-C72A60D98B2E}" type="presParOf" srcId="{6C501871-92C6-4B94-BCCD-92E438F38E77}" destId="{3140E828-FB3A-4A28-8F13-4B0BD4E369C4}" srcOrd="1" destOrd="0" presId="urn:microsoft.com/office/officeart/2008/layout/LinedList"/>
    <dgm:cxn modelId="{EE48EDAB-C250-4FF4-A0F5-75C7ED0F0FB5}" type="presParOf" srcId="{75B8A958-7F88-4BBA-83A9-A8B2B1C88F4F}" destId="{A539B401-7BF8-452A-9B7C-2B6AA0631FD0}" srcOrd="4" destOrd="0" presId="urn:microsoft.com/office/officeart/2008/layout/LinedList"/>
    <dgm:cxn modelId="{6495A256-A8EB-4FD5-BF47-225EC1A4B872}" type="presParOf" srcId="{75B8A958-7F88-4BBA-83A9-A8B2B1C88F4F}" destId="{44775827-512F-431F-ABA0-AF2D973E74A6}" srcOrd="5" destOrd="0" presId="urn:microsoft.com/office/officeart/2008/layout/LinedList"/>
    <dgm:cxn modelId="{6FF3A20B-307D-49D8-AA72-3FE60273FF12}" type="presParOf" srcId="{44775827-512F-431F-ABA0-AF2D973E74A6}" destId="{7BA5C184-E2E0-465D-86FF-A3E680E4A333}" srcOrd="0" destOrd="0" presId="urn:microsoft.com/office/officeart/2008/layout/LinedList"/>
    <dgm:cxn modelId="{E7C349D7-4675-47AD-B13B-5141E9F8DC6E}" type="presParOf" srcId="{44775827-512F-431F-ABA0-AF2D973E74A6}" destId="{B0A2D85C-A68E-4859-99C4-7BD062CB4FE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A1311F1-A68A-4E8C-B9A6-4701A8A6520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tr-TR"/>
        </a:p>
      </dgm:t>
    </dgm:pt>
    <dgm:pt modelId="{893AAC1C-4945-4E3D-996A-8B807F8760C4}">
      <dgm:prSet/>
      <dgm:spPr/>
      <dgm:t>
        <a:bodyPr/>
        <a:lstStyle/>
        <a:p>
          <a:pPr rtl="0"/>
          <a:r>
            <a:rPr lang="tr-TR" b="1" smtClean="0"/>
            <a:t>BENİ DİNLEDİĞİNİZ İÇİN TEŞEKKÜR EDERİM </a:t>
          </a:r>
          <a:r>
            <a:rPr lang="tr-TR" b="1" smtClean="0">
              <a:sym typeface="Wingdings"/>
            </a:rPr>
            <a:t></a:t>
          </a:r>
          <a:endParaRPr lang="tr-TR"/>
        </a:p>
      </dgm:t>
    </dgm:pt>
    <dgm:pt modelId="{8BC838D0-F9EF-4981-B66D-14D05D9CF999}" type="parTrans" cxnId="{01CF25E6-C15D-4E85-8A46-8971CB60671F}">
      <dgm:prSet/>
      <dgm:spPr/>
      <dgm:t>
        <a:bodyPr/>
        <a:lstStyle/>
        <a:p>
          <a:endParaRPr lang="tr-TR"/>
        </a:p>
      </dgm:t>
    </dgm:pt>
    <dgm:pt modelId="{04BFDBA9-6D0F-442F-A40E-589F99C963FC}" type="sibTrans" cxnId="{01CF25E6-C15D-4E85-8A46-8971CB60671F}">
      <dgm:prSet/>
      <dgm:spPr/>
      <dgm:t>
        <a:bodyPr/>
        <a:lstStyle/>
        <a:p>
          <a:endParaRPr lang="tr-TR"/>
        </a:p>
      </dgm:t>
    </dgm:pt>
    <dgm:pt modelId="{8DC626D4-D18F-456C-AC0E-C76080EC5183}" type="pres">
      <dgm:prSet presAssocID="{EA1311F1-A68A-4E8C-B9A6-4701A8A65205}" presName="Name0" presStyleCnt="0">
        <dgm:presLayoutVars>
          <dgm:chPref val="3"/>
          <dgm:dir/>
          <dgm:animLvl val="lvl"/>
          <dgm:resizeHandles/>
        </dgm:presLayoutVars>
      </dgm:prSet>
      <dgm:spPr/>
      <dgm:t>
        <a:bodyPr/>
        <a:lstStyle/>
        <a:p>
          <a:endParaRPr lang="tr-TR"/>
        </a:p>
      </dgm:t>
    </dgm:pt>
    <dgm:pt modelId="{77756D24-3917-4243-B7E7-1EF9889DC23D}" type="pres">
      <dgm:prSet presAssocID="{893AAC1C-4945-4E3D-996A-8B807F8760C4}" presName="horFlow" presStyleCnt="0"/>
      <dgm:spPr/>
    </dgm:pt>
    <dgm:pt modelId="{D0E65A30-F92D-40B5-AA19-69D4AEAA1230}" type="pres">
      <dgm:prSet presAssocID="{893AAC1C-4945-4E3D-996A-8B807F8760C4}" presName="bigChev" presStyleLbl="node1" presStyleIdx="0" presStyleCnt="1" custScaleX="200000"/>
      <dgm:spPr/>
      <dgm:t>
        <a:bodyPr/>
        <a:lstStyle/>
        <a:p>
          <a:endParaRPr lang="tr-TR"/>
        </a:p>
      </dgm:t>
    </dgm:pt>
  </dgm:ptLst>
  <dgm:cxnLst>
    <dgm:cxn modelId="{01CF25E6-C15D-4E85-8A46-8971CB60671F}" srcId="{EA1311F1-A68A-4E8C-B9A6-4701A8A65205}" destId="{893AAC1C-4945-4E3D-996A-8B807F8760C4}" srcOrd="0" destOrd="0" parTransId="{8BC838D0-F9EF-4981-B66D-14D05D9CF999}" sibTransId="{04BFDBA9-6D0F-442F-A40E-589F99C963FC}"/>
    <dgm:cxn modelId="{DBBCAFF0-3CA8-41C5-A307-97E1322C6704}" type="presOf" srcId="{EA1311F1-A68A-4E8C-B9A6-4701A8A65205}" destId="{8DC626D4-D18F-456C-AC0E-C76080EC5183}" srcOrd="0" destOrd="0" presId="urn:microsoft.com/office/officeart/2005/8/layout/lProcess3"/>
    <dgm:cxn modelId="{AA15CC85-8E27-49B5-B04A-911793B3748F}" type="presOf" srcId="{893AAC1C-4945-4E3D-996A-8B807F8760C4}" destId="{D0E65A30-F92D-40B5-AA19-69D4AEAA1230}" srcOrd="0" destOrd="0" presId="urn:microsoft.com/office/officeart/2005/8/layout/lProcess3"/>
    <dgm:cxn modelId="{84678D10-FD65-4299-97A5-B97B279C2526}" type="presParOf" srcId="{8DC626D4-D18F-456C-AC0E-C76080EC5183}" destId="{77756D24-3917-4243-B7E7-1EF9889DC23D}" srcOrd="0" destOrd="0" presId="urn:microsoft.com/office/officeart/2005/8/layout/lProcess3"/>
    <dgm:cxn modelId="{F1B97E09-AF38-41C4-AB20-C19207C5360B}" type="presParOf" srcId="{77756D24-3917-4243-B7E7-1EF9889DC23D}" destId="{D0E65A30-F92D-40B5-AA19-69D4AEAA1230}"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64DF04A-324B-4637-A31C-5CA4B4A218BC}" type="doc">
      <dgm:prSet loTypeId="urn:microsoft.com/office/officeart/2005/8/layout/hierarchy4" loCatId="relationship" qsTypeId="urn:microsoft.com/office/officeart/2005/8/quickstyle/3d1" qsCatId="3D" csTypeId="urn:microsoft.com/office/officeart/2005/8/colors/colorful1" csCatId="colorful" phldr="1"/>
      <dgm:spPr/>
      <dgm:t>
        <a:bodyPr/>
        <a:lstStyle/>
        <a:p>
          <a:endParaRPr lang="tr-TR"/>
        </a:p>
      </dgm:t>
    </dgm:pt>
    <dgm:pt modelId="{A0F5DD63-47DE-41D9-8225-1AB036E64298}">
      <dgm:prSet custT="1"/>
      <dgm:spPr/>
      <dgm:t>
        <a:bodyPr/>
        <a:lstStyle/>
        <a:p>
          <a:pPr rtl="0"/>
          <a:r>
            <a:rPr lang="tr-TR" sz="2800" dirty="0" smtClean="0"/>
            <a:t>(Slayt – </a:t>
          </a:r>
          <a:r>
            <a:rPr lang="tr-TR" sz="2800" dirty="0" err="1" smtClean="0"/>
            <a:t>Pdf</a:t>
          </a:r>
          <a:r>
            <a:rPr lang="tr-TR" sz="2800" dirty="0" smtClean="0"/>
            <a:t>) Ağ Temelleri Ders Modülleri– MEGEP MEB (2011)</a:t>
          </a:r>
          <a:endParaRPr lang="tr-TR" sz="2800" dirty="0"/>
        </a:p>
      </dgm:t>
    </dgm:pt>
    <dgm:pt modelId="{A54B6921-D5BF-4F12-90B1-51A00B4C3639}" type="parTrans" cxnId="{11D32010-26BE-458E-9423-4DE37A3FC30D}">
      <dgm:prSet/>
      <dgm:spPr/>
      <dgm:t>
        <a:bodyPr/>
        <a:lstStyle/>
        <a:p>
          <a:endParaRPr lang="tr-TR"/>
        </a:p>
      </dgm:t>
    </dgm:pt>
    <dgm:pt modelId="{BC17A9E9-74B5-4F7C-9A00-B8B6D095BE05}" type="sibTrans" cxnId="{11D32010-26BE-458E-9423-4DE37A3FC30D}">
      <dgm:prSet/>
      <dgm:spPr/>
      <dgm:t>
        <a:bodyPr/>
        <a:lstStyle/>
        <a:p>
          <a:endParaRPr lang="tr-TR"/>
        </a:p>
      </dgm:t>
    </dgm:pt>
    <dgm:pt modelId="{CFBA545B-D7CC-47C0-AC2D-99CCE8045963}">
      <dgm:prSet custT="1"/>
      <dgm:spPr/>
      <dgm:t>
        <a:bodyPr/>
        <a:lstStyle/>
        <a:p>
          <a:pPr rtl="0"/>
          <a:r>
            <a:rPr lang="tr-TR" sz="2800" dirty="0" smtClean="0"/>
            <a:t>(Slayt - </a:t>
          </a:r>
          <a:r>
            <a:rPr lang="tr-TR" sz="2800" dirty="0" err="1" smtClean="0"/>
            <a:t>Pdf</a:t>
          </a:r>
          <a:r>
            <a:rPr lang="tr-TR" sz="2800" dirty="0" smtClean="0"/>
            <a:t>) :                                                                    Milli Eğitim Bakanlığı - Ağ Temelleri                       . </a:t>
          </a:r>
        </a:p>
        <a:p>
          <a:pPr rtl="0"/>
          <a:r>
            <a:rPr lang="tr-TR" sz="2800" dirty="0" smtClean="0"/>
            <a:t>Ankara Üniversitesi Açık Ders Malzemeleri</a:t>
          </a:r>
          <a:endParaRPr lang="tr-TR" sz="2800" dirty="0"/>
        </a:p>
      </dgm:t>
    </dgm:pt>
    <dgm:pt modelId="{8E183F9A-31E7-42C2-997C-1C67D4196F7B}" type="parTrans" cxnId="{413ECF02-2773-480F-A493-C73BBBEFFE9E}">
      <dgm:prSet/>
      <dgm:spPr/>
      <dgm:t>
        <a:bodyPr/>
        <a:lstStyle/>
        <a:p>
          <a:endParaRPr lang="tr-TR"/>
        </a:p>
      </dgm:t>
    </dgm:pt>
    <dgm:pt modelId="{F2081000-1958-4BA6-B6A5-284DA03D8BDA}" type="sibTrans" cxnId="{413ECF02-2773-480F-A493-C73BBBEFFE9E}">
      <dgm:prSet/>
      <dgm:spPr/>
      <dgm:t>
        <a:bodyPr/>
        <a:lstStyle/>
        <a:p>
          <a:endParaRPr lang="tr-TR"/>
        </a:p>
      </dgm:t>
    </dgm:pt>
    <dgm:pt modelId="{F80BCB3A-FC8E-4171-A4AA-CE4C2010E6B2}">
      <dgm:prSet custT="1"/>
      <dgm:spPr/>
      <dgm:t>
        <a:bodyPr/>
        <a:lstStyle/>
        <a:p>
          <a:pPr rtl="0"/>
          <a:r>
            <a:rPr lang="tr-TR" sz="2800" smtClean="0"/>
            <a:t>Hafta 11 Ders notları                                                                          </a:t>
          </a:r>
          <a:endParaRPr lang="tr-TR" sz="2800"/>
        </a:p>
      </dgm:t>
    </dgm:pt>
    <dgm:pt modelId="{6771EE60-19A1-4ADF-92C9-B24714AA1BA1}" type="parTrans" cxnId="{AC03A5EF-C129-451F-B00B-AF9D4B8A4257}">
      <dgm:prSet/>
      <dgm:spPr/>
      <dgm:t>
        <a:bodyPr/>
        <a:lstStyle/>
        <a:p>
          <a:endParaRPr lang="tr-TR"/>
        </a:p>
      </dgm:t>
    </dgm:pt>
    <dgm:pt modelId="{4B4121E8-6BCA-4783-9E15-A3D894202104}" type="sibTrans" cxnId="{AC03A5EF-C129-451F-B00B-AF9D4B8A4257}">
      <dgm:prSet/>
      <dgm:spPr/>
      <dgm:t>
        <a:bodyPr/>
        <a:lstStyle/>
        <a:p>
          <a:endParaRPr lang="tr-TR"/>
        </a:p>
      </dgm:t>
    </dgm:pt>
    <dgm:pt modelId="{63C84271-EBAD-40F6-A1F5-A1202126B1F5}">
      <dgm:prSet custT="1"/>
      <dgm:spPr/>
      <dgm:t>
        <a:bodyPr/>
        <a:lstStyle/>
        <a:p>
          <a:pPr rtl="0"/>
          <a:r>
            <a:rPr lang="tr-TR" sz="2800" smtClean="0"/>
            <a:t>Koaksiyel kablo resimleri (Google Görseller)</a:t>
          </a:r>
          <a:endParaRPr lang="tr-TR" sz="2800"/>
        </a:p>
      </dgm:t>
    </dgm:pt>
    <dgm:pt modelId="{3F7B4432-6650-4EF2-ACA9-E477038AC0D0}" type="parTrans" cxnId="{D6515873-869E-4CC4-9B2F-5A57C005C5FB}">
      <dgm:prSet/>
      <dgm:spPr/>
      <dgm:t>
        <a:bodyPr/>
        <a:lstStyle/>
        <a:p>
          <a:endParaRPr lang="tr-TR"/>
        </a:p>
      </dgm:t>
    </dgm:pt>
    <dgm:pt modelId="{6CF88313-34A2-4846-8580-76ACECA45FE4}" type="sibTrans" cxnId="{D6515873-869E-4CC4-9B2F-5A57C005C5FB}">
      <dgm:prSet/>
      <dgm:spPr/>
      <dgm:t>
        <a:bodyPr/>
        <a:lstStyle/>
        <a:p>
          <a:endParaRPr lang="tr-TR"/>
        </a:p>
      </dgm:t>
    </dgm:pt>
    <dgm:pt modelId="{0C962A76-C96B-4BAA-83A0-0E5F3EEB2013}">
      <dgm:prSet custT="1"/>
      <dgm:spPr/>
      <dgm:t>
        <a:bodyPr/>
        <a:lstStyle/>
        <a:p>
          <a:pPr rtl="0"/>
          <a:r>
            <a:rPr lang="tr-TR" sz="2800" smtClean="0"/>
            <a:t>Alfa Bilişim</a:t>
          </a:r>
          <a:endParaRPr lang="tr-TR" sz="2800"/>
        </a:p>
      </dgm:t>
    </dgm:pt>
    <dgm:pt modelId="{DE8E02EC-8FE9-42F3-9EE6-DAC4F8764159}" type="parTrans" cxnId="{3E45CD1A-04D3-41EC-BD0B-E095B8641D3A}">
      <dgm:prSet/>
      <dgm:spPr/>
      <dgm:t>
        <a:bodyPr/>
        <a:lstStyle/>
        <a:p>
          <a:endParaRPr lang="tr-TR"/>
        </a:p>
      </dgm:t>
    </dgm:pt>
    <dgm:pt modelId="{EA0B7F39-5D01-49C8-8114-87EC8A31708C}" type="sibTrans" cxnId="{3E45CD1A-04D3-41EC-BD0B-E095B8641D3A}">
      <dgm:prSet/>
      <dgm:spPr/>
      <dgm:t>
        <a:bodyPr/>
        <a:lstStyle/>
        <a:p>
          <a:endParaRPr lang="tr-TR"/>
        </a:p>
      </dgm:t>
    </dgm:pt>
    <dgm:pt modelId="{30447E63-F75C-4DBF-869B-B12BFD8E313F}" type="pres">
      <dgm:prSet presAssocID="{764DF04A-324B-4637-A31C-5CA4B4A218BC}" presName="Name0" presStyleCnt="0">
        <dgm:presLayoutVars>
          <dgm:chPref val="1"/>
          <dgm:dir/>
          <dgm:animOne val="branch"/>
          <dgm:animLvl val="lvl"/>
          <dgm:resizeHandles/>
        </dgm:presLayoutVars>
      </dgm:prSet>
      <dgm:spPr/>
      <dgm:t>
        <a:bodyPr/>
        <a:lstStyle/>
        <a:p>
          <a:endParaRPr lang="tr-TR"/>
        </a:p>
      </dgm:t>
    </dgm:pt>
    <dgm:pt modelId="{C241308E-BC9D-4426-B581-CA1BB64D54EF}" type="pres">
      <dgm:prSet presAssocID="{A0F5DD63-47DE-41D9-8225-1AB036E64298}" presName="vertOne" presStyleCnt="0"/>
      <dgm:spPr/>
    </dgm:pt>
    <dgm:pt modelId="{16F0673E-9801-4781-9F92-E1C20941FD53}" type="pres">
      <dgm:prSet presAssocID="{A0F5DD63-47DE-41D9-8225-1AB036E64298}" presName="txOne" presStyleLbl="node0" presStyleIdx="0" presStyleCnt="5">
        <dgm:presLayoutVars>
          <dgm:chPref val="3"/>
        </dgm:presLayoutVars>
      </dgm:prSet>
      <dgm:spPr/>
      <dgm:t>
        <a:bodyPr/>
        <a:lstStyle/>
        <a:p>
          <a:endParaRPr lang="tr-TR"/>
        </a:p>
      </dgm:t>
    </dgm:pt>
    <dgm:pt modelId="{5882DD1B-9667-4AE8-8E9B-ABECE9E2270A}" type="pres">
      <dgm:prSet presAssocID="{A0F5DD63-47DE-41D9-8225-1AB036E64298}" presName="horzOne" presStyleCnt="0"/>
      <dgm:spPr/>
    </dgm:pt>
    <dgm:pt modelId="{343E8E63-67D3-46A9-ADE7-0D2030C1DBC5}" type="pres">
      <dgm:prSet presAssocID="{BC17A9E9-74B5-4F7C-9A00-B8B6D095BE05}" presName="sibSpaceOne" presStyleCnt="0"/>
      <dgm:spPr/>
    </dgm:pt>
    <dgm:pt modelId="{C1AF1492-B7DA-492E-A977-420B202096A4}" type="pres">
      <dgm:prSet presAssocID="{CFBA545B-D7CC-47C0-AC2D-99CCE8045963}" presName="vertOne" presStyleCnt="0"/>
      <dgm:spPr/>
    </dgm:pt>
    <dgm:pt modelId="{EEA9A430-4FA1-48A0-91C6-454D45FF1CAB}" type="pres">
      <dgm:prSet presAssocID="{CFBA545B-D7CC-47C0-AC2D-99CCE8045963}" presName="txOne" presStyleLbl="node0" presStyleIdx="1" presStyleCnt="5">
        <dgm:presLayoutVars>
          <dgm:chPref val="3"/>
        </dgm:presLayoutVars>
      </dgm:prSet>
      <dgm:spPr/>
      <dgm:t>
        <a:bodyPr/>
        <a:lstStyle/>
        <a:p>
          <a:endParaRPr lang="tr-TR"/>
        </a:p>
      </dgm:t>
    </dgm:pt>
    <dgm:pt modelId="{D6B7397D-845A-40C0-B03D-5D7A839E2111}" type="pres">
      <dgm:prSet presAssocID="{CFBA545B-D7CC-47C0-AC2D-99CCE8045963}" presName="horzOne" presStyleCnt="0"/>
      <dgm:spPr/>
    </dgm:pt>
    <dgm:pt modelId="{8346CE08-4A26-4C2F-89CE-1C4D62C0542C}" type="pres">
      <dgm:prSet presAssocID="{F2081000-1958-4BA6-B6A5-284DA03D8BDA}" presName="sibSpaceOne" presStyleCnt="0"/>
      <dgm:spPr/>
    </dgm:pt>
    <dgm:pt modelId="{0306C916-8CE2-40CA-B367-FF45A006FABA}" type="pres">
      <dgm:prSet presAssocID="{F80BCB3A-FC8E-4171-A4AA-CE4C2010E6B2}" presName="vertOne" presStyleCnt="0"/>
      <dgm:spPr/>
    </dgm:pt>
    <dgm:pt modelId="{C0CB0D1E-B9A1-4591-A0EC-4B10053565CB}" type="pres">
      <dgm:prSet presAssocID="{F80BCB3A-FC8E-4171-A4AA-CE4C2010E6B2}" presName="txOne" presStyleLbl="node0" presStyleIdx="2" presStyleCnt="5">
        <dgm:presLayoutVars>
          <dgm:chPref val="3"/>
        </dgm:presLayoutVars>
      </dgm:prSet>
      <dgm:spPr/>
      <dgm:t>
        <a:bodyPr/>
        <a:lstStyle/>
        <a:p>
          <a:endParaRPr lang="tr-TR"/>
        </a:p>
      </dgm:t>
    </dgm:pt>
    <dgm:pt modelId="{1EB09D7C-2273-44D8-A5AD-0F2E5A3EA812}" type="pres">
      <dgm:prSet presAssocID="{F80BCB3A-FC8E-4171-A4AA-CE4C2010E6B2}" presName="horzOne" presStyleCnt="0"/>
      <dgm:spPr/>
    </dgm:pt>
    <dgm:pt modelId="{95494B43-0752-441F-BF55-AD57039C0FA7}" type="pres">
      <dgm:prSet presAssocID="{4B4121E8-6BCA-4783-9E15-A3D894202104}" presName="sibSpaceOne" presStyleCnt="0"/>
      <dgm:spPr/>
    </dgm:pt>
    <dgm:pt modelId="{747A889C-7DD5-43C8-8A8C-D64E930308EC}" type="pres">
      <dgm:prSet presAssocID="{63C84271-EBAD-40F6-A1F5-A1202126B1F5}" presName="vertOne" presStyleCnt="0"/>
      <dgm:spPr/>
    </dgm:pt>
    <dgm:pt modelId="{41131068-62A0-4B77-B697-5220AA917E1E}" type="pres">
      <dgm:prSet presAssocID="{63C84271-EBAD-40F6-A1F5-A1202126B1F5}" presName="txOne" presStyleLbl="node0" presStyleIdx="3" presStyleCnt="5">
        <dgm:presLayoutVars>
          <dgm:chPref val="3"/>
        </dgm:presLayoutVars>
      </dgm:prSet>
      <dgm:spPr/>
      <dgm:t>
        <a:bodyPr/>
        <a:lstStyle/>
        <a:p>
          <a:endParaRPr lang="tr-TR"/>
        </a:p>
      </dgm:t>
    </dgm:pt>
    <dgm:pt modelId="{66F6253D-5D26-4DEC-B780-F180BBCD3522}" type="pres">
      <dgm:prSet presAssocID="{63C84271-EBAD-40F6-A1F5-A1202126B1F5}" presName="horzOne" presStyleCnt="0"/>
      <dgm:spPr/>
    </dgm:pt>
    <dgm:pt modelId="{D1771E33-F24C-4A36-B66D-8B6509324A09}" type="pres">
      <dgm:prSet presAssocID="{6CF88313-34A2-4846-8580-76ACECA45FE4}" presName="sibSpaceOne" presStyleCnt="0"/>
      <dgm:spPr/>
    </dgm:pt>
    <dgm:pt modelId="{C58A86CB-13E1-4220-981B-806ED406053A}" type="pres">
      <dgm:prSet presAssocID="{0C962A76-C96B-4BAA-83A0-0E5F3EEB2013}" presName="vertOne" presStyleCnt="0"/>
      <dgm:spPr/>
    </dgm:pt>
    <dgm:pt modelId="{B42BA213-7EF1-4EB9-92E0-550F544801B6}" type="pres">
      <dgm:prSet presAssocID="{0C962A76-C96B-4BAA-83A0-0E5F3EEB2013}" presName="txOne" presStyleLbl="node0" presStyleIdx="4" presStyleCnt="5">
        <dgm:presLayoutVars>
          <dgm:chPref val="3"/>
        </dgm:presLayoutVars>
      </dgm:prSet>
      <dgm:spPr/>
      <dgm:t>
        <a:bodyPr/>
        <a:lstStyle/>
        <a:p>
          <a:endParaRPr lang="tr-TR"/>
        </a:p>
      </dgm:t>
    </dgm:pt>
    <dgm:pt modelId="{3E037C6F-ADC3-41C5-B240-216552B8C39D}" type="pres">
      <dgm:prSet presAssocID="{0C962A76-C96B-4BAA-83A0-0E5F3EEB2013}" presName="horzOne" presStyleCnt="0"/>
      <dgm:spPr/>
    </dgm:pt>
  </dgm:ptLst>
  <dgm:cxnLst>
    <dgm:cxn modelId="{413ECF02-2773-480F-A493-C73BBBEFFE9E}" srcId="{764DF04A-324B-4637-A31C-5CA4B4A218BC}" destId="{CFBA545B-D7CC-47C0-AC2D-99CCE8045963}" srcOrd="1" destOrd="0" parTransId="{8E183F9A-31E7-42C2-997C-1C67D4196F7B}" sibTransId="{F2081000-1958-4BA6-B6A5-284DA03D8BDA}"/>
    <dgm:cxn modelId="{AC03A5EF-C129-451F-B00B-AF9D4B8A4257}" srcId="{764DF04A-324B-4637-A31C-5CA4B4A218BC}" destId="{F80BCB3A-FC8E-4171-A4AA-CE4C2010E6B2}" srcOrd="2" destOrd="0" parTransId="{6771EE60-19A1-4ADF-92C9-B24714AA1BA1}" sibTransId="{4B4121E8-6BCA-4783-9E15-A3D894202104}"/>
    <dgm:cxn modelId="{EFDBAD65-7691-4D25-8908-C4D3796D6A70}" type="presOf" srcId="{764DF04A-324B-4637-A31C-5CA4B4A218BC}" destId="{30447E63-F75C-4DBF-869B-B12BFD8E313F}" srcOrd="0" destOrd="0" presId="urn:microsoft.com/office/officeart/2005/8/layout/hierarchy4"/>
    <dgm:cxn modelId="{3096410B-9FB3-4182-8D5D-CB637BE3D1A5}" type="presOf" srcId="{F80BCB3A-FC8E-4171-A4AA-CE4C2010E6B2}" destId="{C0CB0D1E-B9A1-4591-A0EC-4B10053565CB}" srcOrd="0" destOrd="0" presId="urn:microsoft.com/office/officeart/2005/8/layout/hierarchy4"/>
    <dgm:cxn modelId="{D6515873-869E-4CC4-9B2F-5A57C005C5FB}" srcId="{764DF04A-324B-4637-A31C-5CA4B4A218BC}" destId="{63C84271-EBAD-40F6-A1F5-A1202126B1F5}" srcOrd="3" destOrd="0" parTransId="{3F7B4432-6650-4EF2-ACA9-E477038AC0D0}" sibTransId="{6CF88313-34A2-4846-8580-76ACECA45FE4}"/>
    <dgm:cxn modelId="{11D32010-26BE-458E-9423-4DE37A3FC30D}" srcId="{764DF04A-324B-4637-A31C-5CA4B4A218BC}" destId="{A0F5DD63-47DE-41D9-8225-1AB036E64298}" srcOrd="0" destOrd="0" parTransId="{A54B6921-D5BF-4F12-90B1-51A00B4C3639}" sibTransId="{BC17A9E9-74B5-4F7C-9A00-B8B6D095BE05}"/>
    <dgm:cxn modelId="{DE8FE8B7-BC1A-4000-875F-663C12E970FA}" type="presOf" srcId="{CFBA545B-D7CC-47C0-AC2D-99CCE8045963}" destId="{EEA9A430-4FA1-48A0-91C6-454D45FF1CAB}" srcOrd="0" destOrd="0" presId="urn:microsoft.com/office/officeart/2005/8/layout/hierarchy4"/>
    <dgm:cxn modelId="{E46F5049-D15F-413B-93B7-427311E1817F}" type="presOf" srcId="{63C84271-EBAD-40F6-A1F5-A1202126B1F5}" destId="{41131068-62A0-4B77-B697-5220AA917E1E}" srcOrd="0" destOrd="0" presId="urn:microsoft.com/office/officeart/2005/8/layout/hierarchy4"/>
    <dgm:cxn modelId="{0899E421-96BB-48DA-A702-5A76223400E4}" type="presOf" srcId="{0C962A76-C96B-4BAA-83A0-0E5F3EEB2013}" destId="{B42BA213-7EF1-4EB9-92E0-550F544801B6}" srcOrd="0" destOrd="0" presId="urn:microsoft.com/office/officeart/2005/8/layout/hierarchy4"/>
    <dgm:cxn modelId="{3E45CD1A-04D3-41EC-BD0B-E095B8641D3A}" srcId="{764DF04A-324B-4637-A31C-5CA4B4A218BC}" destId="{0C962A76-C96B-4BAA-83A0-0E5F3EEB2013}" srcOrd="4" destOrd="0" parTransId="{DE8E02EC-8FE9-42F3-9EE6-DAC4F8764159}" sibTransId="{EA0B7F39-5D01-49C8-8114-87EC8A31708C}"/>
    <dgm:cxn modelId="{EF0CCA49-C36F-4B7B-BF36-0C85FA6C7629}" type="presOf" srcId="{A0F5DD63-47DE-41D9-8225-1AB036E64298}" destId="{16F0673E-9801-4781-9F92-E1C20941FD53}" srcOrd="0" destOrd="0" presId="urn:microsoft.com/office/officeart/2005/8/layout/hierarchy4"/>
    <dgm:cxn modelId="{8A8F4910-78DB-46E4-A2FF-133302BE8A6A}" type="presParOf" srcId="{30447E63-F75C-4DBF-869B-B12BFD8E313F}" destId="{C241308E-BC9D-4426-B581-CA1BB64D54EF}" srcOrd="0" destOrd="0" presId="urn:microsoft.com/office/officeart/2005/8/layout/hierarchy4"/>
    <dgm:cxn modelId="{21E4F700-6FEA-47D2-9C9C-5F597C82C8CB}" type="presParOf" srcId="{C241308E-BC9D-4426-B581-CA1BB64D54EF}" destId="{16F0673E-9801-4781-9F92-E1C20941FD53}" srcOrd="0" destOrd="0" presId="urn:microsoft.com/office/officeart/2005/8/layout/hierarchy4"/>
    <dgm:cxn modelId="{150CAAC6-B77E-4C2F-84B8-002CFEFA1B04}" type="presParOf" srcId="{C241308E-BC9D-4426-B581-CA1BB64D54EF}" destId="{5882DD1B-9667-4AE8-8E9B-ABECE9E2270A}" srcOrd="1" destOrd="0" presId="urn:microsoft.com/office/officeart/2005/8/layout/hierarchy4"/>
    <dgm:cxn modelId="{C0CA85CB-7A19-4C31-8C23-37C55417E03D}" type="presParOf" srcId="{30447E63-F75C-4DBF-869B-B12BFD8E313F}" destId="{343E8E63-67D3-46A9-ADE7-0D2030C1DBC5}" srcOrd="1" destOrd="0" presId="urn:microsoft.com/office/officeart/2005/8/layout/hierarchy4"/>
    <dgm:cxn modelId="{2BC50193-7CC7-40DA-882C-893402D1165B}" type="presParOf" srcId="{30447E63-F75C-4DBF-869B-B12BFD8E313F}" destId="{C1AF1492-B7DA-492E-A977-420B202096A4}" srcOrd="2" destOrd="0" presId="urn:microsoft.com/office/officeart/2005/8/layout/hierarchy4"/>
    <dgm:cxn modelId="{C7128B43-3BA7-47FA-A47D-A0839CBD7A50}" type="presParOf" srcId="{C1AF1492-B7DA-492E-A977-420B202096A4}" destId="{EEA9A430-4FA1-48A0-91C6-454D45FF1CAB}" srcOrd="0" destOrd="0" presId="urn:microsoft.com/office/officeart/2005/8/layout/hierarchy4"/>
    <dgm:cxn modelId="{97C4E21F-147D-4C69-B3BE-3F11AB37DC71}" type="presParOf" srcId="{C1AF1492-B7DA-492E-A977-420B202096A4}" destId="{D6B7397D-845A-40C0-B03D-5D7A839E2111}" srcOrd="1" destOrd="0" presId="urn:microsoft.com/office/officeart/2005/8/layout/hierarchy4"/>
    <dgm:cxn modelId="{71E7C809-E433-492C-96C8-F583D215AE1B}" type="presParOf" srcId="{30447E63-F75C-4DBF-869B-B12BFD8E313F}" destId="{8346CE08-4A26-4C2F-89CE-1C4D62C0542C}" srcOrd="3" destOrd="0" presId="urn:microsoft.com/office/officeart/2005/8/layout/hierarchy4"/>
    <dgm:cxn modelId="{FACEE3D3-0983-4B9F-B416-F32F0D6B9893}" type="presParOf" srcId="{30447E63-F75C-4DBF-869B-B12BFD8E313F}" destId="{0306C916-8CE2-40CA-B367-FF45A006FABA}" srcOrd="4" destOrd="0" presId="urn:microsoft.com/office/officeart/2005/8/layout/hierarchy4"/>
    <dgm:cxn modelId="{D893CA29-0279-4802-BDF3-A5272656A864}" type="presParOf" srcId="{0306C916-8CE2-40CA-B367-FF45A006FABA}" destId="{C0CB0D1E-B9A1-4591-A0EC-4B10053565CB}" srcOrd="0" destOrd="0" presId="urn:microsoft.com/office/officeart/2005/8/layout/hierarchy4"/>
    <dgm:cxn modelId="{319D058E-16CC-4657-9668-663D03EC0C13}" type="presParOf" srcId="{0306C916-8CE2-40CA-B367-FF45A006FABA}" destId="{1EB09D7C-2273-44D8-A5AD-0F2E5A3EA812}" srcOrd="1" destOrd="0" presId="urn:microsoft.com/office/officeart/2005/8/layout/hierarchy4"/>
    <dgm:cxn modelId="{BBF6F498-3B69-4B0B-9216-81E877D29385}" type="presParOf" srcId="{30447E63-F75C-4DBF-869B-B12BFD8E313F}" destId="{95494B43-0752-441F-BF55-AD57039C0FA7}" srcOrd="5" destOrd="0" presId="urn:microsoft.com/office/officeart/2005/8/layout/hierarchy4"/>
    <dgm:cxn modelId="{48322EB1-CDC9-42C5-B879-314089A6B4C7}" type="presParOf" srcId="{30447E63-F75C-4DBF-869B-B12BFD8E313F}" destId="{747A889C-7DD5-43C8-8A8C-D64E930308EC}" srcOrd="6" destOrd="0" presId="urn:microsoft.com/office/officeart/2005/8/layout/hierarchy4"/>
    <dgm:cxn modelId="{9CB2D598-C636-4775-ACF9-48D954932E77}" type="presParOf" srcId="{747A889C-7DD5-43C8-8A8C-D64E930308EC}" destId="{41131068-62A0-4B77-B697-5220AA917E1E}" srcOrd="0" destOrd="0" presId="urn:microsoft.com/office/officeart/2005/8/layout/hierarchy4"/>
    <dgm:cxn modelId="{4300805B-AA8B-44DC-A6E1-0B574CC1ACAA}" type="presParOf" srcId="{747A889C-7DD5-43C8-8A8C-D64E930308EC}" destId="{66F6253D-5D26-4DEC-B780-F180BBCD3522}" srcOrd="1" destOrd="0" presId="urn:microsoft.com/office/officeart/2005/8/layout/hierarchy4"/>
    <dgm:cxn modelId="{3F4A4C92-1E9D-47AD-9D2C-122A557DECB3}" type="presParOf" srcId="{30447E63-F75C-4DBF-869B-B12BFD8E313F}" destId="{D1771E33-F24C-4A36-B66D-8B6509324A09}" srcOrd="7" destOrd="0" presId="urn:microsoft.com/office/officeart/2005/8/layout/hierarchy4"/>
    <dgm:cxn modelId="{9CA74B82-59FE-4C1A-B4A1-3DDA340421AE}" type="presParOf" srcId="{30447E63-F75C-4DBF-869B-B12BFD8E313F}" destId="{C58A86CB-13E1-4220-981B-806ED406053A}" srcOrd="8" destOrd="0" presId="urn:microsoft.com/office/officeart/2005/8/layout/hierarchy4"/>
    <dgm:cxn modelId="{9A3B35A6-2D1A-43C3-8DDF-DEFDE6F8493F}" type="presParOf" srcId="{C58A86CB-13E1-4220-981B-806ED406053A}" destId="{B42BA213-7EF1-4EB9-92E0-550F544801B6}" srcOrd="0" destOrd="0" presId="urn:microsoft.com/office/officeart/2005/8/layout/hierarchy4"/>
    <dgm:cxn modelId="{AB4F8331-90FC-49F7-A65E-C84D92649A38}" type="presParOf" srcId="{C58A86CB-13E1-4220-981B-806ED406053A}" destId="{3E037C6F-ADC3-41C5-B240-216552B8C39D}"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7D47C9-F59A-4C58-BD51-6B757F77127D}"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tr-TR"/>
        </a:p>
      </dgm:t>
    </dgm:pt>
    <dgm:pt modelId="{2A5BDCEC-D526-4895-A701-F48486040021}">
      <dgm:prSet/>
      <dgm:spPr/>
      <dgm:t>
        <a:bodyPr/>
        <a:lstStyle/>
        <a:p>
          <a:pPr rtl="0"/>
          <a:r>
            <a:rPr lang="tr-TR" dirty="0" smtClean="0"/>
            <a:t>Merkezde iletken bakır, bakırın dışında da yalıtkan bir tabaka, tabakanın üzerinde alüminyum ya da bakır örgülü bir zırh ve en üstte yalıtkan bir kılıftan oluşur. </a:t>
          </a:r>
          <a:endParaRPr lang="tr-TR" dirty="0"/>
        </a:p>
      </dgm:t>
    </dgm:pt>
    <dgm:pt modelId="{9057CE97-D1CA-4EF3-9BC5-74D625F06413}" type="parTrans" cxnId="{71A8036B-90D6-4DE9-89BA-1107517BDC6C}">
      <dgm:prSet/>
      <dgm:spPr/>
      <dgm:t>
        <a:bodyPr/>
        <a:lstStyle/>
        <a:p>
          <a:endParaRPr lang="tr-TR"/>
        </a:p>
      </dgm:t>
    </dgm:pt>
    <dgm:pt modelId="{BE4662F1-2BA0-4287-A2D9-84779A037AF7}" type="sibTrans" cxnId="{71A8036B-90D6-4DE9-89BA-1107517BDC6C}">
      <dgm:prSet/>
      <dgm:spPr/>
      <dgm:t>
        <a:bodyPr/>
        <a:lstStyle/>
        <a:p>
          <a:endParaRPr lang="tr-TR"/>
        </a:p>
      </dgm:t>
    </dgm:pt>
    <dgm:pt modelId="{C81B0B23-A202-47AD-A355-AAF2D03573CF}">
      <dgm:prSet/>
      <dgm:spPr/>
      <dgm:t>
        <a:bodyPr/>
        <a:lstStyle/>
        <a:p>
          <a:pPr rtl="0"/>
          <a:r>
            <a:rPr lang="tr-TR" dirty="0" smtClean="0"/>
            <a:t>Yalıtkanın çevresinde bu örgü topraklanmıştır. En dışta ise koruyucu kılıf </a:t>
          </a:r>
          <a:r>
            <a:rPr lang="tr-TR" dirty="0" err="1" smtClean="0"/>
            <a:t>koaksiyel</a:t>
          </a:r>
          <a:r>
            <a:rPr lang="tr-TR" dirty="0" smtClean="0"/>
            <a:t> kabloların kendi kalınlığındaki diğer kablolara göre daha elastiki olmalarını sağlar.</a:t>
          </a:r>
          <a:endParaRPr lang="tr-TR" dirty="0"/>
        </a:p>
      </dgm:t>
    </dgm:pt>
    <dgm:pt modelId="{D35D633E-4E24-40B8-9F7D-5955C213AED6}" type="parTrans" cxnId="{632A3855-94EF-43B3-8596-E54A8517704C}">
      <dgm:prSet/>
      <dgm:spPr/>
      <dgm:t>
        <a:bodyPr/>
        <a:lstStyle/>
        <a:p>
          <a:endParaRPr lang="tr-TR"/>
        </a:p>
      </dgm:t>
    </dgm:pt>
    <dgm:pt modelId="{F5013CCA-7B55-446B-BAF5-9C22DE045804}" type="sibTrans" cxnId="{632A3855-94EF-43B3-8596-E54A8517704C}">
      <dgm:prSet/>
      <dgm:spPr/>
      <dgm:t>
        <a:bodyPr/>
        <a:lstStyle/>
        <a:p>
          <a:endParaRPr lang="tr-TR"/>
        </a:p>
      </dgm:t>
    </dgm:pt>
    <dgm:pt modelId="{A8856F99-F90B-4670-8ADC-3209A6C9C497}">
      <dgm:prSet/>
      <dgm:spPr/>
      <dgm:t>
        <a:bodyPr/>
        <a:lstStyle/>
        <a:p>
          <a:pPr rtl="0"/>
          <a:r>
            <a:rPr lang="tr-TR" dirty="0" err="1" smtClean="0"/>
            <a:t>Koaksiyel</a:t>
          </a:r>
          <a:r>
            <a:rPr lang="tr-TR" dirty="0" smtClean="0"/>
            <a:t> kablonun bu yapısı, merkezdeki iletken üzerinde taşınan sinyalin, elektriksel gürültülerden etkilenmesini önler. </a:t>
          </a:r>
          <a:endParaRPr lang="tr-TR" dirty="0"/>
        </a:p>
      </dgm:t>
    </dgm:pt>
    <dgm:pt modelId="{454A29C8-C192-42D1-A6B9-342E25F6E765}" type="parTrans" cxnId="{867C332A-D71C-43A2-A760-B7C10A918671}">
      <dgm:prSet/>
      <dgm:spPr/>
      <dgm:t>
        <a:bodyPr/>
        <a:lstStyle/>
        <a:p>
          <a:endParaRPr lang="tr-TR"/>
        </a:p>
      </dgm:t>
    </dgm:pt>
    <dgm:pt modelId="{D9BC9F5A-A6D2-4734-A304-F689128E4B3B}" type="sibTrans" cxnId="{867C332A-D71C-43A2-A760-B7C10A918671}">
      <dgm:prSet/>
      <dgm:spPr/>
      <dgm:t>
        <a:bodyPr/>
        <a:lstStyle/>
        <a:p>
          <a:endParaRPr lang="tr-TR"/>
        </a:p>
      </dgm:t>
    </dgm:pt>
    <dgm:pt modelId="{F86CA5B7-E2FA-449D-9766-C191F7406A5F}">
      <dgm:prSet/>
      <dgm:spPr/>
      <dgm:t>
        <a:bodyPr/>
        <a:lstStyle/>
        <a:p>
          <a:pPr rtl="0"/>
          <a:r>
            <a:rPr lang="tr-TR" smtClean="0"/>
            <a:t>Koaksiyel kablo içindeki elektromanyetik radyasyona karşı bir bariyer (önleç) görevi yapan yoğun metal koruyucu, içteki kablonun etrafında esnek bir silindir meydana getirir.</a:t>
          </a:r>
          <a:endParaRPr lang="tr-TR"/>
        </a:p>
      </dgm:t>
    </dgm:pt>
    <dgm:pt modelId="{7AE38982-EC07-4DC9-A779-A5608ED39CEE}" type="parTrans" cxnId="{CDCB4A5A-1E14-4D10-92B4-196D1E274C5B}">
      <dgm:prSet/>
      <dgm:spPr/>
      <dgm:t>
        <a:bodyPr/>
        <a:lstStyle/>
        <a:p>
          <a:endParaRPr lang="tr-TR"/>
        </a:p>
      </dgm:t>
    </dgm:pt>
    <dgm:pt modelId="{F0EDB7CD-99AA-47FA-88EB-A4091E19186E}" type="sibTrans" cxnId="{CDCB4A5A-1E14-4D10-92B4-196D1E274C5B}">
      <dgm:prSet/>
      <dgm:spPr/>
      <dgm:t>
        <a:bodyPr/>
        <a:lstStyle/>
        <a:p>
          <a:endParaRPr lang="tr-TR"/>
        </a:p>
      </dgm:t>
    </dgm:pt>
    <dgm:pt modelId="{1612539F-B2A4-484F-9BFB-D8A8ED550D90}" type="pres">
      <dgm:prSet presAssocID="{E47D47C9-F59A-4C58-BD51-6B757F77127D}" presName="vert0" presStyleCnt="0">
        <dgm:presLayoutVars>
          <dgm:dir/>
          <dgm:animOne val="branch"/>
          <dgm:animLvl val="lvl"/>
        </dgm:presLayoutVars>
      </dgm:prSet>
      <dgm:spPr/>
      <dgm:t>
        <a:bodyPr/>
        <a:lstStyle/>
        <a:p>
          <a:endParaRPr lang="tr-TR"/>
        </a:p>
      </dgm:t>
    </dgm:pt>
    <dgm:pt modelId="{B9C53178-CD68-4C19-90BF-02D813C0725D}" type="pres">
      <dgm:prSet presAssocID="{2A5BDCEC-D526-4895-A701-F48486040021}" presName="thickLine" presStyleLbl="alignNode1" presStyleIdx="0" presStyleCnt="4"/>
      <dgm:spPr/>
    </dgm:pt>
    <dgm:pt modelId="{4B8114DD-4F89-49E6-85F1-90D6DADDA68C}" type="pres">
      <dgm:prSet presAssocID="{2A5BDCEC-D526-4895-A701-F48486040021}" presName="horz1" presStyleCnt="0"/>
      <dgm:spPr/>
    </dgm:pt>
    <dgm:pt modelId="{3E643C4B-2E64-4E5C-8AE0-FFEB0F77E010}" type="pres">
      <dgm:prSet presAssocID="{2A5BDCEC-D526-4895-A701-F48486040021}" presName="tx1" presStyleLbl="revTx" presStyleIdx="0" presStyleCnt="4"/>
      <dgm:spPr/>
      <dgm:t>
        <a:bodyPr/>
        <a:lstStyle/>
        <a:p>
          <a:endParaRPr lang="tr-TR"/>
        </a:p>
      </dgm:t>
    </dgm:pt>
    <dgm:pt modelId="{11D6AE40-7B5B-49CF-BAD4-FE7A67A5C4E8}" type="pres">
      <dgm:prSet presAssocID="{2A5BDCEC-D526-4895-A701-F48486040021}" presName="vert1" presStyleCnt="0"/>
      <dgm:spPr/>
    </dgm:pt>
    <dgm:pt modelId="{D98A5E58-244D-4815-9B12-FA0AF233F179}" type="pres">
      <dgm:prSet presAssocID="{C81B0B23-A202-47AD-A355-AAF2D03573CF}" presName="thickLine" presStyleLbl="alignNode1" presStyleIdx="1" presStyleCnt="4"/>
      <dgm:spPr/>
    </dgm:pt>
    <dgm:pt modelId="{E6EC209E-B969-4210-B2BA-440610741F01}" type="pres">
      <dgm:prSet presAssocID="{C81B0B23-A202-47AD-A355-AAF2D03573CF}" presName="horz1" presStyleCnt="0"/>
      <dgm:spPr/>
    </dgm:pt>
    <dgm:pt modelId="{0540F063-F183-489C-B79A-ECDDC17409E7}" type="pres">
      <dgm:prSet presAssocID="{C81B0B23-A202-47AD-A355-AAF2D03573CF}" presName="tx1" presStyleLbl="revTx" presStyleIdx="1" presStyleCnt="4"/>
      <dgm:spPr/>
      <dgm:t>
        <a:bodyPr/>
        <a:lstStyle/>
        <a:p>
          <a:endParaRPr lang="tr-TR"/>
        </a:p>
      </dgm:t>
    </dgm:pt>
    <dgm:pt modelId="{4E4B897F-5A2D-44AB-B9FB-B65AD1DBD229}" type="pres">
      <dgm:prSet presAssocID="{C81B0B23-A202-47AD-A355-AAF2D03573CF}" presName="vert1" presStyleCnt="0"/>
      <dgm:spPr/>
    </dgm:pt>
    <dgm:pt modelId="{6D06881B-69E0-4F9D-8160-D0BE8B1B5A36}" type="pres">
      <dgm:prSet presAssocID="{A8856F99-F90B-4670-8ADC-3209A6C9C497}" presName="thickLine" presStyleLbl="alignNode1" presStyleIdx="2" presStyleCnt="4"/>
      <dgm:spPr/>
    </dgm:pt>
    <dgm:pt modelId="{FAD11475-F24F-46A4-9138-3BEF57A68C80}" type="pres">
      <dgm:prSet presAssocID="{A8856F99-F90B-4670-8ADC-3209A6C9C497}" presName="horz1" presStyleCnt="0"/>
      <dgm:spPr/>
    </dgm:pt>
    <dgm:pt modelId="{52D758FD-E10F-4C36-9C56-9C413A803EE2}" type="pres">
      <dgm:prSet presAssocID="{A8856F99-F90B-4670-8ADC-3209A6C9C497}" presName="tx1" presStyleLbl="revTx" presStyleIdx="2" presStyleCnt="4"/>
      <dgm:spPr/>
      <dgm:t>
        <a:bodyPr/>
        <a:lstStyle/>
        <a:p>
          <a:endParaRPr lang="tr-TR"/>
        </a:p>
      </dgm:t>
    </dgm:pt>
    <dgm:pt modelId="{87AE6033-5DF1-4E78-BCA2-3F7F14EE9A19}" type="pres">
      <dgm:prSet presAssocID="{A8856F99-F90B-4670-8ADC-3209A6C9C497}" presName="vert1" presStyleCnt="0"/>
      <dgm:spPr/>
    </dgm:pt>
    <dgm:pt modelId="{9A425C86-050A-4CE4-950F-258CB0E86C02}" type="pres">
      <dgm:prSet presAssocID="{F86CA5B7-E2FA-449D-9766-C191F7406A5F}" presName="thickLine" presStyleLbl="alignNode1" presStyleIdx="3" presStyleCnt="4"/>
      <dgm:spPr/>
    </dgm:pt>
    <dgm:pt modelId="{30701770-4C3F-4D5E-8B4B-0E07D2E72A52}" type="pres">
      <dgm:prSet presAssocID="{F86CA5B7-E2FA-449D-9766-C191F7406A5F}" presName="horz1" presStyleCnt="0"/>
      <dgm:spPr/>
    </dgm:pt>
    <dgm:pt modelId="{30430D3B-9FF4-4E9F-B486-05081DD8E611}" type="pres">
      <dgm:prSet presAssocID="{F86CA5B7-E2FA-449D-9766-C191F7406A5F}" presName="tx1" presStyleLbl="revTx" presStyleIdx="3" presStyleCnt="4"/>
      <dgm:spPr/>
      <dgm:t>
        <a:bodyPr/>
        <a:lstStyle/>
        <a:p>
          <a:endParaRPr lang="tr-TR"/>
        </a:p>
      </dgm:t>
    </dgm:pt>
    <dgm:pt modelId="{2BBFA010-B8F8-4950-AA02-E7524C179CCF}" type="pres">
      <dgm:prSet presAssocID="{F86CA5B7-E2FA-449D-9766-C191F7406A5F}" presName="vert1" presStyleCnt="0"/>
      <dgm:spPr/>
    </dgm:pt>
  </dgm:ptLst>
  <dgm:cxnLst>
    <dgm:cxn modelId="{20E41D0B-D894-4383-9476-35AE5A525F12}" type="presOf" srcId="{2A5BDCEC-D526-4895-A701-F48486040021}" destId="{3E643C4B-2E64-4E5C-8AE0-FFEB0F77E010}" srcOrd="0" destOrd="0" presId="urn:microsoft.com/office/officeart/2008/layout/LinedList"/>
    <dgm:cxn modelId="{867C332A-D71C-43A2-A760-B7C10A918671}" srcId="{E47D47C9-F59A-4C58-BD51-6B757F77127D}" destId="{A8856F99-F90B-4670-8ADC-3209A6C9C497}" srcOrd="2" destOrd="0" parTransId="{454A29C8-C192-42D1-A6B9-342E25F6E765}" sibTransId="{D9BC9F5A-A6D2-4734-A304-F689128E4B3B}"/>
    <dgm:cxn modelId="{D478A9C1-6DFE-4944-8152-E43CE3A3E7BA}" type="presOf" srcId="{E47D47C9-F59A-4C58-BD51-6B757F77127D}" destId="{1612539F-B2A4-484F-9BFB-D8A8ED550D90}" srcOrd="0" destOrd="0" presId="urn:microsoft.com/office/officeart/2008/layout/LinedList"/>
    <dgm:cxn modelId="{4318BF15-192B-48C0-A996-F48FA1936929}" type="presOf" srcId="{F86CA5B7-E2FA-449D-9766-C191F7406A5F}" destId="{30430D3B-9FF4-4E9F-B486-05081DD8E611}" srcOrd="0" destOrd="0" presId="urn:microsoft.com/office/officeart/2008/layout/LinedList"/>
    <dgm:cxn modelId="{CDCB4A5A-1E14-4D10-92B4-196D1E274C5B}" srcId="{E47D47C9-F59A-4C58-BD51-6B757F77127D}" destId="{F86CA5B7-E2FA-449D-9766-C191F7406A5F}" srcOrd="3" destOrd="0" parTransId="{7AE38982-EC07-4DC9-A779-A5608ED39CEE}" sibTransId="{F0EDB7CD-99AA-47FA-88EB-A4091E19186E}"/>
    <dgm:cxn modelId="{74770CEE-1476-4912-803E-4ABB71000801}" type="presOf" srcId="{C81B0B23-A202-47AD-A355-AAF2D03573CF}" destId="{0540F063-F183-489C-B79A-ECDDC17409E7}" srcOrd="0" destOrd="0" presId="urn:microsoft.com/office/officeart/2008/layout/LinedList"/>
    <dgm:cxn modelId="{632A3855-94EF-43B3-8596-E54A8517704C}" srcId="{E47D47C9-F59A-4C58-BD51-6B757F77127D}" destId="{C81B0B23-A202-47AD-A355-AAF2D03573CF}" srcOrd="1" destOrd="0" parTransId="{D35D633E-4E24-40B8-9F7D-5955C213AED6}" sibTransId="{F5013CCA-7B55-446B-BAF5-9C22DE045804}"/>
    <dgm:cxn modelId="{597AF43E-0FB1-4CD8-AB41-960CE85D27E1}" type="presOf" srcId="{A8856F99-F90B-4670-8ADC-3209A6C9C497}" destId="{52D758FD-E10F-4C36-9C56-9C413A803EE2}" srcOrd="0" destOrd="0" presId="urn:microsoft.com/office/officeart/2008/layout/LinedList"/>
    <dgm:cxn modelId="{71A8036B-90D6-4DE9-89BA-1107517BDC6C}" srcId="{E47D47C9-F59A-4C58-BD51-6B757F77127D}" destId="{2A5BDCEC-D526-4895-A701-F48486040021}" srcOrd="0" destOrd="0" parTransId="{9057CE97-D1CA-4EF3-9BC5-74D625F06413}" sibTransId="{BE4662F1-2BA0-4287-A2D9-84779A037AF7}"/>
    <dgm:cxn modelId="{2381FDBD-A937-4931-84A6-DDD89AC3586F}" type="presParOf" srcId="{1612539F-B2A4-484F-9BFB-D8A8ED550D90}" destId="{B9C53178-CD68-4C19-90BF-02D813C0725D}" srcOrd="0" destOrd="0" presId="urn:microsoft.com/office/officeart/2008/layout/LinedList"/>
    <dgm:cxn modelId="{4DB53D49-62F8-4C66-87C1-BE2EBEA28174}" type="presParOf" srcId="{1612539F-B2A4-484F-9BFB-D8A8ED550D90}" destId="{4B8114DD-4F89-49E6-85F1-90D6DADDA68C}" srcOrd="1" destOrd="0" presId="urn:microsoft.com/office/officeart/2008/layout/LinedList"/>
    <dgm:cxn modelId="{17952CDC-2CA5-49A7-89A0-C92278F69090}" type="presParOf" srcId="{4B8114DD-4F89-49E6-85F1-90D6DADDA68C}" destId="{3E643C4B-2E64-4E5C-8AE0-FFEB0F77E010}" srcOrd="0" destOrd="0" presId="urn:microsoft.com/office/officeart/2008/layout/LinedList"/>
    <dgm:cxn modelId="{7AA0B20E-86C0-424B-90C9-8406B69C5BB9}" type="presParOf" srcId="{4B8114DD-4F89-49E6-85F1-90D6DADDA68C}" destId="{11D6AE40-7B5B-49CF-BAD4-FE7A67A5C4E8}" srcOrd="1" destOrd="0" presId="urn:microsoft.com/office/officeart/2008/layout/LinedList"/>
    <dgm:cxn modelId="{228A9E43-5143-44B2-B957-C28F4E0FD437}" type="presParOf" srcId="{1612539F-B2A4-484F-9BFB-D8A8ED550D90}" destId="{D98A5E58-244D-4815-9B12-FA0AF233F179}" srcOrd="2" destOrd="0" presId="urn:microsoft.com/office/officeart/2008/layout/LinedList"/>
    <dgm:cxn modelId="{2B362D52-5022-4539-922B-15FC3CC2A2EB}" type="presParOf" srcId="{1612539F-B2A4-484F-9BFB-D8A8ED550D90}" destId="{E6EC209E-B969-4210-B2BA-440610741F01}" srcOrd="3" destOrd="0" presId="urn:microsoft.com/office/officeart/2008/layout/LinedList"/>
    <dgm:cxn modelId="{060DB87A-63B8-4D68-982D-713B7E831DC8}" type="presParOf" srcId="{E6EC209E-B969-4210-B2BA-440610741F01}" destId="{0540F063-F183-489C-B79A-ECDDC17409E7}" srcOrd="0" destOrd="0" presId="urn:microsoft.com/office/officeart/2008/layout/LinedList"/>
    <dgm:cxn modelId="{141B39F3-F4D4-4E29-B758-192F90704CE1}" type="presParOf" srcId="{E6EC209E-B969-4210-B2BA-440610741F01}" destId="{4E4B897F-5A2D-44AB-B9FB-B65AD1DBD229}" srcOrd="1" destOrd="0" presId="urn:microsoft.com/office/officeart/2008/layout/LinedList"/>
    <dgm:cxn modelId="{B852FE3B-76F0-4FE7-99C9-3CA6510F3A93}" type="presParOf" srcId="{1612539F-B2A4-484F-9BFB-D8A8ED550D90}" destId="{6D06881B-69E0-4F9D-8160-D0BE8B1B5A36}" srcOrd="4" destOrd="0" presId="urn:microsoft.com/office/officeart/2008/layout/LinedList"/>
    <dgm:cxn modelId="{630FB5D7-C8D4-425D-AF94-B5BFA18E387F}" type="presParOf" srcId="{1612539F-B2A4-484F-9BFB-D8A8ED550D90}" destId="{FAD11475-F24F-46A4-9138-3BEF57A68C80}" srcOrd="5" destOrd="0" presId="urn:microsoft.com/office/officeart/2008/layout/LinedList"/>
    <dgm:cxn modelId="{20451643-9539-4F52-9194-7915633D31F6}" type="presParOf" srcId="{FAD11475-F24F-46A4-9138-3BEF57A68C80}" destId="{52D758FD-E10F-4C36-9C56-9C413A803EE2}" srcOrd="0" destOrd="0" presId="urn:microsoft.com/office/officeart/2008/layout/LinedList"/>
    <dgm:cxn modelId="{3380DCE0-06D4-4712-9352-D5F0C4D1A72A}" type="presParOf" srcId="{FAD11475-F24F-46A4-9138-3BEF57A68C80}" destId="{87AE6033-5DF1-4E78-BCA2-3F7F14EE9A19}" srcOrd="1" destOrd="0" presId="urn:microsoft.com/office/officeart/2008/layout/LinedList"/>
    <dgm:cxn modelId="{BCA28674-391F-4135-B43D-5D75E901DF09}" type="presParOf" srcId="{1612539F-B2A4-484F-9BFB-D8A8ED550D90}" destId="{9A425C86-050A-4CE4-950F-258CB0E86C02}" srcOrd="6" destOrd="0" presId="urn:microsoft.com/office/officeart/2008/layout/LinedList"/>
    <dgm:cxn modelId="{3B1ABE9A-295C-4978-B0E4-329C0ED7EE5B}" type="presParOf" srcId="{1612539F-B2A4-484F-9BFB-D8A8ED550D90}" destId="{30701770-4C3F-4D5E-8B4B-0E07D2E72A52}" srcOrd="7" destOrd="0" presId="urn:microsoft.com/office/officeart/2008/layout/LinedList"/>
    <dgm:cxn modelId="{CE48CDD0-D58F-4D17-A3AA-F8BE5034D511}" type="presParOf" srcId="{30701770-4C3F-4D5E-8B4B-0E07D2E72A52}" destId="{30430D3B-9FF4-4E9F-B486-05081DD8E611}" srcOrd="0" destOrd="0" presId="urn:microsoft.com/office/officeart/2008/layout/LinedList"/>
    <dgm:cxn modelId="{D7280917-48EA-4C58-BD24-3B93F29B657B}" type="presParOf" srcId="{30701770-4C3F-4D5E-8B4B-0E07D2E72A52}" destId="{2BBFA010-B8F8-4950-AA02-E7524C179CC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2395A8-B267-4ED3-9522-54E2BAEDE08A}"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BE294CE1-60B0-452B-84E6-7F197ADE3D45}">
      <dgm:prSet custT="1"/>
      <dgm:spPr/>
      <dgm:t>
        <a:bodyPr/>
        <a:lstStyle/>
        <a:p>
          <a:pPr rtl="0"/>
          <a:r>
            <a:rPr lang="tr-TR" sz="2900" dirty="0" smtClean="0"/>
            <a:t>Elektrik sinyali bir kablodan geçerken tıpkı bir küçük radyo istasyonu gibi kablo etrafında elektromanyetik alan oluşturur. Ayrıca söz konusu alan başka bir kabloyla karşılaştığında elektromanyetik alan, bu kablo içinde küçük bir elektrik akımı üretir.</a:t>
          </a:r>
          <a:endParaRPr lang="tr-TR" sz="2900" dirty="0"/>
        </a:p>
      </dgm:t>
    </dgm:pt>
    <dgm:pt modelId="{D454E361-4385-49CB-BB6D-F0A2AA0AA864}" type="parTrans" cxnId="{F5FBDA99-35CE-4194-83C4-0A417985943A}">
      <dgm:prSet/>
      <dgm:spPr/>
      <dgm:t>
        <a:bodyPr/>
        <a:lstStyle/>
        <a:p>
          <a:endParaRPr lang="tr-TR"/>
        </a:p>
      </dgm:t>
    </dgm:pt>
    <dgm:pt modelId="{CE1316F6-BD7E-4F3B-AC13-957176AA3F6C}" type="sibTrans" cxnId="{F5FBDA99-35CE-4194-83C4-0A417985943A}">
      <dgm:prSet/>
      <dgm:spPr/>
      <dgm:t>
        <a:bodyPr/>
        <a:lstStyle/>
        <a:p>
          <a:endParaRPr lang="tr-TR"/>
        </a:p>
      </dgm:t>
    </dgm:pt>
    <dgm:pt modelId="{092657FF-709B-4F14-B02D-98893A680516}">
      <dgm:prSet custT="1"/>
      <dgm:spPr/>
      <dgm:t>
        <a:bodyPr/>
        <a:lstStyle/>
        <a:p>
          <a:pPr rtl="0"/>
          <a:r>
            <a:rPr lang="tr-TR" sz="2900" dirty="0" smtClean="0"/>
            <a:t>Üretilen akımın miktarı elektromanyetik alanın kuvvetine ve kablonun fiziksel durumuna bağlıdır. Bilgisayarlar normal veya kazara üretilen sinyalleri ayırt edemediğinden, oluşan akım normal iletişimi bozacak veya önleyecek kadar kuvvetli olabilir.</a:t>
          </a:r>
          <a:endParaRPr lang="tr-TR" sz="2900" dirty="0"/>
        </a:p>
      </dgm:t>
    </dgm:pt>
    <dgm:pt modelId="{4AEF2DBF-B558-4144-8037-563EEB3932FF}" type="parTrans" cxnId="{6B8BCF36-94E3-4585-9876-0DF63FE27A07}">
      <dgm:prSet/>
      <dgm:spPr/>
      <dgm:t>
        <a:bodyPr/>
        <a:lstStyle/>
        <a:p>
          <a:endParaRPr lang="tr-TR"/>
        </a:p>
      </dgm:t>
    </dgm:pt>
    <dgm:pt modelId="{3169B99E-BB0E-4C66-BB3C-CBCF5E4C64D6}" type="sibTrans" cxnId="{6B8BCF36-94E3-4585-9876-0DF63FE27A07}">
      <dgm:prSet/>
      <dgm:spPr/>
      <dgm:t>
        <a:bodyPr/>
        <a:lstStyle/>
        <a:p>
          <a:endParaRPr lang="tr-TR"/>
        </a:p>
      </dgm:t>
    </dgm:pt>
    <dgm:pt modelId="{AB19F082-7BDF-49C0-A8C0-67EEDFEE324F}">
      <dgm:prSet custT="1"/>
      <dgm:spPr/>
      <dgm:t>
        <a:bodyPr/>
        <a:lstStyle/>
        <a:p>
          <a:pPr rtl="0"/>
          <a:r>
            <a:rPr lang="tr-TR" sz="2900" dirty="0" smtClean="0"/>
            <a:t>Ağı oluşturan kablolar birbirine paralel olarak bulundukları parazit problemi oldukça önemlidir. Bilgisayar ağları için kullanılan kablolama tipi paraziti minimize etmek için iyi seçilmelidir.</a:t>
          </a:r>
          <a:endParaRPr lang="tr-TR" sz="2900" dirty="0"/>
        </a:p>
      </dgm:t>
    </dgm:pt>
    <dgm:pt modelId="{F83AA0F0-6CD4-4634-87E9-5DC32B7DEA96}" type="parTrans" cxnId="{E43D0589-46C6-415F-AC99-6F1D0CDAB0ED}">
      <dgm:prSet/>
      <dgm:spPr/>
      <dgm:t>
        <a:bodyPr/>
        <a:lstStyle/>
        <a:p>
          <a:endParaRPr lang="tr-TR"/>
        </a:p>
      </dgm:t>
    </dgm:pt>
    <dgm:pt modelId="{24803773-0CF3-43AE-B53B-B748C124BB31}" type="sibTrans" cxnId="{E43D0589-46C6-415F-AC99-6F1D0CDAB0ED}">
      <dgm:prSet/>
      <dgm:spPr/>
      <dgm:t>
        <a:bodyPr/>
        <a:lstStyle/>
        <a:p>
          <a:endParaRPr lang="tr-TR"/>
        </a:p>
      </dgm:t>
    </dgm:pt>
    <dgm:pt modelId="{0D0C9925-01BF-42E6-8612-496CE413CD6D}">
      <dgm:prSet custT="1"/>
      <dgm:spPr/>
      <dgm:t>
        <a:bodyPr/>
        <a:lstStyle/>
        <a:p>
          <a:pPr rtl="0"/>
          <a:r>
            <a:rPr lang="tr-TR" sz="2900" dirty="0" smtClean="0"/>
            <a:t>Ağlarda paraziti minimize etmek için iki esas kablo türünden biri kullanılır.</a:t>
          </a:r>
          <a:endParaRPr lang="tr-TR" sz="2900" dirty="0"/>
        </a:p>
      </dgm:t>
    </dgm:pt>
    <dgm:pt modelId="{DEF19973-F30B-47A3-9837-197E8F7288B7}" type="parTrans" cxnId="{2A64293B-7EEF-46A7-B286-6CCD833F0EC7}">
      <dgm:prSet/>
      <dgm:spPr/>
      <dgm:t>
        <a:bodyPr/>
        <a:lstStyle/>
        <a:p>
          <a:endParaRPr lang="tr-TR"/>
        </a:p>
      </dgm:t>
    </dgm:pt>
    <dgm:pt modelId="{C42A2EF3-BC33-4E3B-B6FF-2E8E8BD7B0C3}" type="sibTrans" cxnId="{2A64293B-7EEF-46A7-B286-6CCD833F0EC7}">
      <dgm:prSet/>
      <dgm:spPr/>
      <dgm:t>
        <a:bodyPr/>
        <a:lstStyle/>
        <a:p>
          <a:endParaRPr lang="tr-TR"/>
        </a:p>
      </dgm:t>
    </dgm:pt>
    <dgm:pt modelId="{3B1093B8-B321-4097-8293-9023D6B103CE}">
      <dgm:prSet custT="1"/>
      <dgm:spPr/>
      <dgm:t>
        <a:bodyPr/>
        <a:lstStyle/>
        <a:p>
          <a:pPr rtl="0"/>
          <a:r>
            <a:rPr lang="tr-TR" sz="2900" dirty="0" err="1" smtClean="0"/>
            <a:t>Kokasiyel</a:t>
          </a:r>
          <a:r>
            <a:rPr lang="tr-TR" sz="2900" dirty="0" smtClean="0"/>
            <a:t> (Eş eksenli) Kablo </a:t>
          </a:r>
          <a:endParaRPr lang="tr-TR" sz="2900" dirty="0"/>
        </a:p>
      </dgm:t>
    </dgm:pt>
    <dgm:pt modelId="{E39CEF75-2F38-4360-86CB-EA7081B40147}" type="parTrans" cxnId="{ADE5263C-B020-4FC5-BF48-40721FA0A233}">
      <dgm:prSet/>
      <dgm:spPr/>
      <dgm:t>
        <a:bodyPr/>
        <a:lstStyle/>
        <a:p>
          <a:endParaRPr lang="tr-TR"/>
        </a:p>
      </dgm:t>
    </dgm:pt>
    <dgm:pt modelId="{992120AB-1AD0-474B-A924-D1FB985B31E7}" type="sibTrans" cxnId="{ADE5263C-B020-4FC5-BF48-40721FA0A233}">
      <dgm:prSet/>
      <dgm:spPr/>
      <dgm:t>
        <a:bodyPr/>
        <a:lstStyle/>
        <a:p>
          <a:endParaRPr lang="tr-TR"/>
        </a:p>
      </dgm:t>
    </dgm:pt>
    <dgm:pt modelId="{FE803097-FFFD-4939-8F27-6D47617F48AB}">
      <dgm:prSet custT="1"/>
      <dgm:spPr/>
      <dgm:t>
        <a:bodyPr/>
        <a:lstStyle/>
        <a:p>
          <a:pPr rtl="0"/>
          <a:r>
            <a:rPr lang="tr-TR" sz="2900" dirty="0" smtClean="0"/>
            <a:t>Çift Bükümlü Kablo</a:t>
          </a:r>
          <a:endParaRPr lang="tr-TR" sz="2900" dirty="0"/>
        </a:p>
      </dgm:t>
    </dgm:pt>
    <dgm:pt modelId="{81B9EF64-DE31-40BF-BA1D-DCAE9E31F99F}" type="parTrans" cxnId="{4095708F-D729-4564-9393-B96AAD2A0FA0}">
      <dgm:prSet/>
      <dgm:spPr/>
      <dgm:t>
        <a:bodyPr/>
        <a:lstStyle/>
        <a:p>
          <a:endParaRPr lang="tr-TR"/>
        </a:p>
      </dgm:t>
    </dgm:pt>
    <dgm:pt modelId="{13D658FE-9235-43C8-9985-5EF01DF5323C}" type="sibTrans" cxnId="{4095708F-D729-4564-9393-B96AAD2A0FA0}">
      <dgm:prSet/>
      <dgm:spPr/>
      <dgm:t>
        <a:bodyPr/>
        <a:lstStyle/>
        <a:p>
          <a:endParaRPr lang="tr-TR"/>
        </a:p>
      </dgm:t>
    </dgm:pt>
    <dgm:pt modelId="{94C42B74-55EA-4B93-AFB2-0BFE980C6E33}" type="pres">
      <dgm:prSet presAssocID="{3F2395A8-B267-4ED3-9522-54E2BAEDE08A}" presName="vert0" presStyleCnt="0">
        <dgm:presLayoutVars>
          <dgm:dir/>
          <dgm:animOne val="branch"/>
          <dgm:animLvl val="lvl"/>
        </dgm:presLayoutVars>
      </dgm:prSet>
      <dgm:spPr/>
      <dgm:t>
        <a:bodyPr/>
        <a:lstStyle/>
        <a:p>
          <a:endParaRPr lang="tr-TR"/>
        </a:p>
      </dgm:t>
    </dgm:pt>
    <dgm:pt modelId="{3994DE46-9A5A-49B9-B859-2EF1A35D49FD}" type="pres">
      <dgm:prSet presAssocID="{BE294CE1-60B0-452B-84E6-7F197ADE3D45}" presName="thickLine" presStyleLbl="alignNode1" presStyleIdx="0" presStyleCnt="6"/>
      <dgm:spPr/>
    </dgm:pt>
    <dgm:pt modelId="{62AD39FD-BA7E-4119-B4A5-7FD08F17835E}" type="pres">
      <dgm:prSet presAssocID="{BE294CE1-60B0-452B-84E6-7F197ADE3D45}" presName="horz1" presStyleCnt="0"/>
      <dgm:spPr/>
    </dgm:pt>
    <dgm:pt modelId="{062D349F-9C4F-4068-B68C-B9C7BD960626}" type="pres">
      <dgm:prSet presAssocID="{BE294CE1-60B0-452B-84E6-7F197ADE3D45}" presName="tx1" presStyleLbl="revTx" presStyleIdx="0" presStyleCnt="6"/>
      <dgm:spPr/>
      <dgm:t>
        <a:bodyPr/>
        <a:lstStyle/>
        <a:p>
          <a:endParaRPr lang="tr-TR"/>
        </a:p>
      </dgm:t>
    </dgm:pt>
    <dgm:pt modelId="{6528C930-2F71-49A6-B6F3-117AA56ED1CA}" type="pres">
      <dgm:prSet presAssocID="{BE294CE1-60B0-452B-84E6-7F197ADE3D45}" presName="vert1" presStyleCnt="0"/>
      <dgm:spPr/>
    </dgm:pt>
    <dgm:pt modelId="{E1336091-FD5A-4B2C-84E6-5FFF13D312EB}" type="pres">
      <dgm:prSet presAssocID="{092657FF-709B-4F14-B02D-98893A680516}" presName="thickLine" presStyleLbl="alignNode1" presStyleIdx="1" presStyleCnt="6"/>
      <dgm:spPr/>
    </dgm:pt>
    <dgm:pt modelId="{75C9819E-4110-43A4-A2B7-09C6C4E803DF}" type="pres">
      <dgm:prSet presAssocID="{092657FF-709B-4F14-B02D-98893A680516}" presName="horz1" presStyleCnt="0"/>
      <dgm:spPr/>
    </dgm:pt>
    <dgm:pt modelId="{31E3F6DC-E0DC-4A42-9CA6-6D5BA9BC67D7}" type="pres">
      <dgm:prSet presAssocID="{092657FF-709B-4F14-B02D-98893A680516}" presName="tx1" presStyleLbl="revTx" presStyleIdx="1" presStyleCnt="6"/>
      <dgm:spPr/>
      <dgm:t>
        <a:bodyPr/>
        <a:lstStyle/>
        <a:p>
          <a:endParaRPr lang="tr-TR"/>
        </a:p>
      </dgm:t>
    </dgm:pt>
    <dgm:pt modelId="{3848E4D8-A495-4074-B1D4-8C70D47B9B6D}" type="pres">
      <dgm:prSet presAssocID="{092657FF-709B-4F14-B02D-98893A680516}" presName="vert1" presStyleCnt="0"/>
      <dgm:spPr/>
    </dgm:pt>
    <dgm:pt modelId="{66E16731-28C9-47E3-882D-D077B809FAF2}" type="pres">
      <dgm:prSet presAssocID="{AB19F082-7BDF-49C0-A8C0-67EEDFEE324F}" presName="thickLine" presStyleLbl="alignNode1" presStyleIdx="2" presStyleCnt="6"/>
      <dgm:spPr/>
    </dgm:pt>
    <dgm:pt modelId="{6CD57423-7627-488D-90C7-687B0C011706}" type="pres">
      <dgm:prSet presAssocID="{AB19F082-7BDF-49C0-A8C0-67EEDFEE324F}" presName="horz1" presStyleCnt="0"/>
      <dgm:spPr/>
    </dgm:pt>
    <dgm:pt modelId="{FFDB6AD5-D9AD-4BDE-8F5D-A98FF9304F7F}" type="pres">
      <dgm:prSet presAssocID="{AB19F082-7BDF-49C0-A8C0-67EEDFEE324F}" presName="tx1" presStyleLbl="revTx" presStyleIdx="2" presStyleCnt="6"/>
      <dgm:spPr/>
      <dgm:t>
        <a:bodyPr/>
        <a:lstStyle/>
        <a:p>
          <a:endParaRPr lang="tr-TR"/>
        </a:p>
      </dgm:t>
    </dgm:pt>
    <dgm:pt modelId="{0D08FE92-7087-419D-BD0E-BD6F8A34E247}" type="pres">
      <dgm:prSet presAssocID="{AB19F082-7BDF-49C0-A8C0-67EEDFEE324F}" presName="vert1" presStyleCnt="0"/>
      <dgm:spPr/>
    </dgm:pt>
    <dgm:pt modelId="{37116B2F-D08C-44B9-AAA1-292D192D0BFD}" type="pres">
      <dgm:prSet presAssocID="{0D0C9925-01BF-42E6-8612-496CE413CD6D}" presName="thickLine" presStyleLbl="alignNode1" presStyleIdx="3" presStyleCnt="6"/>
      <dgm:spPr/>
    </dgm:pt>
    <dgm:pt modelId="{EA2FFA1D-41EA-440B-BFFD-61C2DAC8961E}" type="pres">
      <dgm:prSet presAssocID="{0D0C9925-01BF-42E6-8612-496CE413CD6D}" presName="horz1" presStyleCnt="0"/>
      <dgm:spPr/>
    </dgm:pt>
    <dgm:pt modelId="{FC41B820-8F2F-447B-8B6C-A2DC532D384E}" type="pres">
      <dgm:prSet presAssocID="{0D0C9925-01BF-42E6-8612-496CE413CD6D}" presName="tx1" presStyleLbl="revTx" presStyleIdx="3" presStyleCnt="6" custScaleY="44166"/>
      <dgm:spPr/>
      <dgm:t>
        <a:bodyPr/>
        <a:lstStyle/>
        <a:p>
          <a:endParaRPr lang="tr-TR"/>
        </a:p>
      </dgm:t>
    </dgm:pt>
    <dgm:pt modelId="{DF0391F2-DFC8-4735-83A7-A68CCEF1918A}" type="pres">
      <dgm:prSet presAssocID="{0D0C9925-01BF-42E6-8612-496CE413CD6D}" presName="vert1" presStyleCnt="0"/>
      <dgm:spPr/>
    </dgm:pt>
    <dgm:pt modelId="{AD56E355-806B-46A7-97D1-E50F566656EE}" type="pres">
      <dgm:prSet presAssocID="{3B1093B8-B321-4097-8293-9023D6B103CE}" presName="thickLine" presStyleLbl="alignNode1" presStyleIdx="4" presStyleCnt="6"/>
      <dgm:spPr/>
    </dgm:pt>
    <dgm:pt modelId="{BBC80CDD-18EE-4DF1-9317-C2E38CF63580}" type="pres">
      <dgm:prSet presAssocID="{3B1093B8-B321-4097-8293-9023D6B103CE}" presName="horz1" presStyleCnt="0"/>
      <dgm:spPr/>
    </dgm:pt>
    <dgm:pt modelId="{A0CD3B06-69E5-466A-AC70-80F3A45D65F2}" type="pres">
      <dgm:prSet presAssocID="{3B1093B8-B321-4097-8293-9023D6B103CE}" presName="tx1" presStyleLbl="revTx" presStyleIdx="4" presStyleCnt="6" custScaleY="42716"/>
      <dgm:spPr/>
      <dgm:t>
        <a:bodyPr/>
        <a:lstStyle/>
        <a:p>
          <a:endParaRPr lang="tr-TR"/>
        </a:p>
      </dgm:t>
    </dgm:pt>
    <dgm:pt modelId="{7D0EE600-CF0F-4338-BC0C-89582D58E125}" type="pres">
      <dgm:prSet presAssocID="{3B1093B8-B321-4097-8293-9023D6B103CE}" presName="vert1" presStyleCnt="0"/>
      <dgm:spPr/>
    </dgm:pt>
    <dgm:pt modelId="{4B78FD08-D51E-4ECE-B39B-047C86C0E41C}" type="pres">
      <dgm:prSet presAssocID="{FE803097-FFFD-4939-8F27-6D47617F48AB}" presName="thickLine" presStyleLbl="alignNode1" presStyleIdx="5" presStyleCnt="6"/>
      <dgm:spPr/>
    </dgm:pt>
    <dgm:pt modelId="{2DC2A3AE-9BDE-41B3-AEA0-9F3DFE642FBB}" type="pres">
      <dgm:prSet presAssocID="{FE803097-FFFD-4939-8F27-6D47617F48AB}" presName="horz1" presStyleCnt="0"/>
      <dgm:spPr/>
    </dgm:pt>
    <dgm:pt modelId="{1DFFBE9B-6206-414E-931A-2E31EA958AD1}" type="pres">
      <dgm:prSet presAssocID="{FE803097-FFFD-4939-8F27-6D47617F48AB}" presName="tx1" presStyleLbl="revTx" presStyleIdx="5" presStyleCnt="6" custScaleY="49237"/>
      <dgm:spPr/>
      <dgm:t>
        <a:bodyPr/>
        <a:lstStyle/>
        <a:p>
          <a:endParaRPr lang="tr-TR"/>
        </a:p>
      </dgm:t>
    </dgm:pt>
    <dgm:pt modelId="{D17E12F3-B84D-4A47-A27B-7D33D3F487E2}" type="pres">
      <dgm:prSet presAssocID="{FE803097-FFFD-4939-8F27-6D47617F48AB}" presName="vert1" presStyleCnt="0"/>
      <dgm:spPr/>
    </dgm:pt>
  </dgm:ptLst>
  <dgm:cxnLst>
    <dgm:cxn modelId="{4095708F-D729-4564-9393-B96AAD2A0FA0}" srcId="{3F2395A8-B267-4ED3-9522-54E2BAEDE08A}" destId="{FE803097-FFFD-4939-8F27-6D47617F48AB}" srcOrd="5" destOrd="0" parTransId="{81B9EF64-DE31-40BF-BA1D-DCAE9E31F99F}" sibTransId="{13D658FE-9235-43C8-9985-5EF01DF5323C}"/>
    <dgm:cxn modelId="{F5FBDA99-35CE-4194-83C4-0A417985943A}" srcId="{3F2395A8-B267-4ED3-9522-54E2BAEDE08A}" destId="{BE294CE1-60B0-452B-84E6-7F197ADE3D45}" srcOrd="0" destOrd="0" parTransId="{D454E361-4385-49CB-BB6D-F0A2AA0AA864}" sibTransId="{CE1316F6-BD7E-4F3B-AC13-957176AA3F6C}"/>
    <dgm:cxn modelId="{E43D0589-46C6-415F-AC99-6F1D0CDAB0ED}" srcId="{3F2395A8-B267-4ED3-9522-54E2BAEDE08A}" destId="{AB19F082-7BDF-49C0-A8C0-67EEDFEE324F}" srcOrd="2" destOrd="0" parTransId="{F83AA0F0-6CD4-4634-87E9-5DC32B7DEA96}" sibTransId="{24803773-0CF3-43AE-B53B-B748C124BB31}"/>
    <dgm:cxn modelId="{361238E7-1B3F-4579-AF80-A116145B711F}" type="presOf" srcId="{FE803097-FFFD-4939-8F27-6D47617F48AB}" destId="{1DFFBE9B-6206-414E-931A-2E31EA958AD1}" srcOrd="0" destOrd="0" presId="urn:microsoft.com/office/officeart/2008/layout/LinedList"/>
    <dgm:cxn modelId="{7EC169CE-BA10-4390-918E-DBE4803FFD7B}" type="presOf" srcId="{092657FF-709B-4F14-B02D-98893A680516}" destId="{31E3F6DC-E0DC-4A42-9CA6-6D5BA9BC67D7}" srcOrd="0" destOrd="0" presId="urn:microsoft.com/office/officeart/2008/layout/LinedList"/>
    <dgm:cxn modelId="{284BA443-8FCD-401C-A91C-F07162A35A1D}" type="presOf" srcId="{AB19F082-7BDF-49C0-A8C0-67EEDFEE324F}" destId="{FFDB6AD5-D9AD-4BDE-8F5D-A98FF9304F7F}" srcOrd="0" destOrd="0" presId="urn:microsoft.com/office/officeart/2008/layout/LinedList"/>
    <dgm:cxn modelId="{018FE2AD-4A4C-4119-9131-F17BB8368B75}" type="presOf" srcId="{3F2395A8-B267-4ED3-9522-54E2BAEDE08A}" destId="{94C42B74-55EA-4B93-AFB2-0BFE980C6E33}" srcOrd="0" destOrd="0" presId="urn:microsoft.com/office/officeart/2008/layout/LinedList"/>
    <dgm:cxn modelId="{6B8BCF36-94E3-4585-9876-0DF63FE27A07}" srcId="{3F2395A8-B267-4ED3-9522-54E2BAEDE08A}" destId="{092657FF-709B-4F14-B02D-98893A680516}" srcOrd="1" destOrd="0" parTransId="{4AEF2DBF-B558-4144-8037-563EEB3932FF}" sibTransId="{3169B99E-BB0E-4C66-BB3C-CBCF5E4C64D6}"/>
    <dgm:cxn modelId="{8BFB830C-D99F-4C27-9273-530C3DC28EA8}" type="presOf" srcId="{3B1093B8-B321-4097-8293-9023D6B103CE}" destId="{A0CD3B06-69E5-466A-AC70-80F3A45D65F2}" srcOrd="0" destOrd="0" presId="urn:microsoft.com/office/officeart/2008/layout/LinedList"/>
    <dgm:cxn modelId="{ADE5263C-B020-4FC5-BF48-40721FA0A233}" srcId="{3F2395A8-B267-4ED3-9522-54E2BAEDE08A}" destId="{3B1093B8-B321-4097-8293-9023D6B103CE}" srcOrd="4" destOrd="0" parTransId="{E39CEF75-2F38-4360-86CB-EA7081B40147}" sibTransId="{992120AB-1AD0-474B-A924-D1FB985B31E7}"/>
    <dgm:cxn modelId="{BFB59D7D-20A3-417D-B6F3-2F9CDF6FFEED}" type="presOf" srcId="{BE294CE1-60B0-452B-84E6-7F197ADE3D45}" destId="{062D349F-9C4F-4068-B68C-B9C7BD960626}" srcOrd="0" destOrd="0" presId="urn:microsoft.com/office/officeart/2008/layout/LinedList"/>
    <dgm:cxn modelId="{DD4C376C-54B3-4530-9083-4857D2C4A4B5}" type="presOf" srcId="{0D0C9925-01BF-42E6-8612-496CE413CD6D}" destId="{FC41B820-8F2F-447B-8B6C-A2DC532D384E}" srcOrd="0" destOrd="0" presId="urn:microsoft.com/office/officeart/2008/layout/LinedList"/>
    <dgm:cxn modelId="{2A64293B-7EEF-46A7-B286-6CCD833F0EC7}" srcId="{3F2395A8-B267-4ED3-9522-54E2BAEDE08A}" destId="{0D0C9925-01BF-42E6-8612-496CE413CD6D}" srcOrd="3" destOrd="0" parTransId="{DEF19973-F30B-47A3-9837-197E8F7288B7}" sibTransId="{C42A2EF3-BC33-4E3B-B6FF-2E8E8BD7B0C3}"/>
    <dgm:cxn modelId="{5662CCD7-BE54-45E0-93F1-634910ACAB42}" type="presParOf" srcId="{94C42B74-55EA-4B93-AFB2-0BFE980C6E33}" destId="{3994DE46-9A5A-49B9-B859-2EF1A35D49FD}" srcOrd="0" destOrd="0" presId="urn:microsoft.com/office/officeart/2008/layout/LinedList"/>
    <dgm:cxn modelId="{DC123D23-CBCE-4CBB-B843-F5EE5C097ED2}" type="presParOf" srcId="{94C42B74-55EA-4B93-AFB2-0BFE980C6E33}" destId="{62AD39FD-BA7E-4119-B4A5-7FD08F17835E}" srcOrd="1" destOrd="0" presId="urn:microsoft.com/office/officeart/2008/layout/LinedList"/>
    <dgm:cxn modelId="{72647A75-7487-47E9-8048-2D34ECC65679}" type="presParOf" srcId="{62AD39FD-BA7E-4119-B4A5-7FD08F17835E}" destId="{062D349F-9C4F-4068-B68C-B9C7BD960626}" srcOrd="0" destOrd="0" presId="urn:microsoft.com/office/officeart/2008/layout/LinedList"/>
    <dgm:cxn modelId="{4C5662C8-871F-400C-9FF5-BCD204C5E578}" type="presParOf" srcId="{62AD39FD-BA7E-4119-B4A5-7FD08F17835E}" destId="{6528C930-2F71-49A6-B6F3-117AA56ED1CA}" srcOrd="1" destOrd="0" presId="urn:microsoft.com/office/officeart/2008/layout/LinedList"/>
    <dgm:cxn modelId="{0B054D0D-5EA7-4A77-B51B-7F55F723FFD1}" type="presParOf" srcId="{94C42B74-55EA-4B93-AFB2-0BFE980C6E33}" destId="{E1336091-FD5A-4B2C-84E6-5FFF13D312EB}" srcOrd="2" destOrd="0" presId="urn:microsoft.com/office/officeart/2008/layout/LinedList"/>
    <dgm:cxn modelId="{44DECA9A-8A4C-421D-812B-B7F4FFC7DE76}" type="presParOf" srcId="{94C42B74-55EA-4B93-AFB2-0BFE980C6E33}" destId="{75C9819E-4110-43A4-A2B7-09C6C4E803DF}" srcOrd="3" destOrd="0" presId="urn:microsoft.com/office/officeart/2008/layout/LinedList"/>
    <dgm:cxn modelId="{F45E1137-8DA2-40AF-B9A6-7AF076861109}" type="presParOf" srcId="{75C9819E-4110-43A4-A2B7-09C6C4E803DF}" destId="{31E3F6DC-E0DC-4A42-9CA6-6D5BA9BC67D7}" srcOrd="0" destOrd="0" presId="urn:microsoft.com/office/officeart/2008/layout/LinedList"/>
    <dgm:cxn modelId="{F78F15E1-3514-45AC-8B9A-43EC5A7F3A69}" type="presParOf" srcId="{75C9819E-4110-43A4-A2B7-09C6C4E803DF}" destId="{3848E4D8-A495-4074-B1D4-8C70D47B9B6D}" srcOrd="1" destOrd="0" presId="urn:microsoft.com/office/officeart/2008/layout/LinedList"/>
    <dgm:cxn modelId="{EE3CECDE-CE62-40DC-A184-15148FE55BBA}" type="presParOf" srcId="{94C42B74-55EA-4B93-AFB2-0BFE980C6E33}" destId="{66E16731-28C9-47E3-882D-D077B809FAF2}" srcOrd="4" destOrd="0" presId="urn:microsoft.com/office/officeart/2008/layout/LinedList"/>
    <dgm:cxn modelId="{40897C85-7C58-4E2F-9040-7DA49B7DC78B}" type="presParOf" srcId="{94C42B74-55EA-4B93-AFB2-0BFE980C6E33}" destId="{6CD57423-7627-488D-90C7-687B0C011706}" srcOrd="5" destOrd="0" presId="urn:microsoft.com/office/officeart/2008/layout/LinedList"/>
    <dgm:cxn modelId="{2A44AAA3-F643-4966-9BAA-E3A2AC7B0B3E}" type="presParOf" srcId="{6CD57423-7627-488D-90C7-687B0C011706}" destId="{FFDB6AD5-D9AD-4BDE-8F5D-A98FF9304F7F}" srcOrd="0" destOrd="0" presId="urn:microsoft.com/office/officeart/2008/layout/LinedList"/>
    <dgm:cxn modelId="{7F63DDDB-8FFB-4AC4-9418-201CBCD6179A}" type="presParOf" srcId="{6CD57423-7627-488D-90C7-687B0C011706}" destId="{0D08FE92-7087-419D-BD0E-BD6F8A34E247}" srcOrd="1" destOrd="0" presId="urn:microsoft.com/office/officeart/2008/layout/LinedList"/>
    <dgm:cxn modelId="{39D0B3C2-AAA2-4E73-8DF6-5F736CD9A2AD}" type="presParOf" srcId="{94C42B74-55EA-4B93-AFB2-0BFE980C6E33}" destId="{37116B2F-D08C-44B9-AAA1-292D192D0BFD}" srcOrd="6" destOrd="0" presId="urn:microsoft.com/office/officeart/2008/layout/LinedList"/>
    <dgm:cxn modelId="{F6F42369-FBCE-45EA-9FA6-602D537E375E}" type="presParOf" srcId="{94C42B74-55EA-4B93-AFB2-0BFE980C6E33}" destId="{EA2FFA1D-41EA-440B-BFFD-61C2DAC8961E}" srcOrd="7" destOrd="0" presId="urn:microsoft.com/office/officeart/2008/layout/LinedList"/>
    <dgm:cxn modelId="{C33DEB8E-EA9A-4C6D-A3FF-EE57C0A1D89C}" type="presParOf" srcId="{EA2FFA1D-41EA-440B-BFFD-61C2DAC8961E}" destId="{FC41B820-8F2F-447B-8B6C-A2DC532D384E}" srcOrd="0" destOrd="0" presId="urn:microsoft.com/office/officeart/2008/layout/LinedList"/>
    <dgm:cxn modelId="{79EEED48-E6CE-4CBF-A201-C8021099BC82}" type="presParOf" srcId="{EA2FFA1D-41EA-440B-BFFD-61C2DAC8961E}" destId="{DF0391F2-DFC8-4735-83A7-A68CCEF1918A}" srcOrd="1" destOrd="0" presId="urn:microsoft.com/office/officeart/2008/layout/LinedList"/>
    <dgm:cxn modelId="{42170070-27BE-43DD-A659-CBAEFB093375}" type="presParOf" srcId="{94C42B74-55EA-4B93-AFB2-0BFE980C6E33}" destId="{AD56E355-806B-46A7-97D1-E50F566656EE}" srcOrd="8" destOrd="0" presId="urn:microsoft.com/office/officeart/2008/layout/LinedList"/>
    <dgm:cxn modelId="{CB9B7862-DE51-40D7-9C95-92C3776B0032}" type="presParOf" srcId="{94C42B74-55EA-4B93-AFB2-0BFE980C6E33}" destId="{BBC80CDD-18EE-4DF1-9317-C2E38CF63580}" srcOrd="9" destOrd="0" presId="urn:microsoft.com/office/officeart/2008/layout/LinedList"/>
    <dgm:cxn modelId="{2CFD0C93-02AA-42A4-BC64-939034414F19}" type="presParOf" srcId="{BBC80CDD-18EE-4DF1-9317-C2E38CF63580}" destId="{A0CD3B06-69E5-466A-AC70-80F3A45D65F2}" srcOrd="0" destOrd="0" presId="urn:microsoft.com/office/officeart/2008/layout/LinedList"/>
    <dgm:cxn modelId="{C35481D3-5AFD-4CBB-B459-69DD19D0C94F}" type="presParOf" srcId="{BBC80CDD-18EE-4DF1-9317-C2E38CF63580}" destId="{7D0EE600-CF0F-4338-BC0C-89582D58E125}" srcOrd="1" destOrd="0" presId="urn:microsoft.com/office/officeart/2008/layout/LinedList"/>
    <dgm:cxn modelId="{5DA176DF-FD95-4E6B-9252-A316BC8989EF}" type="presParOf" srcId="{94C42B74-55EA-4B93-AFB2-0BFE980C6E33}" destId="{4B78FD08-D51E-4ECE-B39B-047C86C0E41C}" srcOrd="10" destOrd="0" presId="urn:microsoft.com/office/officeart/2008/layout/LinedList"/>
    <dgm:cxn modelId="{735E9437-B4AA-4082-86B1-202C56C03147}" type="presParOf" srcId="{94C42B74-55EA-4B93-AFB2-0BFE980C6E33}" destId="{2DC2A3AE-9BDE-41B3-AEA0-9F3DFE642FBB}" srcOrd="11" destOrd="0" presId="urn:microsoft.com/office/officeart/2008/layout/LinedList"/>
    <dgm:cxn modelId="{E4A87F7D-9B63-4CD9-AA82-5FB0B9B75A2A}" type="presParOf" srcId="{2DC2A3AE-9BDE-41B3-AEA0-9F3DFE642FBB}" destId="{1DFFBE9B-6206-414E-931A-2E31EA958AD1}" srcOrd="0" destOrd="0" presId="urn:microsoft.com/office/officeart/2008/layout/LinedList"/>
    <dgm:cxn modelId="{A2EAE5F8-50BE-4FAB-8DAE-A9DD055A4DF1}" type="presParOf" srcId="{2DC2A3AE-9BDE-41B3-AEA0-9F3DFE642FBB}" destId="{D17E12F3-B84D-4A47-A27B-7D33D3F487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164E17-9D63-45B4-80EC-23D3C9C8546E}"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C477705B-8464-4B6A-9C82-0B2F2EEF1CB0}">
      <dgm:prSet custT="1"/>
      <dgm:spPr/>
      <dgm:t>
        <a:bodyPr/>
        <a:lstStyle/>
        <a:p>
          <a:pPr rtl="0"/>
          <a:r>
            <a:rPr lang="tr-TR" sz="3200" dirty="0" err="1" smtClean="0"/>
            <a:t>Koaksiyel</a:t>
          </a:r>
          <a:r>
            <a:rPr lang="tr-TR" sz="3200" dirty="0" smtClean="0"/>
            <a:t> kablo tipleri kendi RG kodlarına sahiptir. </a:t>
          </a:r>
          <a:r>
            <a:rPr lang="tr-TR" sz="3200" dirty="0" err="1" smtClean="0"/>
            <a:t>Koaksiyel</a:t>
          </a:r>
          <a:r>
            <a:rPr lang="tr-TR" sz="3200" dirty="0" smtClean="0"/>
            <a:t> kabloda bizim için önemli olan ve değişkenlik arz eden değer kablonun empedansı veya </a:t>
          </a:r>
          <a:r>
            <a:rPr lang="tr-TR" sz="3200" dirty="0" err="1" smtClean="0"/>
            <a:t>omajıdır</a:t>
          </a:r>
          <a:r>
            <a:rPr lang="tr-TR" sz="3200" dirty="0" smtClean="0"/>
            <a:t> (direnç değeridir). Bu değer kablonun belirli bir uzunlukta elektrik akımına karşı gösterdiği dirençtir.</a:t>
          </a:r>
          <a:endParaRPr lang="tr-TR" sz="3200" dirty="0"/>
        </a:p>
      </dgm:t>
    </dgm:pt>
    <dgm:pt modelId="{4307E4C4-3636-44AF-A8EA-012933EDA0BF}" type="parTrans" cxnId="{B0427075-11CC-4376-9899-730E190B64EE}">
      <dgm:prSet/>
      <dgm:spPr/>
      <dgm:t>
        <a:bodyPr/>
        <a:lstStyle/>
        <a:p>
          <a:endParaRPr lang="tr-TR" sz="3200"/>
        </a:p>
      </dgm:t>
    </dgm:pt>
    <dgm:pt modelId="{0C4651F1-70C2-4788-B125-2E509721CA1A}" type="sibTrans" cxnId="{B0427075-11CC-4376-9899-730E190B64EE}">
      <dgm:prSet/>
      <dgm:spPr/>
      <dgm:t>
        <a:bodyPr/>
        <a:lstStyle/>
        <a:p>
          <a:endParaRPr lang="tr-TR" sz="3200"/>
        </a:p>
      </dgm:t>
    </dgm:pt>
    <dgm:pt modelId="{CDC3D06A-3D67-41CE-B149-DE0B284E87C8}">
      <dgm:prSet custT="1"/>
      <dgm:spPr/>
      <dgm:t>
        <a:bodyPr/>
        <a:lstStyle/>
        <a:p>
          <a:pPr rtl="0"/>
          <a:r>
            <a:rPr lang="tr-TR" sz="3200" dirty="0" err="1" smtClean="0"/>
            <a:t>Koaksiyel</a:t>
          </a:r>
          <a:r>
            <a:rPr lang="tr-TR" sz="3200" dirty="0" smtClean="0"/>
            <a:t> kablolar dıştan bakıldığında birbirlerine çok benzerler, ancak kabloya daha yakından bakınca üzerinde      RG kodunu ve empedansını görebilirsiniz.</a:t>
          </a:r>
          <a:endParaRPr lang="tr-TR" sz="3200" dirty="0"/>
        </a:p>
      </dgm:t>
    </dgm:pt>
    <dgm:pt modelId="{DCA4D038-F4DE-4985-9883-49F6A303D1EC}" type="parTrans" cxnId="{911F588C-8D4D-4B9A-A6D0-DDDF4BFB048A}">
      <dgm:prSet/>
      <dgm:spPr/>
      <dgm:t>
        <a:bodyPr/>
        <a:lstStyle/>
        <a:p>
          <a:endParaRPr lang="tr-TR" sz="3200"/>
        </a:p>
      </dgm:t>
    </dgm:pt>
    <dgm:pt modelId="{A3C09121-B00F-45E5-936F-43D55D6C5946}" type="sibTrans" cxnId="{911F588C-8D4D-4B9A-A6D0-DDDF4BFB048A}">
      <dgm:prSet/>
      <dgm:spPr/>
      <dgm:t>
        <a:bodyPr/>
        <a:lstStyle/>
        <a:p>
          <a:endParaRPr lang="tr-TR" sz="3200"/>
        </a:p>
      </dgm:t>
    </dgm:pt>
    <dgm:pt modelId="{73F5FD58-C373-4734-90A2-DEE5E7284F33}" type="pres">
      <dgm:prSet presAssocID="{F1164E17-9D63-45B4-80EC-23D3C9C8546E}" presName="vert0" presStyleCnt="0">
        <dgm:presLayoutVars>
          <dgm:dir/>
          <dgm:animOne val="branch"/>
          <dgm:animLvl val="lvl"/>
        </dgm:presLayoutVars>
      </dgm:prSet>
      <dgm:spPr/>
      <dgm:t>
        <a:bodyPr/>
        <a:lstStyle/>
        <a:p>
          <a:endParaRPr lang="tr-TR"/>
        </a:p>
      </dgm:t>
    </dgm:pt>
    <dgm:pt modelId="{B1C167E5-1E83-4171-A653-AD4CB97A5C27}" type="pres">
      <dgm:prSet presAssocID="{C477705B-8464-4B6A-9C82-0B2F2EEF1CB0}" presName="thickLine" presStyleLbl="alignNode1" presStyleIdx="0" presStyleCnt="2"/>
      <dgm:spPr/>
    </dgm:pt>
    <dgm:pt modelId="{1142CD69-A33E-4589-ADB7-F6174668180F}" type="pres">
      <dgm:prSet presAssocID="{C477705B-8464-4B6A-9C82-0B2F2EEF1CB0}" presName="horz1" presStyleCnt="0"/>
      <dgm:spPr/>
    </dgm:pt>
    <dgm:pt modelId="{9F96B027-8A5D-4AF6-8D20-750FEDAFCCBE}" type="pres">
      <dgm:prSet presAssocID="{C477705B-8464-4B6A-9C82-0B2F2EEF1CB0}" presName="tx1" presStyleLbl="revTx" presStyleIdx="0" presStyleCnt="2"/>
      <dgm:spPr/>
      <dgm:t>
        <a:bodyPr/>
        <a:lstStyle/>
        <a:p>
          <a:endParaRPr lang="tr-TR"/>
        </a:p>
      </dgm:t>
    </dgm:pt>
    <dgm:pt modelId="{0D55FE5F-BC85-4B53-AF51-BC75E288E158}" type="pres">
      <dgm:prSet presAssocID="{C477705B-8464-4B6A-9C82-0B2F2EEF1CB0}" presName="vert1" presStyleCnt="0"/>
      <dgm:spPr/>
    </dgm:pt>
    <dgm:pt modelId="{D6ECDA7D-9D25-4B03-B76B-410F1752008A}" type="pres">
      <dgm:prSet presAssocID="{CDC3D06A-3D67-41CE-B149-DE0B284E87C8}" presName="thickLine" presStyleLbl="alignNode1" presStyleIdx="1" presStyleCnt="2"/>
      <dgm:spPr/>
    </dgm:pt>
    <dgm:pt modelId="{BE4F554E-0CE5-4962-AA2C-061F8D4F3E63}" type="pres">
      <dgm:prSet presAssocID="{CDC3D06A-3D67-41CE-B149-DE0B284E87C8}" presName="horz1" presStyleCnt="0"/>
      <dgm:spPr/>
    </dgm:pt>
    <dgm:pt modelId="{B5CE4A0C-51DD-4F19-BDFC-D71E0056F9BE}" type="pres">
      <dgm:prSet presAssocID="{CDC3D06A-3D67-41CE-B149-DE0B284E87C8}" presName="tx1" presStyleLbl="revTx" presStyleIdx="1" presStyleCnt="2" custScaleX="97222" custScaleY="68297"/>
      <dgm:spPr/>
      <dgm:t>
        <a:bodyPr/>
        <a:lstStyle/>
        <a:p>
          <a:endParaRPr lang="tr-TR"/>
        </a:p>
      </dgm:t>
    </dgm:pt>
    <dgm:pt modelId="{77D8F8AC-208C-4321-984E-6CB1877F64C0}" type="pres">
      <dgm:prSet presAssocID="{CDC3D06A-3D67-41CE-B149-DE0B284E87C8}" presName="vert1" presStyleCnt="0"/>
      <dgm:spPr/>
    </dgm:pt>
  </dgm:ptLst>
  <dgm:cxnLst>
    <dgm:cxn modelId="{B0427075-11CC-4376-9899-730E190B64EE}" srcId="{F1164E17-9D63-45B4-80EC-23D3C9C8546E}" destId="{C477705B-8464-4B6A-9C82-0B2F2EEF1CB0}" srcOrd="0" destOrd="0" parTransId="{4307E4C4-3636-44AF-A8EA-012933EDA0BF}" sibTransId="{0C4651F1-70C2-4788-B125-2E509721CA1A}"/>
    <dgm:cxn modelId="{5EC282DB-0207-4ECE-B944-89F7FAE24A3F}" type="presOf" srcId="{F1164E17-9D63-45B4-80EC-23D3C9C8546E}" destId="{73F5FD58-C373-4734-90A2-DEE5E7284F33}" srcOrd="0" destOrd="0" presId="urn:microsoft.com/office/officeart/2008/layout/LinedList"/>
    <dgm:cxn modelId="{5F401E50-296B-4C4A-A795-9CA3E5171E66}" type="presOf" srcId="{CDC3D06A-3D67-41CE-B149-DE0B284E87C8}" destId="{B5CE4A0C-51DD-4F19-BDFC-D71E0056F9BE}" srcOrd="0" destOrd="0" presId="urn:microsoft.com/office/officeart/2008/layout/LinedList"/>
    <dgm:cxn modelId="{911F588C-8D4D-4B9A-A6D0-DDDF4BFB048A}" srcId="{F1164E17-9D63-45B4-80EC-23D3C9C8546E}" destId="{CDC3D06A-3D67-41CE-B149-DE0B284E87C8}" srcOrd="1" destOrd="0" parTransId="{DCA4D038-F4DE-4985-9883-49F6A303D1EC}" sibTransId="{A3C09121-B00F-45E5-936F-43D55D6C5946}"/>
    <dgm:cxn modelId="{DD53EB5D-E143-4ABB-ABC1-70732D9F46B0}" type="presOf" srcId="{C477705B-8464-4B6A-9C82-0B2F2EEF1CB0}" destId="{9F96B027-8A5D-4AF6-8D20-750FEDAFCCBE}" srcOrd="0" destOrd="0" presId="urn:microsoft.com/office/officeart/2008/layout/LinedList"/>
    <dgm:cxn modelId="{72864D5C-3F11-464C-AEB4-7F9F100AA2BB}" type="presParOf" srcId="{73F5FD58-C373-4734-90A2-DEE5E7284F33}" destId="{B1C167E5-1E83-4171-A653-AD4CB97A5C27}" srcOrd="0" destOrd="0" presId="urn:microsoft.com/office/officeart/2008/layout/LinedList"/>
    <dgm:cxn modelId="{1FE63548-8D12-4599-A655-9A0295D54DE8}" type="presParOf" srcId="{73F5FD58-C373-4734-90A2-DEE5E7284F33}" destId="{1142CD69-A33E-4589-ADB7-F6174668180F}" srcOrd="1" destOrd="0" presId="urn:microsoft.com/office/officeart/2008/layout/LinedList"/>
    <dgm:cxn modelId="{33A21E16-7F7B-4E36-9A7E-55E8DC2EB700}" type="presParOf" srcId="{1142CD69-A33E-4589-ADB7-F6174668180F}" destId="{9F96B027-8A5D-4AF6-8D20-750FEDAFCCBE}" srcOrd="0" destOrd="0" presId="urn:microsoft.com/office/officeart/2008/layout/LinedList"/>
    <dgm:cxn modelId="{6B9AF462-B474-4276-A3B5-CBD40D8A682C}" type="presParOf" srcId="{1142CD69-A33E-4589-ADB7-F6174668180F}" destId="{0D55FE5F-BC85-4B53-AF51-BC75E288E158}" srcOrd="1" destOrd="0" presId="urn:microsoft.com/office/officeart/2008/layout/LinedList"/>
    <dgm:cxn modelId="{08D25FDC-A2F0-497D-993A-C5BED97E091A}" type="presParOf" srcId="{73F5FD58-C373-4734-90A2-DEE5E7284F33}" destId="{D6ECDA7D-9D25-4B03-B76B-410F1752008A}" srcOrd="2" destOrd="0" presId="urn:microsoft.com/office/officeart/2008/layout/LinedList"/>
    <dgm:cxn modelId="{94A8A13D-4F40-4007-A60D-C97ACAA9D8BA}" type="presParOf" srcId="{73F5FD58-C373-4734-90A2-DEE5E7284F33}" destId="{BE4F554E-0CE5-4962-AA2C-061F8D4F3E63}" srcOrd="3" destOrd="0" presId="urn:microsoft.com/office/officeart/2008/layout/LinedList"/>
    <dgm:cxn modelId="{FF91B850-44DA-48D4-859B-11D42D87C750}" type="presParOf" srcId="{BE4F554E-0CE5-4962-AA2C-061F8D4F3E63}" destId="{B5CE4A0C-51DD-4F19-BDFC-D71E0056F9BE}" srcOrd="0" destOrd="0" presId="urn:microsoft.com/office/officeart/2008/layout/LinedList"/>
    <dgm:cxn modelId="{43ED9E48-1A70-467C-A3AA-ED1283667619}" type="presParOf" srcId="{BE4F554E-0CE5-4962-AA2C-061F8D4F3E63}" destId="{77D8F8AC-208C-4321-984E-6CB1877F64C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965A64-03F7-4935-9772-73AA9A52D7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tr-TR"/>
        </a:p>
      </dgm:t>
    </dgm:pt>
    <dgm:pt modelId="{08F4AA49-CD84-47B4-B55D-82BF93DAF253}">
      <dgm:prSet custT="1"/>
      <dgm:spPr/>
      <dgm:t>
        <a:bodyPr/>
        <a:lstStyle/>
        <a:p>
          <a:pPr rtl="0"/>
          <a:r>
            <a:rPr lang="tr-TR" sz="2800" b="1" dirty="0" smtClean="0"/>
            <a:t>Ortak Özellik : </a:t>
          </a:r>
          <a:r>
            <a:rPr lang="tr-TR" sz="2800" dirty="0" smtClean="0"/>
            <a:t>Her ikisinde de bas topolojisi ağlarında kullanılır.</a:t>
          </a:r>
          <a:endParaRPr lang="tr-TR" sz="2800" dirty="0"/>
        </a:p>
      </dgm:t>
    </dgm:pt>
    <dgm:pt modelId="{E88C2D42-0622-459D-B876-E7E09CC3A83C}" type="parTrans" cxnId="{069911D9-BC60-435E-9D70-3E2C8A98BD67}">
      <dgm:prSet/>
      <dgm:spPr/>
      <dgm:t>
        <a:bodyPr/>
        <a:lstStyle/>
        <a:p>
          <a:endParaRPr lang="tr-TR"/>
        </a:p>
      </dgm:t>
    </dgm:pt>
    <dgm:pt modelId="{E5C5C369-21B0-4553-9A78-F2F03CB193AD}" type="sibTrans" cxnId="{069911D9-BC60-435E-9D70-3E2C8A98BD67}">
      <dgm:prSet/>
      <dgm:spPr/>
      <dgm:t>
        <a:bodyPr/>
        <a:lstStyle/>
        <a:p>
          <a:endParaRPr lang="tr-TR"/>
        </a:p>
      </dgm:t>
    </dgm:pt>
    <dgm:pt modelId="{FB46AC6C-7A99-435D-86E5-608F2C7CFB1D}" type="pres">
      <dgm:prSet presAssocID="{4C965A64-03F7-4935-9772-73AA9A52D765}" presName="linear" presStyleCnt="0">
        <dgm:presLayoutVars>
          <dgm:animLvl val="lvl"/>
          <dgm:resizeHandles val="exact"/>
        </dgm:presLayoutVars>
      </dgm:prSet>
      <dgm:spPr/>
      <dgm:t>
        <a:bodyPr/>
        <a:lstStyle/>
        <a:p>
          <a:endParaRPr lang="tr-TR"/>
        </a:p>
      </dgm:t>
    </dgm:pt>
    <dgm:pt modelId="{7E2327B6-2DA2-493E-BAE7-D648DDD6D048}" type="pres">
      <dgm:prSet presAssocID="{08F4AA49-CD84-47B4-B55D-82BF93DAF253}" presName="parentText" presStyleLbl="node1" presStyleIdx="0" presStyleCnt="1" custLinFactNeighborX="1215" custLinFactNeighborY="23852">
        <dgm:presLayoutVars>
          <dgm:chMax val="0"/>
          <dgm:bulletEnabled val="1"/>
        </dgm:presLayoutVars>
      </dgm:prSet>
      <dgm:spPr/>
      <dgm:t>
        <a:bodyPr/>
        <a:lstStyle/>
        <a:p>
          <a:endParaRPr lang="tr-TR"/>
        </a:p>
      </dgm:t>
    </dgm:pt>
  </dgm:ptLst>
  <dgm:cxnLst>
    <dgm:cxn modelId="{069911D9-BC60-435E-9D70-3E2C8A98BD67}" srcId="{4C965A64-03F7-4935-9772-73AA9A52D765}" destId="{08F4AA49-CD84-47B4-B55D-82BF93DAF253}" srcOrd="0" destOrd="0" parTransId="{E88C2D42-0622-459D-B876-E7E09CC3A83C}" sibTransId="{E5C5C369-21B0-4553-9A78-F2F03CB193AD}"/>
    <dgm:cxn modelId="{10EE28AC-E547-4BAD-AE2B-42A260FF4505}" type="presOf" srcId="{4C965A64-03F7-4935-9772-73AA9A52D765}" destId="{FB46AC6C-7A99-435D-86E5-608F2C7CFB1D}" srcOrd="0" destOrd="0" presId="urn:microsoft.com/office/officeart/2005/8/layout/vList2"/>
    <dgm:cxn modelId="{5BFE2B74-1D43-4D33-9D2C-5A31ADA527C5}" type="presOf" srcId="{08F4AA49-CD84-47B4-B55D-82BF93DAF253}" destId="{7E2327B6-2DA2-493E-BAE7-D648DDD6D048}" srcOrd="0" destOrd="0" presId="urn:microsoft.com/office/officeart/2005/8/layout/vList2"/>
    <dgm:cxn modelId="{D29D0FB8-6222-4A91-8020-97245A4982B6}" type="presParOf" srcId="{FB46AC6C-7A99-435D-86E5-608F2C7CFB1D}" destId="{7E2327B6-2DA2-493E-BAE7-D648DDD6D04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B292FD-D15D-4061-A503-6EBB8737DAC0}"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95E2A529-82FC-4C53-A30E-53EA821F8167}">
      <dgm:prSet/>
      <dgm:spPr/>
      <dgm:t>
        <a:bodyPr/>
        <a:lstStyle/>
        <a:p>
          <a:pPr rtl="0"/>
          <a:r>
            <a:rPr lang="tr-TR" dirty="0" smtClean="0"/>
            <a:t>Günümüzde en yaygın kullanılan ağ kablosu tipi birbirine dolanmış çiftler halinde, telefon kablosuna benzer yapıdaki kablodur. </a:t>
          </a:r>
          <a:endParaRPr lang="tr-TR" dirty="0"/>
        </a:p>
      </dgm:t>
    </dgm:pt>
    <dgm:pt modelId="{CF82B02F-81CA-4040-8692-8F7646B2E3C3}" type="parTrans" cxnId="{3C4C2D3A-5A8D-4484-8A75-D6D75639674A}">
      <dgm:prSet/>
      <dgm:spPr/>
      <dgm:t>
        <a:bodyPr/>
        <a:lstStyle/>
        <a:p>
          <a:endParaRPr lang="tr-TR"/>
        </a:p>
      </dgm:t>
    </dgm:pt>
    <dgm:pt modelId="{24C2D0F0-42D0-406A-B945-0B67031F9B2D}" type="sibTrans" cxnId="{3C4C2D3A-5A8D-4484-8A75-D6D75639674A}">
      <dgm:prSet/>
      <dgm:spPr/>
      <dgm:t>
        <a:bodyPr/>
        <a:lstStyle/>
        <a:p>
          <a:endParaRPr lang="tr-TR"/>
        </a:p>
      </dgm:t>
    </dgm:pt>
    <dgm:pt modelId="{C6A572EB-C65F-48D6-BBEA-1215D28D9B0B}">
      <dgm:prSet/>
      <dgm:spPr/>
      <dgm:t>
        <a:bodyPr/>
        <a:lstStyle/>
        <a:p>
          <a:pPr rtl="0"/>
          <a:r>
            <a:rPr lang="tr-TR" dirty="0" smtClean="0"/>
            <a:t>Bükümlü çift kablolar, birbirine bükülmüş ve koruyucu bir kaplama içine yerleştirilmiş bir veya daha fazla sayıda yalıtılmış bakır tel çiftinden oluşur. </a:t>
          </a:r>
          <a:endParaRPr lang="tr-TR" dirty="0"/>
        </a:p>
      </dgm:t>
    </dgm:pt>
    <dgm:pt modelId="{42265C96-CE23-497A-803A-C63755BAFC74}" type="parTrans" cxnId="{FBC61868-7552-4B4F-B974-F517B22FAF9F}">
      <dgm:prSet/>
      <dgm:spPr/>
      <dgm:t>
        <a:bodyPr/>
        <a:lstStyle/>
        <a:p>
          <a:endParaRPr lang="tr-TR"/>
        </a:p>
      </dgm:t>
    </dgm:pt>
    <dgm:pt modelId="{3BCBAF2A-E77C-4DBC-A226-592F646471EC}" type="sibTrans" cxnId="{FBC61868-7552-4B4F-B974-F517B22FAF9F}">
      <dgm:prSet/>
      <dgm:spPr/>
      <dgm:t>
        <a:bodyPr/>
        <a:lstStyle/>
        <a:p>
          <a:endParaRPr lang="tr-TR"/>
        </a:p>
      </dgm:t>
    </dgm:pt>
    <dgm:pt modelId="{6FD93193-F3A9-47F5-AB39-E31B8821AF4A}">
      <dgm:prSet/>
      <dgm:spPr/>
      <dgm:t>
        <a:bodyPr/>
        <a:lstStyle/>
        <a:p>
          <a:pPr rtl="0"/>
          <a:r>
            <a:rPr lang="tr-TR" dirty="0" smtClean="0"/>
            <a:t>Bükümlü çift bakır kablolar, yerel alan ağlarında en çok kullanılan kablolardır. </a:t>
          </a:r>
          <a:r>
            <a:rPr lang="tr-TR" dirty="0" err="1" smtClean="0"/>
            <a:t>Koaksiyel</a:t>
          </a:r>
          <a:r>
            <a:rPr lang="tr-TR" dirty="0" smtClean="0"/>
            <a:t> kabloya göre ucuz ve döşemesi kolaydır. Elektriksel işaretin taşınması sırasında parazitlerden korunmak için kablolar çiftler halinde birbirlerine dolanır. Bu kablolarda genellikle 4 çift kablo bulunur.</a:t>
          </a:r>
          <a:endParaRPr lang="tr-TR" dirty="0"/>
        </a:p>
      </dgm:t>
    </dgm:pt>
    <dgm:pt modelId="{C32BA42E-1A98-48A9-A985-B9AAC9B35EC5}" type="parTrans" cxnId="{D2C0F7D8-5B28-40DA-B142-ACA8433BDE24}">
      <dgm:prSet/>
      <dgm:spPr/>
      <dgm:t>
        <a:bodyPr/>
        <a:lstStyle/>
        <a:p>
          <a:endParaRPr lang="tr-TR"/>
        </a:p>
      </dgm:t>
    </dgm:pt>
    <dgm:pt modelId="{CE6AA967-79EC-47C2-9FEF-BA0C6C0C5004}" type="sibTrans" cxnId="{D2C0F7D8-5B28-40DA-B142-ACA8433BDE24}">
      <dgm:prSet/>
      <dgm:spPr/>
      <dgm:t>
        <a:bodyPr/>
        <a:lstStyle/>
        <a:p>
          <a:endParaRPr lang="tr-TR"/>
        </a:p>
      </dgm:t>
    </dgm:pt>
    <dgm:pt modelId="{59A20834-B535-431D-AB3E-56AE76E757AD}" type="pres">
      <dgm:prSet presAssocID="{41B292FD-D15D-4061-A503-6EBB8737DAC0}" presName="vert0" presStyleCnt="0">
        <dgm:presLayoutVars>
          <dgm:dir/>
          <dgm:animOne val="branch"/>
          <dgm:animLvl val="lvl"/>
        </dgm:presLayoutVars>
      </dgm:prSet>
      <dgm:spPr/>
      <dgm:t>
        <a:bodyPr/>
        <a:lstStyle/>
        <a:p>
          <a:endParaRPr lang="tr-TR"/>
        </a:p>
      </dgm:t>
    </dgm:pt>
    <dgm:pt modelId="{02CA2743-16A6-4758-8412-A9A8A5101C1A}" type="pres">
      <dgm:prSet presAssocID="{95E2A529-82FC-4C53-A30E-53EA821F8167}" presName="thickLine" presStyleLbl="alignNode1" presStyleIdx="0" presStyleCnt="3"/>
      <dgm:spPr/>
    </dgm:pt>
    <dgm:pt modelId="{2C95C186-5BB0-48AF-A3A1-37871E23FB06}" type="pres">
      <dgm:prSet presAssocID="{95E2A529-82FC-4C53-A30E-53EA821F8167}" presName="horz1" presStyleCnt="0"/>
      <dgm:spPr/>
    </dgm:pt>
    <dgm:pt modelId="{3303C776-07A4-451F-BA8E-7AF885ED29E2}" type="pres">
      <dgm:prSet presAssocID="{95E2A529-82FC-4C53-A30E-53EA821F8167}" presName="tx1" presStyleLbl="revTx" presStyleIdx="0" presStyleCnt="3" custScaleY="52686"/>
      <dgm:spPr/>
      <dgm:t>
        <a:bodyPr/>
        <a:lstStyle/>
        <a:p>
          <a:endParaRPr lang="tr-TR"/>
        </a:p>
      </dgm:t>
    </dgm:pt>
    <dgm:pt modelId="{6CC421C3-879B-4666-8253-DD59D49DF763}" type="pres">
      <dgm:prSet presAssocID="{95E2A529-82FC-4C53-A30E-53EA821F8167}" presName="vert1" presStyleCnt="0"/>
      <dgm:spPr/>
    </dgm:pt>
    <dgm:pt modelId="{85250247-2DE5-441A-BDCD-BC7773A7D28F}" type="pres">
      <dgm:prSet presAssocID="{C6A572EB-C65F-48D6-BBEA-1215D28D9B0B}" presName="thickLine" presStyleLbl="alignNode1" presStyleIdx="1" presStyleCnt="3"/>
      <dgm:spPr/>
    </dgm:pt>
    <dgm:pt modelId="{4FCB7019-1513-4B4A-A99D-789D55C9B34E}" type="pres">
      <dgm:prSet presAssocID="{C6A572EB-C65F-48D6-BBEA-1215D28D9B0B}" presName="horz1" presStyleCnt="0"/>
      <dgm:spPr/>
    </dgm:pt>
    <dgm:pt modelId="{2E48EFB3-3F0F-4277-BF92-7FE9C83417D9}" type="pres">
      <dgm:prSet presAssocID="{C6A572EB-C65F-48D6-BBEA-1215D28D9B0B}" presName="tx1" presStyleLbl="revTx" presStyleIdx="1" presStyleCnt="3" custScaleY="52085"/>
      <dgm:spPr/>
      <dgm:t>
        <a:bodyPr/>
        <a:lstStyle/>
        <a:p>
          <a:endParaRPr lang="tr-TR"/>
        </a:p>
      </dgm:t>
    </dgm:pt>
    <dgm:pt modelId="{0511A5BE-B430-4011-BAB9-ABEC379EAF05}" type="pres">
      <dgm:prSet presAssocID="{C6A572EB-C65F-48D6-BBEA-1215D28D9B0B}" presName="vert1" presStyleCnt="0"/>
      <dgm:spPr/>
    </dgm:pt>
    <dgm:pt modelId="{7BC1DB05-3570-49C6-BE62-E77C1C0BA03D}" type="pres">
      <dgm:prSet presAssocID="{6FD93193-F3A9-47F5-AB39-E31B8821AF4A}" presName="thickLine" presStyleLbl="alignNode1" presStyleIdx="2" presStyleCnt="3"/>
      <dgm:spPr/>
    </dgm:pt>
    <dgm:pt modelId="{F7464DF4-4029-4407-A281-E27875478471}" type="pres">
      <dgm:prSet presAssocID="{6FD93193-F3A9-47F5-AB39-E31B8821AF4A}" presName="horz1" presStyleCnt="0"/>
      <dgm:spPr/>
    </dgm:pt>
    <dgm:pt modelId="{208F0BA8-9FD6-4DF7-9AE0-FC3E834F85D0}" type="pres">
      <dgm:prSet presAssocID="{6FD93193-F3A9-47F5-AB39-E31B8821AF4A}" presName="tx1" presStyleLbl="revTx" presStyleIdx="2" presStyleCnt="3"/>
      <dgm:spPr/>
      <dgm:t>
        <a:bodyPr/>
        <a:lstStyle/>
        <a:p>
          <a:endParaRPr lang="tr-TR"/>
        </a:p>
      </dgm:t>
    </dgm:pt>
    <dgm:pt modelId="{09A2D98B-1752-4E8B-AF9E-61D885891F0E}" type="pres">
      <dgm:prSet presAssocID="{6FD93193-F3A9-47F5-AB39-E31B8821AF4A}" presName="vert1" presStyleCnt="0"/>
      <dgm:spPr/>
    </dgm:pt>
  </dgm:ptLst>
  <dgm:cxnLst>
    <dgm:cxn modelId="{FBC61868-7552-4B4F-B974-F517B22FAF9F}" srcId="{41B292FD-D15D-4061-A503-6EBB8737DAC0}" destId="{C6A572EB-C65F-48D6-BBEA-1215D28D9B0B}" srcOrd="1" destOrd="0" parTransId="{42265C96-CE23-497A-803A-C63755BAFC74}" sibTransId="{3BCBAF2A-E77C-4DBC-A226-592F646471EC}"/>
    <dgm:cxn modelId="{3C4C2D3A-5A8D-4484-8A75-D6D75639674A}" srcId="{41B292FD-D15D-4061-A503-6EBB8737DAC0}" destId="{95E2A529-82FC-4C53-A30E-53EA821F8167}" srcOrd="0" destOrd="0" parTransId="{CF82B02F-81CA-4040-8692-8F7646B2E3C3}" sibTransId="{24C2D0F0-42D0-406A-B945-0B67031F9B2D}"/>
    <dgm:cxn modelId="{77BD4528-FF92-476D-A4D9-88223C81B575}" type="presOf" srcId="{95E2A529-82FC-4C53-A30E-53EA821F8167}" destId="{3303C776-07A4-451F-BA8E-7AF885ED29E2}" srcOrd="0" destOrd="0" presId="urn:microsoft.com/office/officeart/2008/layout/LinedList"/>
    <dgm:cxn modelId="{510FA8F9-C86E-4735-9DC7-3E90624CDD61}" type="presOf" srcId="{C6A572EB-C65F-48D6-BBEA-1215D28D9B0B}" destId="{2E48EFB3-3F0F-4277-BF92-7FE9C83417D9}" srcOrd="0" destOrd="0" presId="urn:microsoft.com/office/officeart/2008/layout/LinedList"/>
    <dgm:cxn modelId="{D2C0F7D8-5B28-40DA-B142-ACA8433BDE24}" srcId="{41B292FD-D15D-4061-A503-6EBB8737DAC0}" destId="{6FD93193-F3A9-47F5-AB39-E31B8821AF4A}" srcOrd="2" destOrd="0" parTransId="{C32BA42E-1A98-48A9-A985-B9AAC9B35EC5}" sibTransId="{CE6AA967-79EC-47C2-9FEF-BA0C6C0C5004}"/>
    <dgm:cxn modelId="{1B2D0F2F-27E2-437C-B130-3BB4A66AD923}" type="presOf" srcId="{41B292FD-D15D-4061-A503-6EBB8737DAC0}" destId="{59A20834-B535-431D-AB3E-56AE76E757AD}" srcOrd="0" destOrd="0" presId="urn:microsoft.com/office/officeart/2008/layout/LinedList"/>
    <dgm:cxn modelId="{B7C54270-B7AA-4F2F-A1C8-68A529FFDD52}" type="presOf" srcId="{6FD93193-F3A9-47F5-AB39-E31B8821AF4A}" destId="{208F0BA8-9FD6-4DF7-9AE0-FC3E834F85D0}" srcOrd="0" destOrd="0" presId="urn:microsoft.com/office/officeart/2008/layout/LinedList"/>
    <dgm:cxn modelId="{B4DCCA34-0648-4255-956A-17ACF8A0F55F}" type="presParOf" srcId="{59A20834-B535-431D-AB3E-56AE76E757AD}" destId="{02CA2743-16A6-4758-8412-A9A8A5101C1A}" srcOrd="0" destOrd="0" presId="urn:microsoft.com/office/officeart/2008/layout/LinedList"/>
    <dgm:cxn modelId="{08F2AE45-7840-4046-B90D-EC5A6939ED80}" type="presParOf" srcId="{59A20834-B535-431D-AB3E-56AE76E757AD}" destId="{2C95C186-5BB0-48AF-A3A1-37871E23FB06}" srcOrd="1" destOrd="0" presId="urn:microsoft.com/office/officeart/2008/layout/LinedList"/>
    <dgm:cxn modelId="{A5B07F46-716F-4E4D-9720-EEEE4E2A55F1}" type="presParOf" srcId="{2C95C186-5BB0-48AF-A3A1-37871E23FB06}" destId="{3303C776-07A4-451F-BA8E-7AF885ED29E2}" srcOrd="0" destOrd="0" presId="urn:microsoft.com/office/officeart/2008/layout/LinedList"/>
    <dgm:cxn modelId="{F393CA19-CAE1-4AC8-B797-92BFEF1E3475}" type="presParOf" srcId="{2C95C186-5BB0-48AF-A3A1-37871E23FB06}" destId="{6CC421C3-879B-4666-8253-DD59D49DF763}" srcOrd="1" destOrd="0" presId="urn:microsoft.com/office/officeart/2008/layout/LinedList"/>
    <dgm:cxn modelId="{9AC38A75-B93D-4378-BE4A-40A45D9FE7D3}" type="presParOf" srcId="{59A20834-B535-431D-AB3E-56AE76E757AD}" destId="{85250247-2DE5-441A-BDCD-BC7773A7D28F}" srcOrd="2" destOrd="0" presId="urn:microsoft.com/office/officeart/2008/layout/LinedList"/>
    <dgm:cxn modelId="{2AF2F8E8-54FF-49BF-9DF5-1F16C576DE1F}" type="presParOf" srcId="{59A20834-B535-431D-AB3E-56AE76E757AD}" destId="{4FCB7019-1513-4B4A-A99D-789D55C9B34E}" srcOrd="3" destOrd="0" presId="urn:microsoft.com/office/officeart/2008/layout/LinedList"/>
    <dgm:cxn modelId="{F2666126-7432-488A-A980-F03554AACAE4}" type="presParOf" srcId="{4FCB7019-1513-4B4A-A99D-789D55C9B34E}" destId="{2E48EFB3-3F0F-4277-BF92-7FE9C83417D9}" srcOrd="0" destOrd="0" presId="urn:microsoft.com/office/officeart/2008/layout/LinedList"/>
    <dgm:cxn modelId="{6D46800D-09CC-43DC-BA2D-5411671623EC}" type="presParOf" srcId="{4FCB7019-1513-4B4A-A99D-789D55C9B34E}" destId="{0511A5BE-B430-4011-BAB9-ABEC379EAF05}" srcOrd="1" destOrd="0" presId="urn:microsoft.com/office/officeart/2008/layout/LinedList"/>
    <dgm:cxn modelId="{748F61B6-8060-4BF2-A519-3AC09CAEDF27}" type="presParOf" srcId="{59A20834-B535-431D-AB3E-56AE76E757AD}" destId="{7BC1DB05-3570-49C6-BE62-E77C1C0BA03D}" srcOrd="4" destOrd="0" presId="urn:microsoft.com/office/officeart/2008/layout/LinedList"/>
    <dgm:cxn modelId="{5536198E-85D6-4275-8F5F-13FB985009FE}" type="presParOf" srcId="{59A20834-B535-431D-AB3E-56AE76E757AD}" destId="{F7464DF4-4029-4407-A281-E27875478471}" srcOrd="5" destOrd="0" presId="urn:microsoft.com/office/officeart/2008/layout/LinedList"/>
    <dgm:cxn modelId="{DF665D0F-EB3B-4BC2-B7DE-E3F4CDDA7648}" type="presParOf" srcId="{F7464DF4-4029-4407-A281-E27875478471}" destId="{208F0BA8-9FD6-4DF7-9AE0-FC3E834F85D0}" srcOrd="0" destOrd="0" presId="urn:microsoft.com/office/officeart/2008/layout/LinedList"/>
    <dgm:cxn modelId="{B1FE336A-D7A9-426C-B94B-85E3C02DA290}" type="presParOf" srcId="{F7464DF4-4029-4407-A281-E27875478471}" destId="{09A2D98B-1752-4E8B-AF9E-61D885891F0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F0C120-D89E-4669-8922-E581A65863BE}"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8E87EB22-8238-4DAE-96CF-99E046959816}">
      <dgm:prSet custT="1"/>
      <dgm:spPr/>
      <dgm:t>
        <a:bodyPr/>
        <a:lstStyle/>
        <a:p>
          <a:pPr rtl="0"/>
          <a:r>
            <a:rPr lang="tr-TR" sz="3300" dirty="0" smtClean="0"/>
            <a:t>Bükümlü çift kabloda, birim uzunluğu başına düşen büklüm sayısı, kablonun girişime karşı sahip olduğu direnç miktarını etkiler. CAT3 adıyla da bilinen ve telefon trafiğini taşımak için uygun olan bükümlü çift kablo, otuz cm başına 3-4 büklüme sahiptir. Bu nedenle direnci düşüktür. CAT5 adıyla da bilinen ve veri iletimi için uygun olan kablo, inç (2,5 cm) başına 1-4 büklüme sahiptir ve bu nedenle girişime karşı daha dirençlidir.</a:t>
          </a:r>
          <a:endParaRPr lang="tr-TR" sz="3300" dirty="0"/>
        </a:p>
      </dgm:t>
    </dgm:pt>
    <dgm:pt modelId="{BA12B9E6-685B-4B49-98F0-348A6BD510D0}" type="parTrans" cxnId="{43DF661F-B0B0-45DE-A2E2-055382CF7239}">
      <dgm:prSet/>
      <dgm:spPr/>
      <dgm:t>
        <a:bodyPr/>
        <a:lstStyle/>
        <a:p>
          <a:endParaRPr lang="tr-TR" sz="3300"/>
        </a:p>
      </dgm:t>
    </dgm:pt>
    <dgm:pt modelId="{901EA23B-BC44-434A-A7EF-F04231DAEB9F}" type="sibTrans" cxnId="{43DF661F-B0B0-45DE-A2E2-055382CF7239}">
      <dgm:prSet/>
      <dgm:spPr/>
      <dgm:t>
        <a:bodyPr/>
        <a:lstStyle/>
        <a:p>
          <a:endParaRPr lang="tr-TR" sz="3300"/>
        </a:p>
      </dgm:t>
    </dgm:pt>
    <dgm:pt modelId="{95D0F31D-DD57-4956-B9CD-C0FA34722F2C}">
      <dgm:prSet custT="1"/>
      <dgm:spPr/>
      <dgm:t>
        <a:bodyPr/>
        <a:lstStyle/>
        <a:p>
          <a:pPr rtl="0"/>
          <a:r>
            <a:rPr lang="tr-TR" sz="3300" dirty="0" smtClean="0"/>
            <a:t>3 tür bükümlü kablo vardır;</a:t>
          </a:r>
          <a:endParaRPr lang="tr-TR" sz="3300" dirty="0"/>
        </a:p>
      </dgm:t>
    </dgm:pt>
    <dgm:pt modelId="{75C91B1A-3097-420E-8973-EBCEFB9C2206}" type="parTrans" cxnId="{43278D3B-D4BE-47AB-BE49-A3B924575FBA}">
      <dgm:prSet/>
      <dgm:spPr/>
      <dgm:t>
        <a:bodyPr/>
        <a:lstStyle/>
        <a:p>
          <a:endParaRPr lang="tr-TR" sz="3300"/>
        </a:p>
      </dgm:t>
    </dgm:pt>
    <dgm:pt modelId="{4129CAD9-5E32-4FCC-9B82-8F92FAF70BBF}" type="sibTrans" cxnId="{43278D3B-D4BE-47AB-BE49-A3B924575FBA}">
      <dgm:prSet/>
      <dgm:spPr/>
      <dgm:t>
        <a:bodyPr/>
        <a:lstStyle/>
        <a:p>
          <a:endParaRPr lang="tr-TR" sz="3300"/>
        </a:p>
      </dgm:t>
    </dgm:pt>
    <dgm:pt modelId="{E3B154C9-6209-490C-A47E-070834376410}">
      <dgm:prSet custT="1"/>
      <dgm:spPr/>
      <dgm:t>
        <a:bodyPr/>
        <a:lstStyle/>
        <a:p>
          <a:pPr rtl="0"/>
          <a:r>
            <a:rPr lang="tr-TR" sz="3300" dirty="0" smtClean="0"/>
            <a:t>UTP, STP, FTP</a:t>
          </a:r>
          <a:endParaRPr lang="tr-TR" sz="3300" dirty="0"/>
        </a:p>
      </dgm:t>
    </dgm:pt>
    <dgm:pt modelId="{B46C1FB8-D8C6-4567-ACFC-8F97CDEAA5E1}" type="parTrans" cxnId="{03067E3D-8927-476B-AC3E-911BE427A3C8}">
      <dgm:prSet/>
      <dgm:spPr/>
      <dgm:t>
        <a:bodyPr/>
        <a:lstStyle/>
        <a:p>
          <a:endParaRPr lang="tr-TR" sz="3300"/>
        </a:p>
      </dgm:t>
    </dgm:pt>
    <dgm:pt modelId="{8FC5F898-DB5A-4259-8236-94E3703B8DA7}" type="sibTrans" cxnId="{03067E3D-8927-476B-AC3E-911BE427A3C8}">
      <dgm:prSet/>
      <dgm:spPr/>
      <dgm:t>
        <a:bodyPr/>
        <a:lstStyle/>
        <a:p>
          <a:endParaRPr lang="tr-TR" sz="3300"/>
        </a:p>
      </dgm:t>
    </dgm:pt>
    <dgm:pt modelId="{889AA7C7-AF7E-4838-81F0-6FC3B05EFA34}" type="pres">
      <dgm:prSet presAssocID="{A5F0C120-D89E-4669-8922-E581A65863BE}" presName="vert0" presStyleCnt="0">
        <dgm:presLayoutVars>
          <dgm:dir/>
          <dgm:animOne val="branch"/>
          <dgm:animLvl val="lvl"/>
        </dgm:presLayoutVars>
      </dgm:prSet>
      <dgm:spPr/>
      <dgm:t>
        <a:bodyPr/>
        <a:lstStyle/>
        <a:p>
          <a:endParaRPr lang="tr-TR"/>
        </a:p>
      </dgm:t>
    </dgm:pt>
    <dgm:pt modelId="{2214CE98-8093-4721-B8DF-8A19008973BA}" type="pres">
      <dgm:prSet presAssocID="{8E87EB22-8238-4DAE-96CF-99E046959816}" presName="thickLine" presStyleLbl="alignNode1" presStyleIdx="0" presStyleCnt="3"/>
      <dgm:spPr/>
    </dgm:pt>
    <dgm:pt modelId="{311762A8-8137-47B9-94B0-31C012311E83}" type="pres">
      <dgm:prSet presAssocID="{8E87EB22-8238-4DAE-96CF-99E046959816}" presName="horz1" presStyleCnt="0"/>
      <dgm:spPr/>
    </dgm:pt>
    <dgm:pt modelId="{AB08822A-AC52-45DD-84F9-23684F68352D}" type="pres">
      <dgm:prSet presAssocID="{8E87EB22-8238-4DAE-96CF-99E046959816}" presName="tx1" presStyleLbl="revTx" presStyleIdx="0" presStyleCnt="3" custScaleY="93525"/>
      <dgm:spPr/>
      <dgm:t>
        <a:bodyPr/>
        <a:lstStyle/>
        <a:p>
          <a:endParaRPr lang="tr-TR"/>
        </a:p>
      </dgm:t>
    </dgm:pt>
    <dgm:pt modelId="{3B793BAE-FAEA-4260-8CAB-903A6B11A01B}" type="pres">
      <dgm:prSet presAssocID="{8E87EB22-8238-4DAE-96CF-99E046959816}" presName="vert1" presStyleCnt="0"/>
      <dgm:spPr/>
    </dgm:pt>
    <dgm:pt modelId="{4DAE5B7C-F3BB-4DE7-9BAF-815801C92672}" type="pres">
      <dgm:prSet presAssocID="{95D0F31D-DD57-4956-B9CD-C0FA34722F2C}" presName="thickLine" presStyleLbl="alignNode1" presStyleIdx="1" presStyleCnt="3"/>
      <dgm:spPr/>
    </dgm:pt>
    <dgm:pt modelId="{D1394311-D0C6-4055-ABB3-0DE2E99E197B}" type="pres">
      <dgm:prSet presAssocID="{95D0F31D-DD57-4956-B9CD-C0FA34722F2C}" presName="horz1" presStyleCnt="0"/>
      <dgm:spPr/>
    </dgm:pt>
    <dgm:pt modelId="{6DB7F005-9BE7-45F4-9E37-5481CB1184C1}" type="pres">
      <dgm:prSet presAssocID="{95D0F31D-DD57-4956-B9CD-C0FA34722F2C}" presName="tx1" presStyleLbl="revTx" presStyleIdx="1" presStyleCnt="3" custScaleY="42930"/>
      <dgm:spPr/>
      <dgm:t>
        <a:bodyPr/>
        <a:lstStyle/>
        <a:p>
          <a:endParaRPr lang="tr-TR"/>
        </a:p>
      </dgm:t>
    </dgm:pt>
    <dgm:pt modelId="{0693274A-BA76-46C6-AA9A-4F777DDD6F56}" type="pres">
      <dgm:prSet presAssocID="{95D0F31D-DD57-4956-B9CD-C0FA34722F2C}" presName="vert1" presStyleCnt="0"/>
      <dgm:spPr/>
    </dgm:pt>
    <dgm:pt modelId="{9BF29727-4730-48DB-8A1E-F42149716766}" type="pres">
      <dgm:prSet presAssocID="{E3B154C9-6209-490C-A47E-070834376410}" presName="thickLine" presStyleLbl="alignNode1" presStyleIdx="2" presStyleCnt="3"/>
      <dgm:spPr/>
    </dgm:pt>
    <dgm:pt modelId="{5EDE4333-8AFF-4E72-9B03-6905A2999C50}" type="pres">
      <dgm:prSet presAssocID="{E3B154C9-6209-490C-A47E-070834376410}" presName="horz1" presStyleCnt="0"/>
      <dgm:spPr/>
    </dgm:pt>
    <dgm:pt modelId="{7A5C04AC-3D21-4388-B3D2-542D2B63EA7C}" type="pres">
      <dgm:prSet presAssocID="{E3B154C9-6209-490C-A47E-070834376410}" presName="tx1" presStyleLbl="revTx" presStyleIdx="2" presStyleCnt="3" custScaleY="31640"/>
      <dgm:spPr/>
      <dgm:t>
        <a:bodyPr/>
        <a:lstStyle/>
        <a:p>
          <a:endParaRPr lang="tr-TR"/>
        </a:p>
      </dgm:t>
    </dgm:pt>
    <dgm:pt modelId="{927FB1FE-C2B8-4109-9517-56087361A62B}" type="pres">
      <dgm:prSet presAssocID="{E3B154C9-6209-490C-A47E-070834376410}" presName="vert1" presStyleCnt="0"/>
      <dgm:spPr/>
    </dgm:pt>
  </dgm:ptLst>
  <dgm:cxnLst>
    <dgm:cxn modelId="{CA9C91AB-E44F-434A-9517-7B661C1E6D0D}" type="presOf" srcId="{A5F0C120-D89E-4669-8922-E581A65863BE}" destId="{889AA7C7-AF7E-4838-81F0-6FC3B05EFA34}" srcOrd="0" destOrd="0" presId="urn:microsoft.com/office/officeart/2008/layout/LinedList"/>
    <dgm:cxn modelId="{CB4FF3FE-7B13-46B5-A99A-9B49D7C7F7E5}" type="presOf" srcId="{E3B154C9-6209-490C-A47E-070834376410}" destId="{7A5C04AC-3D21-4388-B3D2-542D2B63EA7C}" srcOrd="0" destOrd="0" presId="urn:microsoft.com/office/officeart/2008/layout/LinedList"/>
    <dgm:cxn modelId="{43DF661F-B0B0-45DE-A2E2-055382CF7239}" srcId="{A5F0C120-D89E-4669-8922-E581A65863BE}" destId="{8E87EB22-8238-4DAE-96CF-99E046959816}" srcOrd="0" destOrd="0" parTransId="{BA12B9E6-685B-4B49-98F0-348A6BD510D0}" sibTransId="{901EA23B-BC44-434A-A7EF-F04231DAEB9F}"/>
    <dgm:cxn modelId="{C68A2658-954B-467A-A5D0-68ACA5A33D73}" type="presOf" srcId="{95D0F31D-DD57-4956-B9CD-C0FA34722F2C}" destId="{6DB7F005-9BE7-45F4-9E37-5481CB1184C1}" srcOrd="0" destOrd="0" presId="urn:microsoft.com/office/officeart/2008/layout/LinedList"/>
    <dgm:cxn modelId="{03067E3D-8927-476B-AC3E-911BE427A3C8}" srcId="{A5F0C120-D89E-4669-8922-E581A65863BE}" destId="{E3B154C9-6209-490C-A47E-070834376410}" srcOrd="2" destOrd="0" parTransId="{B46C1FB8-D8C6-4567-ACFC-8F97CDEAA5E1}" sibTransId="{8FC5F898-DB5A-4259-8236-94E3703B8DA7}"/>
    <dgm:cxn modelId="{55CE2D12-505B-494C-88CE-6E2F80302845}" type="presOf" srcId="{8E87EB22-8238-4DAE-96CF-99E046959816}" destId="{AB08822A-AC52-45DD-84F9-23684F68352D}" srcOrd="0" destOrd="0" presId="urn:microsoft.com/office/officeart/2008/layout/LinedList"/>
    <dgm:cxn modelId="{43278D3B-D4BE-47AB-BE49-A3B924575FBA}" srcId="{A5F0C120-D89E-4669-8922-E581A65863BE}" destId="{95D0F31D-DD57-4956-B9CD-C0FA34722F2C}" srcOrd="1" destOrd="0" parTransId="{75C91B1A-3097-420E-8973-EBCEFB9C2206}" sibTransId="{4129CAD9-5E32-4FCC-9B82-8F92FAF70BBF}"/>
    <dgm:cxn modelId="{F7AC8ED4-22F0-4B20-A8C0-C80531C49482}" type="presParOf" srcId="{889AA7C7-AF7E-4838-81F0-6FC3B05EFA34}" destId="{2214CE98-8093-4721-B8DF-8A19008973BA}" srcOrd="0" destOrd="0" presId="urn:microsoft.com/office/officeart/2008/layout/LinedList"/>
    <dgm:cxn modelId="{D16C7D42-A47B-47A1-9F83-D927319FD3F0}" type="presParOf" srcId="{889AA7C7-AF7E-4838-81F0-6FC3B05EFA34}" destId="{311762A8-8137-47B9-94B0-31C012311E83}" srcOrd="1" destOrd="0" presId="urn:microsoft.com/office/officeart/2008/layout/LinedList"/>
    <dgm:cxn modelId="{408DA280-5080-48E8-AAE9-D67DB7EC92FD}" type="presParOf" srcId="{311762A8-8137-47B9-94B0-31C012311E83}" destId="{AB08822A-AC52-45DD-84F9-23684F68352D}" srcOrd="0" destOrd="0" presId="urn:microsoft.com/office/officeart/2008/layout/LinedList"/>
    <dgm:cxn modelId="{1E0ADDCC-28A2-4B3F-8646-92CB3B9B5A24}" type="presParOf" srcId="{311762A8-8137-47B9-94B0-31C012311E83}" destId="{3B793BAE-FAEA-4260-8CAB-903A6B11A01B}" srcOrd="1" destOrd="0" presId="urn:microsoft.com/office/officeart/2008/layout/LinedList"/>
    <dgm:cxn modelId="{C0ABD3CE-8358-4BD0-8BF0-50CB551EAE38}" type="presParOf" srcId="{889AA7C7-AF7E-4838-81F0-6FC3B05EFA34}" destId="{4DAE5B7C-F3BB-4DE7-9BAF-815801C92672}" srcOrd="2" destOrd="0" presId="urn:microsoft.com/office/officeart/2008/layout/LinedList"/>
    <dgm:cxn modelId="{F576674D-4D02-4B02-AA77-EBC724D98352}" type="presParOf" srcId="{889AA7C7-AF7E-4838-81F0-6FC3B05EFA34}" destId="{D1394311-D0C6-4055-ABB3-0DE2E99E197B}" srcOrd="3" destOrd="0" presId="urn:microsoft.com/office/officeart/2008/layout/LinedList"/>
    <dgm:cxn modelId="{4A0236A0-6874-4C83-A67E-40608A857E27}" type="presParOf" srcId="{D1394311-D0C6-4055-ABB3-0DE2E99E197B}" destId="{6DB7F005-9BE7-45F4-9E37-5481CB1184C1}" srcOrd="0" destOrd="0" presId="urn:microsoft.com/office/officeart/2008/layout/LinedList"/>
    <dgm:cxn modelId="{69BC6A5B-11CA-4A1A-9384-3993014DE2AD}" type="presParOf" srcId="{D1394311-D0C6-4055-ABB3-0DE2E99E197B}" destId="{0693274A-BA76-46C6-AA9A-4F777DDD6F56}" srcOrd="1" destOrd="0" presId="urn:microsoft.com/office/officeart/2008/layout/LinedList"/>
    <dgm:cxn modelId="{C356836B-E888-4394-AD1F-6549CEA3A19F}" type="presParOf" srcId="{889AA7C7-AF7E-4838-81F0-6FC3B05EFA34}" destId="{9BF29727-4730-48DB-8A1E-F42149716766}" srcOrd="4" destOrd="0" presId="urn:microsoft.com/office/officeart/2008/layout/LinedList"/>
    <dgm:cxn modelId="{BA8CFC29-2294-4416-A1C9-0E59E2BD8182}" type="presParOf" srcId="{889AA7C7-AF7E-4838-81F0-6FC3B05EFA34}" destId="{5EDE4333-8AFF-4E72-9B03-6905A2999C50}" srcOrd="5" destOrd="0" presId="urn:microsoft.com/office/officeart/2008/layout/LinedList"/>
    <dgm:cxn modelId="{EE7D9600-D8F1-4AC4-B101-19E86A05BE62}" type="presParOf" srcId="{5EDE4333-8AFF-4E72-9B03-6905A2999C50}" destId="{7A5C04AC-3D21-4388-B3D2-542D2B63EA7C}" srcOrd="0" destOrd="0" presId="urn:microsoft.com/office/officeart/2008/layout/LinedList"/>
    <dgm:cxn modelId="{66A65377-3E64-4E4B-B850-B18EF1C02004}" type="presParOf" srcId="{5EDE4333-8AFF-4E72-9B03-6905A2999C50}" destId="{927FB1FE-C2B8-4109-9517-56087361A62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E2A5848-A256-4FF7-878B-1F9C9FF030DB}"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tr-TR"/>
        </a:p>
      </dgm:t>
    </dgm:pt>
    <dgm:pt modelId="{843A58F9-988C-48B4-91E3-4FD537CE73D9}">
      <dgm:prSet custT="1"/>
      <dgm:spPr/>
      <dgm:t>
        <a:bodyPr/>
        <a:lstStyle/>
        <a:p>
          <a:pPr rtl="0"/>
          <a:r>
            <a:rPr lang="tr-TR" sz="2800" dirty="0" smtClean="0"/>
            <a:t>(Korumasız Çift Bükümlü Kablo)</a:t>
          </a:r>
          <a:endParaRPr lang="tr-TR" sz="2800" dirty="0"/>
        </a:p>
      </dgm:t>
    </dgm:pt>
    <dgm:pt modelId="{AF5E236E-D5AB-4D83-8FB5-47ED11D09BE5}" type="parTrans" cxnId="{5B5C36F1-581F-426B-B741-5E1B24E274E7}">
      <dgm:prSet/>
      <dgm:spPr/>
      <dgm:t>
        <a:bodyPr/>
        <a:lstStyle/>
        <a:p>
          <a:endParaRPr lang="tr-TR" sz="2800"/>
        </a:p>
      </dgm:t>
    </dgm:pt>
    <dgm:pt modelId="{A35F766E-067D-4C16-85A6-204F5DDF0A53}" type="sibTrans" cxnId="{5B5C36F1-581F-426B-B741-5E1B24E274E7}">
      <dgm:prSet/>
      <dgm:spPr/>
      <dgm:t>
        <a:bodyPr/>
        <a:lstStyle/>
        <a:p>
          <a:endParaRPr lang="tr-TR" sz="2800"/>
        </a:p>
      </dgm:t>
    </dgm:pt>
    <dgm:pt modelId="{02C11E1F-BECD-4535-ADAA-5733E841B528}">
      <dgm:prSet custT="1"/>
      <dgm:spPr/>
      <dgm:t>
        <a:bodyPr/>
        <a:lstStyle/>
        <a:p>
          <a:pPr rtl="0"/>
          <a:r>
            <a:rPr lang="tr-TR" sz="2800" dirty="0" smtClean="0"/>
            <a:t>UTP - </a:t>
          </a:r>
          <a:r>
            <a:rPr lang="tr-TR" sz="2800" dirty="0" err="1" smtClean="0"/>
            <a:t>Unshielded</a:t>
          </a:r>
          <a:r>
            <a:rPr lang="tr-TR" sz="2800" dirty="0" smtClean="0"/>
            <a:t> </a:t>
          </a:r>
          <a:r>
            <a:rPr lang="tr-TR" sz="2800" dirty="0" err="1" smtClean="0"/>
            <a:t>Twisted</a:t>
          </a:r>
          <a:r>
            <a:rPr lang="tr-TR" sz="2800" dirty="0" smtClean="0"/>
            <a:t> </a:t>
          </a:r>
          <a:r>
            <a:rPr lang="tr-TR" sz="2800" dirty="0" err="1" smtClean="0"/>
            <a:t>Pair</a:t>
          </a:r>
          <a:r>
            <a:rPr lang="tr-TR" sz="2800" dirty="0" smtClean="0"/>
            <a:t>. </a:t>
          </a:r>
          <a:endParaRPr lang="tr-TR" sz="2800" dirty="0"/>
        </a:p>
      </dgm:t>
    </dgm:pt>
    <dgm:pt modelId="{9FFF965F-DC8A-439D-AC6E-1B5E4CB100D9}" type="parTrans" cxnId="{BE373301-EF9E-4090-8C96-47814A5032AB}">
      <dgm:prSet/>
      <dgm:spPr/>
      <dgm:t>
        <a:bodyPr/>
        <a:lstStyle/>
        <a:p>
          <a:endParaRPr lang="tr-TR" sz="2800"/>
        </a:p>
      </dgm:t>
    </dgm:pt>
    <dgm:pt modelId="{FAB8565A-5293-42E2-8DF4-A2DD6B0206D8}" type="sibTrans" cxnId="{BE373301-EF9E-4090-8C96-47814A5032AB}">
      <dgm:prSet/>
      <dgm:spPr/>
      <dgm:t>
        <a:bodyPr/>
        <a:lstStyle/>
        <a:p>
          <a:endParaRPr lang="tr-TR" sz="2800"/>
        </a:p>
      </dgm:t>
    </dgm:pt>
    <dgm:pt modelId="{BA19BE0D-6533-46AC-B66B-894CA7D83093}">
      <dgm:prSet custT="1"/>
      <dgm:spPr/>
      <dgm:t>
        <a:bodyPr/>
        <a:lstStyle/>
        <a:p>
          <a:pPr rtl="0"/>
          <a:r>
            <a:rPr lang="tr-TR" sz="2800" smtClean="0"/>
            <a:t>UTP birbirine dolanmış çiftler halinde ve en dışta da plastik bir koruma olmak üzere üretilir. Kablonun içinde kablonun dayanıklılığını arttırmak ve gerektiğinde dıştaki plastik kılıfı kolayca sıyırmak için naylon bir ip bulunur. </a:t>
          </a:r>
          <a:endParaRPr lang="tr-TR" sz="2800"/>
        </a:p>
      </dgm:t>
    </dgm:pt>
    <dgm:pt modelId="{4C0CC696-A99D-4B4B-A8EC-1B6B25C7F4B9}" type="parTrans" cxnId="{5B5D03E2-C584-47C9-BB54-6F4B1BF1F20A}">
      <dgm:prSet/>
      <dgm:spPr/>
      <dgm:t>
        <a:bodyPr/>
        <a:lstStyle/>
        <a:p>
          <a:endParaRPr lang="tr-TR" sz="2800"/>
        </a:p>
      </dgm:t>
    </dgm:pt>
    <dgm:pt modelId="{C6FBB02D-0ADF-4A80-B2FB-500AF40AF1E8}" type="sibTrans" cxnId="{5B5D03E2-C584-47C9-BB54-6F4B1BF1F20A}">
      <dgm:prSet/>
      <dgm:spPr/>
      <dgm:t>
        <a:bodyPr/>
        <a:lstStyle/>
        <a:p>
          <a:endParaRPr lang="tr-TR" sz="2800"/>
        </a:p>
      </dgm:t>
    </dgm:pt>
    <dgm:pt modelId="{09A71FA7-F585-4228-96FD-85D37B89B8DE}">
      <dgm:prSet custT="1"/>
      <dgm:spPr/>
      <dgm:t>
        <a:bodyPr/>
        <a:lstStyle/>
        <a:p>
          <a:pPr rtl="0"/>
          <a:r>
            <a:rPr lang="tr-TR" sz="2800" dirty="0" smtClean="0"/>
            <a:t>Tel çiftlerinin birbirine dolanmış olmaları hem kendi aralarında hem de dış ortamdan oluşabilecek sinyal bozulmalarının önüne geçmek için alınmış bir tedbirdir.</a:t>
          </a:r>
          <a:endParaRPr lang="tr-TR" sz="2800" dirty="0"/>
        </a:p>
      </dgm:t>
    </dgm:pt>
    <dgm:pt modelId="{52D23873-5005-46AE-A80B-96F238190C1B}" type="parTrans" cxnId="{DDAA0074-A042-4189-828F-A86748168FDD}">
      <dgm:prSet/>
      <dgm:spPr/>
      <dgm:t>
        <a:bodyPr/>
        <a:lstStyle/>
        <a:p>
          <a:endParaRPr lang="tr-TR" sz="2800"/>
        </a:p>
      </dgm:t>
    </dgm:pt>
    <dgm:pt modelId="{DE654B41-03B6-40CB-8719-7BFCBC3A59A8}" type="sibTrans" cxnId="{DDAA0074-A042-4189-828F-A86748168FDD}">
      <dgm:prSet/>
      <dgm:spPr/>
      <dgm:t>
        <a:bodyPr/>
        <a:lstStyle/>
        <a:p>
          <a:endParaRPr lang="tr-TR" sz="2800"/>
        </a:p>
      </dgm:t>
    </dgm:pt>
    <dgm:pt modelId="{7FB84B40-3FC0-46E3-8143-476EE14A2EEA}">
      <dgm:prSet custT="1"/>
      <dgm:spPr/>
      <dgm:t>
        <a:bodyPr/>
        <a:lstStyle/>
        <a:p>
          <a:pPr rtl="0"/>
          <a:r>
            <a:rPr lang="tr-TR" sz="2800" dirty="0" smtClean="0"/>
            <a:t>Kablodaki ana renkler; turuncu, mavi, yeşil ve kahverengidir. </a:t>
          </a:r>
          <a:endParaRPr lang="tr-TR" sz="2800" dirty="0"/>
        </a:p>
      </dgm:t>
    </dgm:pt>
    <dgm:pt modelId="{815C0D0B-6DCB-4A34-9B4D-FC39DCFDFCA3}" type="parTrans" cxnId="{84F99703-ABC0-40B5-8DB4-552A91BFC184}">
      <dgm:prSet/>
      <dgm:spPr/>
      <dgm:t>
        <a:bodyPr/>
        <a:lstStyle/>
        <a:p>
          <a:endParaRPr lang="tr-TR" sz="2800"/>
        </a:p>
      </dgm:t>
    </dgm:pt>
    <dgm:pt modelId="{2BB25A37-CDB3-46FB-8184-A971BAA81689}" type="sibTrans" cxnId="{84F99703-ABC0-40B5-8DB4-552A91BFC184}">
      <dgm:prSet/>
      <dgm:spPr/>
      <dgm:t>
        <a:bodyPr/>
        <a:lstStyle/>
        <a:p>
          <a:endParaRPr lang="tr-TR" sz="2800"/>
        </a:p>
      </dgm:t>
    </dgm:pt>
    <dgm:pt modelId="{B3316217-DEFB-4058-AB03-865AA69C7FEB}">
      <dgm:prSet custT="1"/>
      <dgm:spPr/>
      <dgm:t>
        <a:bodyPr/>
        <a:lstStyle/>
        <a:p>
          <a:pPr rtl="0"/>
          <a:r>
            <a:rPr lang="tr-TR" sz="2800" dirty="0" smtClean="0"/>
            <a:t>Her çiftin bir ana rengi bir de "beyazlı" olanı vardır. </a:t>
          </a:r>
          <a:endParaRPr lang="tr-TR" sz="2800" dirty="0"/>
        </a:p>
      </dgm:t>
    </dgm:pt>
    <dgm:pt modelId="{AB6927FE-B4E8-43FE-954B-F5F270445020}" type="parTrans" cxnId="{E5EBBB98-F4DE-4679-9B8F-28E3ABD43941}">
      <dgm:prSet/>
      <dgm:spPr/>
      <dgm:t>
        <a:bodyPr/>
        <a:lstStyle/>
        <a:p>
          <a:endParaRPr lang="tr-TR" sz="2800"/>
        </a:p>
      </dgm:t>
    </dgm:pt>
    <dgm:pt modelId="{01DC05EC-9524-41F3-90F8-CB1E5BB11DE6}" type="sibTrans" cxnId="{E5EBBB98-F4DE-4679-9B8F-28E3ABD43941}">
      <dgm:prSet/>
      <dgm:spPr/>
      <dgm:t>
        <a:bodyPr/>
        <a:lstStyle/>
        <a:p>
          <a:endParaRPr lang="tr-TR" sz="2800"/>
        </a:p>
      </dgm:t>
    </dgm:pt>
    <dgm:pt modelId="{465B82A7-6C6C-4893-A0E6-7B403FA4EB5E}">
      <dgm:prSet custT="1"/>
      <dgm:spPr/>
      <dgm:t>
        <a:bodyPr/>
        <a:lstStyle/>
        <a:p>
          <a:pPr rtl="0"/>
          <a:r>
            <a:rPr lang="tr-TR" sz="2800" dirty="0" smtClean="0"/>
            <a:t>UTP kablolar telefon hatlarında da kullanılır.</a:t>
          </a:r>
          <a:endParaRPr lang="tr-TR" sz="2800" dirty="0"/>
        </a:p>
      </dgm:t>
    </dgm:pt>
    <dgm:pt modelId="{82A506CA-12DF-47CB-AA45-E8F9E6586F9D}" type="parTrans" cxnId="{68F0AE9C-A6F8-4B6C-B4E7-C667EB2E3E84}">
      <dgm:prSet/>
      <dgm:spPr/>
      <dgm:t>
        <a:bodyPr/>
        <a:lstStyle/>
        <a:p>
          <a:endParaRPr lang="tr-TR" sz="2800"/>
        </a:p>
      </dgm:t>
    </dgm:pt>
    <dgm:pt modelId="{7A164EDF-7D12-486D-A659-A6EFBBD165C6}" type="sibTrans" cxnId="{68F0AE9C-A6F8-4B6C-B4E7-C667EB2E3E84}">
      <dgm:prSet/>
      <dgm:spPr/>
      <dgm:t>
        <a:bodyPr/>
        <a:lstStyle/>
        <a:p>
          <a:endParaRPr lang="tr-TR" sz="2800"/>
        </a:p>
      </dgm:t>
    </dgm:pt>
    <dgm:pt modelId="{BC726E64-5B2A-4D1C-96D7-96A07F8DE0C5}" type="pres">
      <dgm:prSet presAssocID="{1E2A5848-A256-4FF7-878B-1F9C9FF030DB}" presName="vert0" presStyleCnt="0">
        <dgm:presLayoutVars>
          <dgm:dir/>
          <dgm:animOne val="branch"/>
          <dgm:animLvl val="lvl"/>
        </dgm:presLayoutVars>
      </dgm:prSet>
      <dgm:spPr/>
      <dgm:t>
        <a:bodyPr/>
        <a:lstStyle/>
        <a:p>
          <a:endParaRPr lang="tr-TR"/>
        </a:p>
      </dgm:t>
    </dgm:pt>
    <dgm:pt modelId="{F7D24759-AF92-426E-A918-6126422A119A}" type="pres">
      <dgm:prSet presAssocID="{843A58F9-988C-48B4-91E3-4FD537CE73D9}" presName="thickLine" presStyleLbl="alignNode1" presStyleIdx="0" presStyleCnt="7"/>
      <dgm:spPr/>
    </dgm:pt>
    <dgm:pt modelId="{653883BA-3181-4C8A-A6E0-C621574E4507}" type="pres">
      <dgm:prSet presAssocID="{843A58F9-988C-48B4-91E3-4FD537CE73D9}" presName="horz1" presStyleCnt="0"/>
      <dgm:spPr/>
    </dgm:pt>
    <dgm:pt modelId="{55D4E6F6-F0A6-4C4F-B2E3-5BF5D3F4484E}" type="pres">
      <dgm:prSet presAssocID="{843A58F9-988C-48B4-91E3-4FD537CE73D9}" presName="tx1" presStyleLbl="revTx" presStyleIdx="0" presStyleCnt="7" custScaleY="42923"/>
      <dgm:spPr/>
      <dgm:t>
        <a:bodyPr/>
        <a:lstStyle/>
        <a:p>
          <a:endParaRPr lang="tr-TR"/>
        </a:p>
      </dgm:t>
    </dgm:pt>
    <dgm:pt modelId="{24DB6533-4EEE-4652-851B-B7662B342327}" type="pres">
      <dgm:prSet presAssocID="{843A58F9-988C-48B4-91E3-4FD537CE73D9}" presName="vert1" presStyleCnt="0"/>
      <dgm:spPr/>
    </dgm:pt>
    <dgm:pt modelId="{755E16BE-9697-4DE5-9A45-5B10280921A3}" type="pres">
      <dgm:prSet presAssocID="{02C11E1F-BECD-4535-ADAA-5733E841B528}" presName="thickLine" presStyleLbl="alignNode1" presStyleIdx="1" presStyleCnt="7"/>
      <dgm:spPr/>
    </dgm:pt>
    <dgm:pt modelId="{B57B74E6-57CD-4F6D-A2C5-5722B5918087}" type="pres">
      <dgm:prSet presAssocID="{02C11E1F-BECD-4535-ADAA-5733E841B528}" presName="horz1" presStyleCnt="0"/>
      <dgm:spPr/>
    </dgm:pt>
    <dgm:pt modelId="{8856F8FC-5DB6-4BFD-AFCE-C2E0CD2819AD}" type="pres">
      <dgm:prSet presAssocID="{02C11E1F-BECD-4535-ADAA-5733E841B528}" presName="tx1" presStyleLbl="revTx" presStyleIdx="1" presStyleCnt="7" custScaleY="43137"/>
      <dgm:spPr/>
      <dgm:t>
        <a:bodyPr/>
        <a:lstStyle/>
        <a:p>
          <a:endParaRPr lang="tr-TR"/>
        </a:p>
      </dgm:t>
    </dgm:pt>
    <dgm:pt modelId="{BE25CA81-C0CC-4CA6-AEB9-69CEDC138817}" type="pres">
      <dgm:prSet presAssocID="{02C11E1F-BECD-4535-ADAA-5733E841B528}" presName="vert1" presStyleCnt="0"/>
      <dgm:spPr/>
    </dgm:pt>
    <dgm:pt modelId="{A73C90F0-6245-4F4F-B300-9E8AC9D8117E}" type="pres">
      <dgm:prSet presAssocID="{BA19BE0D-6533-46AC-B66B-894CA7D83093}" presName="thickLine" presStyleLbl="alignNode1" presStyleIdx="2" presStyleCnt="7"/>
      <dgm:spPr/>
    </dgm:pt>
    <dgm:pt modelId="{716DA498-5DBE-4EF4-9285-2C45F870D615}" type="pres">
      <dgm:prSet presAssocID="{BA19BE0D-6533-46AC-B66B-894CA7D83093}" presName="horz1" presStyleCnt="0"/>
      <dgm:spPr/>
    </dgm:pt>
    <dgm:pt modelId="{FBF76946-A9B1-4099-868C-77053A99690C}" type="pres">
      <dgm:prSet presAssocID="{BA19BE0D-6533-46AC-B66B-894CA7D83093}" presName="tx1" presStyleLbl="revTx" presStyleIdx="2" presStyleCnt="7"/>
      <dgm:spPr/>
      <dgm:t>
        <a:bodyPr/>
        <a:lstStyle/>
        <a:p>
          <a:endParaRPr lang="tr-TR"/>
        </a:p>
      </dgm:t>
    </dgm:pt>
    <dgm:pt modelId="{52C23BE2-48B3-449A-97C1-A0EAF39B341F}" type="pres">
      <dgm:prSet presAssocID="{BA19BE0D-6533-46AC-B66B-894CA7D83093}" presName="vert1" presStyleCnt="0"/>
      <dgm:spPr/>
    </dgm:pt>
    <dgm:pt modelId="{5D781280-7CC8-47A4-90E2-F48CE38CF0E1}" type="pres">
      <dgm:prSet presAssocID="{09A71FA7-F585-4228-96FD-85D37B89B8DE}" presName="thickLine" presStyleLbl="alignNode1" presStyleIdx="3" presStyleCnt="7"/>
      <dgm:spPr/>
    </dgm:pt>
    <dgm:pt modelId="{34D7980C-3032-4F45-9050-8B1D3F71E8AA}" type="pres">
      <dgm:prSet presAssocID="{09A71FA7-F585-4228-96FD-85D37B89B8DE}" presName="horz1" presStyleCnt="0"/>
      <dgm:spPr/>
    </dgm:pt>
    <dgm:pt modelId="{A87A39B2-A833-420F-8684-A2701202319D}" type="pres">
      <dgm:prSet presAssocID="{09A71FA7-F585-4228-96FD-85D37B89B8DE}" presName="tx1" presStyleLbl="revTx" presStyleIdx="3" presStyleCnt="7"/>
      <dgm:spPr/>
      <dgm:t>
        <a:bodyPr/>
        <a:lstStyle/>
        <a:p>
          <a:endParaRPr lang="tr-TR"/>
        </a:p>
      </dgm:t>
    </dgm:pt>
    <dgm:pt modelId="{EDAA5D5E-F9EF-42B4-8DF8-8DA57DE42A8F}" type="pres">
      <dgm:prSet presAssocID="{09A71FA7-F585-4228-96FD-85D37B89B8DE}" presName="vert1" presStyleCnt="0"/>
      <dgm:spPr/>
    </dgm:pt>
    <dgm:pt modelId="{BC67B3B0-9A70-47C0-A0C6-661835D9E3FC}" type="pres">
      <dgm:prSet presAssocID="{7FB84B40-3FC0-46E3-8143-476EE14A2EEA}" presName="thickLine" presStyleLbl="alignNode1" presStyleIdx="4" presStyleCnt="7"/>
      <dgm:spPr/>
    </dgm:pt>
    <dgm:pt modelId="{EA66ED3D-EF41-492F-8C70-9D9B4C52234B}" type="pres">
      <dgm:prSet presAssocID="{7FB84B40-3FC0-46E3-8143-476EE14A2EEA}" presName="horz1" presStyleCnt="0"/>
      <dgm:spPr/>
    </dgm:pt>
    <dgm:pt modelId="{FEC20F31-1DFE-4F49-9F31-412A01D3C862}" type="pres">
      <dgm:prSet presAssocID="{7FB84B40-3FC0-46E3-8143-476EE14A2EEA}" presName="tx1" presStyleLbl="revTx" presStyleIdx="4" presStyleCnt="7" custScaleY="53339"/>
      <dgm:spPr/>
      <dgm:t>
        <a:bodyPr/>
        <a:lstStyle/>
        <a:p>
          <a:endParaRPr lang="tr-TR"/>
        </a:p>
      </dgm:t>
    </dgm:pt>
    <dgm:pt modelId="{64BE9676-717E-4BBD-8788-E8597F827731}" type="pres">
      <dgm:prSet presAssocID="{7FB84B40-3FC0-46E3-8143-476EE14A2EEA}" presName="vert1" presStyleCnt="0"/>
      <dgm:spPr/>
    </dgm:pt>
    <dgm:pt modelId="{CA905737-827E-4693-8DAA-E38CF63B9E65}" type="pres">
      <dgm:prSet presAssocID="{B3316217-DEFB-4058-AB03-865AA69C7FEB}" presName="thickLine" presStyleLbl="alignNode1" presStyleIdx="5" presStyleCnt="7"/>
      <dgm:spPr/>
    </dgm:pt>
    <dgm:pt modelId="{EFF7590B-B57F-4566-A0A3-E5A8558D14AA}" type="pres">
      <dgm:prSet presAssocID="{B3316217-DEFB-4058-AB03-865AA69C7FEB}" presName="horz1" presStyleCnt="0"/>
      <dgm:spPr/>
    </dgm:pt>
    <dgm:pt modelId="{F834083A-0C90-4742-B5EF-72D80434C62C}" type="pres">
      <dgm:prSet presAssocID="{B3316217-DEFB-4058-AB03-865AA69C7FEB}" presName="tx1" presStyleLbl="revTx" presStyleIdx="5" presStyleCnt="7" custScaleY="47714"/>
      <dgm:spPr/>
      <dgm:t>
        <a:bodyPr/>
        <a:lstStyle/>
        <a:p>
          <a:endParaRPr lang="tr-TR"/>
        </a:p>
      </dgm:t>
    </dgm:pt>
    <dgm:pt modelId="{6D169474-2E2E-49A1-9E74-A061A3D6442D}" type="pres">
      <dgm:prSet presAssocID="{B3316217-DEFB-4058-AB03-865AA69C7FEB}" presName="vert1" presStyleCnt="0"/>
      <dgm:spPr/>
    </dgm:pt>
    <dgm:pt modelId="{C1BC45AE-B8FB-4E2D-9AB5-60C5013C3C43}" type="pres">
      <dgm:prSet presAssocID="{465B82A7-6C6C-4893-A0E6-7B403FA4EB5E}" presName="thickLine" presStyleLbl="alignNode1" presStyleIdx="6" presStyleCnt="7"/>
      <dgm:spPr/>
    </dgm:pt>
    <dgm:pt modelId="{4637F68C-3919-4F60-A490-2853229B6D8C}" type="pres">
      <dgm:prSet presAssocID="{465B82A7-6C6C-4893-A0E6-7B403FA4EB5E}" presName="horz1" presStyleCnt="0"/>
      <dgm:spPr/>
    </dgm:pt>
    <dgm:pt modelId="{505993A7-8169-42BA-BFE8-9E39C70654A9}" type="pres">
      <dgm:prSet presAssocID="{465B82A7-6C6C-4893-A0E6-7B403FA4EB5E}" presName="tx1" presStyleLbl="revTx" presStyleIdx="6" presStyleCnt="7" custScaleY="49703"/>
      <dgm:spPr/>
      <dgm:t>
        <a:bodyPr/>
        <a:lstStyle/>
        <a:p>
          <a:endParaRPr lang="tr-TR"/>
        </a:p>
      </dgm:t>
    </dgm:pt>
    <dgm:pt modelId="{F297C014-9907-4403-9B04-A2F8FB8CFCEF}" type="pres">
      <dgm:prSet presAssocID="{465B82A7-6C6C-4893-A0E6-7B403FA4EB5E}" presName="vert1" presStyleCnt="0"/>
      <dgm:spPr/>
    </dgm:pt>
  </dgm:ptLst>
  <dgm:cxnLst>
    <dgm:cxn modelId="{37626652-789A-488E-90E5-65A92A7839C5}" type="presOf" srcId="{465B82A7-6C6C-4893-A0E6-7B403FA4EB5E}" destId="{505993A7-8169-42BA-BFE8-9E39C70654A9}" srcOrd="0" destOrd="0" presId="urn:microsoft.com/office/officeart/2008/layout/LinedList"/>
    <dgm:cxn modelId="{E3D2446B-CDC5-479C-BC83-0067042ED35E}" type="presOf" srcId="{BA19BE0D-6533-46AC-B66B-894CA7D83093}" destId="{FBF76946-A9B1-4099-868C-77053A99690C}" srcOrd="0" destOrd="0" presId="urn:microsoft.com/office/officeart/2008/layout/LinedList"/>
    <dgm:cxn modelId="{5B5D03E2-C584-47C9-BB54-6F4B1BF1F20A}" srcId="{1E2A5848-A256-4FF7-878B-1F9C9FF030DB}" destId="{BA19BE0D-6533-46AC-B66B-894CA7D83093}" srcOrd="2" destOrd="0" parTransId="{4C0CC696-A99D-4B4B-A8EC-1B6B25C7F4B9}" sibTransId="{C6FBB02D-0ADF-4A80-B2FB-500AF40AF1E8}"/>
    <dgm:cxn modelId="{5B5C36F1-581F-426B-B741-5E1B24E274E7}" srcId="{1E2A5848-A256-4FF7-878B-1F9C9FF030DB}" destId="{843A58F9-988C-48B4-91E3-4FD537CE73D9}" srcOrd="0" destOrd="0" parTransId="{AF5E236E-D5AB-4D83-8FB5-47ED11D09BE5}" sibTransId="{A35F766E-067D-4C16-85A6-204F5DDF0A53}"/>
    <dgm:cxn modelId="{DDAA0074-A042-4189-828F-A86748168FDD}" srcId="{1E2A5848-A256-4FF7-878B-1F9C9FF030DB}" destId="{09A71FA7-F585-4228-96FD-85D37B89B8DE}" srcOrd="3" destOrd="0" parTransId="{52D23873-5005-46AE-A80B-96F238190C1B}" sibTransId="{DE654B41-03B6-40CB-8719-7BFCBC3A59A8}"/>
    <dgm:cxn modelId="{998C4531-82DA-492C-8D0A-655BD3A0B027}" type="presOf" srcId="{02C11E1F-BECD-4535-ADAA-5733E841B528}" destId="{8856F8FC-5DB6-4BFD-AFCE-C2E0CD2819AD}" srcOrd="0" destOrd="0" presId="urn:microsoft.com/office/officeart/2008/layout/LinedList"/>
    <dgm:cxn modelId="{E5EBBB98-F4DE-4679-9B8F-28E3ABD43941}" srcId="{1E2A5848-A256-4FF7-878B-1F9C9FF030DB}" destId="{B3316217-DEFB-4058-AB03-865AA69C7FEB}" srcOrd="5" destOrd="0" parTransId="{AB6927FE-B4E8-43FE-954B-F5F270445020}" sibTransId="{01DC05EC-9524-41F3-90F8-CB1E5BB11DE6}"/>
    <dgm:cxn modelId="{BE373301-EF9E-4090-8C96-47814A5032AB}" srcId="{1E2A5848-A256-4FF7-878B-1F9C9FF030DB}" destId="{02C11E1F-BECD-4535-ADAA-5733E841B528}" srcOrd="1" destOrd="0" parTransId="{9FFF965F-DC8A-439D-AC6E-1B5E4CB100D9}" sibTransId="{FAB8565A-5293-42E2-8DF4-A2DD6B0206D8}"/>
    <dgm:cxn modelId="{646CC46B-16C5-4EDB-ADAD-B978226F488F}" type="presOf" srcId="{1E2A5848-A256-4FF7-878B-1F9C9FF030DB}" destId="{BC726E64-5B2A-4D1C-96D7-96A07F8DE0C5}" srcOrd="0" destOrd="0" presId="urn:microsoft.com/office/officeart/2008/layout/LinedList"/>
    <dgm:cxn modelId="{F7719770-AC3B-4BBE-A41F-0A01F3473E44}" type="presOf" srcId="{843A58F9-988C-48B4-91E3-4FD537CE73D9}" destId="{55D4E6F6-F0A6-4C4F-B2E3-5BF5D3F4484E}" srcOrd="0" destOrd="0" presId="urn:microsoft.com/office/officeart/2008/layout/LinedList"/>
    <dgm:cxn modelId="{419B76F9-61A8-47A3-9BF0-6EF36EDB9DE8}" type="presOf" srcId="{09A71FA7-F585-4228-96FD-85D37B89B8DE}" destId="{A87A39B2-A833-420F-8684-A2701202319D}" srcOrd="0" destOrd="0" presId="urn:microsoft.com/office/officeart/2008/layout/LinedList"/>
    <dgm:cxn modelId="{68F0AE9C-A6F8-4B6C-B4E7-C667EB2E3E84}" srcId="{1E2A5848-A256-4FF7-878B-1F9C9FF030DB}" destId="{465B82A7-6C6C-4893-A0E6-7B403FA4EB5E}" srcOrd="6" destOrd="0" parTransId="{82A506CA-12DF-47CB-AA45-E8F9E6586F9D}" sibTransId="{7A164EDF-7D12-486D-A659-A6EFBBD165C6}"/>
    <dgm:cxn modelId="{84F99703-ABC0-40B5-8DB4-552A91BFC184}" srcId="{1E2A5848-A256-4FF7-878B-1F9C9FF030DB}" destId="{7FB84B40-3FC0-46E3-8143-476EE14A2EEA}" srcOrd="4" destOrd="0" parTransId="{815C0D0B-6DCB-4A34-9B4D-FC39DCFDFCA3}" sibTransId="{2BB25A37-CDB3-46FB-8184-A971BAA81689}"/>
    <dgm:cxn modelId="{B21390F5-B70A-4AE3-80A8-1E916350EAF3}" type="presOf" srcId="{7FB84B40-3FC0-46E3-8143-476EE14A2EEA}" destId="{FEC20F31-1DFE-4F49-9F31-412A01D3C862}" srcOrd="0" destOrd="0" presId="urn:microsoft.com/office/officeart/2008/layout/LinedList"/>
    <dgm:cxn modelId="{2E7C7DF0-997D-4DFF-B854-E1C71E3AD92A}" type="presOf" srcId="{B3316217-DEFB-4058-AB03-865AA69C7FEB}" destId="{F834083A-0C90-4742-B5EF-72D80434C62C}" srcOrd="0" destOrd="0" presId="urn:microsoft.com/office/officeart/2008/layout/LinedList"/>
    <dgm:cxn modelId="{7859A0B4-6A4F-481F-AFD2-E9A5F8855AFD}" type="presParOf" srcId="{BC726E64-5B2A-4D1C-96D7-96A07F8DE0C5}" destId="{F7D24759-AF92-426E-A918-6126422A119A}" srcOrd="0" destOrd="0" presId="urn:microsoft.com/office/officeart/2008/layout/LinedList"/>
    <dgm:cxn modelId="{2D5FF95D-189B-477A-88F7-07EA0892ADBF}" type="presParOf" srcId="{BC726E64-5B2A-4D1C-96D7-96A07F8DE0C5}" destId="{653883BA-3181-4C8A-A6E0-C621574E4507}" srcOrd="1" destOrd="0" presId="urn:microsoft.com/office/officeart/2008/layout/LinedList"/>
    <dgm:cxn modelId="{8E5F52B4-900B-4B96-AB83-8F3D51AA8E8D}" type="presParOf" srcId="{653883BA-3181-4C8A-A6E0-C621574E4507}" destId="{55D4E6F6-F0A6-4C4F-B2E3-5BF5D3F4484E}" srcOrd="0" destOrd="0" presId="urn:microsoft.com/office/officeart/2008/layout/LinedList"/>
    <dgm:cxn modelId="{99A6B5B6-8669-437B-AB14-7050C010493C}" type="presParOf" srcId="{653883BA-3181-4C8A-A6E0-C621574E4507}" destId="{24DB6533-4EEE-4652-851B-B7662B342327}" srcOrd="1" destOrd="0" presId="urn:microsoft.com/office/officeart/2008/layout/LinedList"/>
    <dgm:cxn modelId="{C8B09ED3-B4E6-4998-993D-4BC74A3C50B4}" type="presParOf" srcId="{BC726E64-5B2A-4D1C-96D7-96A07F8DE0C5}" destId="{755E16BE-9697-4DE5-9A45-5B10280921A3}" srcOrd="2" destOrd="0" presId="urn:microsoft.com/office/officeart/2008/layout/LinedList"/>
    <dgm:cxn modelId="{17BB440A-5054-4C63-BC0E-A997D189E31A}" type="presParOf" srcId="{BC726E64-5B2A-4D1C-96D7-96A07F8DE0C5}" destId="{B57B74E6-57CD-4F6D-A2C5-5722B5918087}" srcOrd="3" destOrd="0" presId="urn:microsoft.com/office/officeart/2008/layout/LinedList"/>
    <dgm:cxn modelId="{CFB07C8A-E15C-4FF1-A7D3-DC535F542B01}" type="presParOf" srcId="{B57B74E6-57CD-4F6D-A2C5-5722B5918087}" destId="{8856F8FC-5DB6-4BFD-AFCE-C2E0CD2819AD}" srcOrd="0" destOrd="0" presId="urn:microsoft.com/office/officeart/2008/layout/LinedList"/>
    <dgm:cxn modelId="{1D41A59C-BE45-428C-9939-569579644623}" type="presParOf" srcId="{B57B74E6-57CD-4F6D-A2C5-5722B5918087}" destId="{BE25CA81-C0CC-4CA6-AEB9-69CEDC138817}" srcOrd="1" destOrd="0" presId="urn:microsoft.com/office/officeart/2008/layout/LinedList"/>
    <dgm:cxn modelId="{B409DDDC-AD96-421B-9C2E-FF46293289D3}" type="presParOf" srcId="{BC726E64-5B2A-4D1C-96D7-96A07F8DE0C5}" destId="{A73C90F0-6245-4F4F-B300-9E8AC9D8117E}" srcOrd="4" destOrd="0" presId="urn:microsoft.com/office/officeart/2008/layout/LinedList"/>
    <dgm:cxn modelId="{4C9F56A7-C422-4DD6-8319-36C0520D3319}" type="presParOf" srcId="{BC726E64-5B2A-4D1C-96D7-96A07F8DE0C5}" destId="{716DA498-5DBE-4EF4-9285-2C45F870D615}" srcOrd="5" destOrd="0" presId="urn:microsoft.com/office/officeart/2008/layout/LinedList"/>
    <dgm:cxn modelId="{1FAFEB47-D2BF-4838-AAFE-475666EC6045}" type="presParOf" srcId="{716DA498-5DBE-4EF4-9285-2C45F870D615}" destId="{FBF76946-A9B1-4099-868C-77053A99690C}" srcOrd="0" destOrd="0" presId="urn:microsoft.com/office/officeart/2008/layout/LinedList"/>
    <dgm:cxn modelId="{C70CABD3-C1B6-4253-9B01-7AD7795B89F6}" type="presParOf" srcId="{716DA498-5DBE-4EF4-9285-2C45F870D615}" destId="{52C23BE2-48B3-449A-97C1-A0EAF39B341F}" srcOrd="1" destOrd="0" presId="urn:microsoft.com/office/officeart/2008/layout/LinedList"/>
    <dgm:cxn modelId="{D8C5FD9D-939F-4CDC-A455-00B54A6B0EF7}" type="presParOf" srcId="{BC726E64-5B2A-4D1C-96D7-96A07F8DE0C5}" destId="{5D781280-7CC8-47A4-90E2-F48CE38CF0E1}" srcOrd="6" destOrd="0" presId="urn:microsoft.com/office/officeart/2008/layout/LinedList"/>
    <dgm:cxn modelId="{13B3EFF1-0C61-497A-9E40-0107A9181BC8}" type="presParOf" srcId="{BC726E64-5B2A-4D1C-96D7-96A07F8DE0C5}" destId="{34D7980C-3032-4F45-9050-8B1D3F71E8AA}" srcOrd="7" destOrd="0" presId="urn:microsoft.com/office/officeart/2008/layout/LinedList"/>
    <dgm:cxn modelId="{C5566661-03F4-4DA5-AD83-07BFEA0AEBB2}" type="presParOf" srcId="{34D7980C-3032-4F45-9050-8B1D3F71E8AA}" destId="{A87A39B2-A833-420F-8684-A2701202319D}" srcOrd="0" destOrd="0" presId="urn:microsoft.com/office/officeart/2008/layout/LinedList"/>
    <dgm:cxn modelId="{650549EB-23E2-4EB1-8757-B973DF502C29}" type="presParOf" srcId="{34D7980C-3032-4F45-9050-8B1D3F71E8AA}" destId="{EDAA5D5E-F9EF-42B4-8DF8-8DA57DE42A8F}" srcOrd="1" destOrd="0" presId="urn:microsoft.com/office/officeart/2008/layout/LinedList"/>
    <dgm:cxn modelId="{A9CA9F00-3DDC-47EE-9725-2277D6F44594}" type="presParOf" srcId="{BC726E64-5B2A-4D1C-96D7-96A07F8DE0C5}" destId="{BC67B3B0-9A70-47C0-A0C6-661835D9E3FC}" srcOrd="8" destOrd="0" presId="urn:microsoft.com/office/officeart/2008/layout/LinedList"/>
    <dgm:cxn modelId="{46C85CBD-9143-4C8F-92F1-593E0CA7CD5A}" type="presParOf" srcId="{BC726E64-5B2A-4D1C-96D7-96A07F8DE0C5}" destId="{EA66ED3D-EF41-492F-8C70-9D9B4C52234B}" srcOrd="9" destOrd="0" presId="urn:microsoft.com/office/officeart/2008/layout/LinedList"/>
    <dgm:cxn modelId="{4A600062-E0F4-43F8-A3C5-B353C227070B}" type="presParOf" srcId="{EA66ED3D-EF41-492F-8C70-9D9B4C52234B}" destId="{FEC20F31-1DFE-4F49-9F31-412A01D3C862}" srcOrd="0" destOrd="0" presId="urn:microsoft.com/office/officeart/2008/layout/LinedList"/>
    <dgm:cxn modelId="{AE782735-1479-4684-AD3C-DA26D0CB8D33}" type="presParOf" srcId="{EA66ED3D-EF41-492F-8C70-9D9B4C52234B}" destId="{64BE9676-717E-4BBD-8788-E8597F827731}" srcOrd="1" destOrd="0" presId="urn:microsoft.com/office/officeart/2008/layout/LinedList"/>
    <dgm:cxn modelId="{15DC1547-1B61-4728-BDA6-C2DA0FB24C5A}" type="presParOf" srcId="{BC726E64-5B2A-4D1C-96D7-96A07F8DE0C5}" destId="{CA905737-827E-4693-8DAA-E38CF63B9E65}" srcOrd="10" destOrd="0" presId="urn:microsoft.com/office/officeart/2008/layout/LinedList"/>
    <dgm:cxn modelId="{DA8912F1-DF2D-475A-86F8-0D54DA7FA15B}" type="presParOf" srcId="{BC726E64-5B2A-4D1C-96D7-96A07F8DE0C5}" destId="{EFF7590B-B57F-4566-A0A3-E5A8558D14AA}" srcOrd="11" destOrd="0" presId="urn:microsoft.com/office/officeart/2008/layout/LinedList"/>
    <dgm:cxn modelId="{1AAC9698-4252-4D9E-8223-146A604C68F8}" type="presParOf" srcId="{EFF7590B-B57F-4566-A0A3-E5A8558D14AA}" destId="{F834083A-0C90-4742-B5EF-72D80434C62C}" srcOrd="0" destOrd="0" presId="urn:microsoft.com/office/officeart/2008/layout/LinedList"/>
    <dgm:cxn modelId="{FDDB83C8-2D47-40D2-816C-B5CC6E032B93}" type="presParOf" srcId="{EFF7590B-B57F-4566-A0A3-E5A8558D14AA}" destId="{6D169474-2E2E-49A1-9E74-A061A3D6442D}" srcOrd="1" destOrd="0" presId="urn:microsoft.com/office/officeart/2008/layout/LinedList"/>
    <dgm:cxn modelId="{EB0A725C-06CC-4931-AE36-5E55BB41A654}" type="presParOf" srcId="{BC726E64-5B2A-4D1C-96D7-96A07F8DE0C5}" destId="{C1BC45AE-B8FB-4E2D-9AB5-60C5013C3C43}" srcOrd="12" destOrd="0" presId="urn:microsoft.com/office/officeart/2008/layout/LinedList"/>
    <dgm:cxn modelId="{98E1F2EE-844D-4440-8C76-893BE52871FD}" type="presParOf" srcId="{BC726E64-5B2A-4D1C-96D7-96A07F8DE0C5}" destId="{4637F68C-3919-4F60-A490-2853229B6D8C}" srcOrd="13" destOrd="0" presId="urn:microsoft.com/office/officeart/2008/layout/LinedList"/>
    <dgm:cxn modelId="{126A1867-7BF6-4974-BD65-959C56685A31}" type="presParOf" srcId="{4637F68C-3919-4F60-A490-2853229B6D8C}" destId="{505993A7-8169-42BA-BFE8-9E39C70654A9}" srcOrd="0" destOrd="0" presId="urn:microsoft.com/office/officeart/2008/layout/LinedList"/>
    <dgm:cxn modelId="{E5E4A6BC-C24B-438D-9C5A-7D08C18ADA25}" type="presParOf" srcId="{4637F68C-3919-4F60-A490-2853229B6D8C}" destId="{F297C014-9907-4403-9B04-A2F8FB8CFCE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09115-A3BF-45E8-9D50-88D5F0AB2CA5}">
      <dsp:nvSpPr>
        <dsp:cNvPr id="0" name=""/>
        <dsp:cNvSpPr/>
      </dsp:nvSpPr>
      <dsp:spPr>
        <a:xfrm>
          <a:off x="241406" y="492825"/>
          <a:ext cx="5954701" cy="5954701"/>
        </a:xfrm>
        <a:prstGeom prst="ellipse">
          <a:avLst/>
        </a:prstGeom>
        <a:solidFill>
          <a:schemeClr val="accent3">
            <a:shade val="80000"/>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11300" rtl="0">
            <a:lnSpc>
              <a:spcPct val="90000"/>
            </a:lnSpc>
            <a:spcBef>
              <a:spcPct val="0"/>
            </a:spcBef>
            <a:spcAft>
              <a:spcPct val="35000"/>
            </a:spcAft>
          </a:pPr>
          <a:r>
            <a:rPr lang="tr-TR" sz="3400" kern="1200" dirty="0" smtClean="0"/>
            <a:t>Yönlendiriciler, bilgisayarlar, sunucular ve diğer ağ bileşenlerinin aralarında bağlantı ve veri aktarımının sağlayan kablodur.</a:t>
          </a:r>
          <a:endParaRPr lang="tr-TR" sz="3400" kern="1200" dirty="0"/>
        </a:p>
      </dsp:txBody>
      <dsp:txXfrm>
        <a:off x="1072919" y="1195012"/>
        <a:ext cx="3433341" cy="4550326"/>
      </dsp:txXfrm>
    </dsp:sp>
    <dsp:sp modelId="{A8AB3DAA-FF80-4DE6-979D-37FE6F995461}">
      <dsp:nvSpPr>
        <dsp:cNvPr id="0" name=""/>
        <dsp:cNvSpPr/>
      </dsp:nvSpPr>
      <dsp:spPr>
        <a:xfrm>
          <a:off x="4533083" y="492825"/>
          <a:ext cx="5954701" cy="5954701"/>
        </a:xfrm>
        <a:prstGeom prst="ellipse">
          <a:avLst/>
        </a:prstGeom>
        <a:solidFill>
          <a:schemeClr val="accent3">
            <a:shade val="80000"/>
            <a:alpha val="50000"/>
            <a:hueOff val="-45"/>
            <a:satOff val="3862"/>
            <a:lumOff val="5641"/>
            <a:alphaOff val="3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11300" rtl="0">
            <a:lnSpc>
              <a:spcPct val="90000"/>
            </a:lnSpc>
            <a:spcBef>
              <a:spcPct val="0"/>
            </a:spcBef>
            <a:spcAft>
              <a:spcPct val="35000"/>
            </a:spcAft>
          </a:pPr>
          <a:r>
            <a:rPr lang="tr-TR" sz="3400" kern="1200" smtClean="0"/>
            <a:t>Ağ kabloları, ağların kullanım amaçlarına göre STP, UTP, koaksiyel ve fiber optik şeklinde ayrılır. Bu kablo türleri de yine kendi içlerinde alt başlıklar halinde incelenebilir.</a:t>
          </a:r>
          <a:endParaRPr lang="tr-TR" sz="3400" kern="1200"/>
        </a:p>
      </dsp:txBody>
      <dsp:txXfrm>
        <a:off x="6222931" y="1195012"/>
        <a:ext cx="3433341" cy="45503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B62ED-349C-447F-8D56-5BCD7BAA650A}">
      <dsp:nvSpPr>
        <dsp:cNvPr id="0" name=""/>
        <dsp:cNvSpPr/>
      </dsp:nvSpPr>
      <dsp:spPr>
        <a:xfrm>
          <a:off x="0" y="903"/>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9CE4C3B3-D168-46B5-9AD2-15F377E8CFDE}">
      <dsp:nvSpPr>
        <dsp:cNvPr id="0" name=""/>
        <dsp:cNvSpPr/>
      </dsp:nvSpPr>
      <dsp:spPr>
        <a:xfrm>
          <a:off x="0" y="903"/>
          <a:ext cx="11197331" cy="126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UTP kablolar, üzerinden geçirebilecekleri veri miktarına göre kategorilere ayrılırlar;</a:t>
          </a:r>
          <a:endParaRPr lang="tr-TR" sz="3000" kern="1200" dirty="0"/>
        </a:p>
      </dsp:txBody>
      <dsp:txXfrm>
        <a:off x="0" y="903"/>
        <a:ext cx="11197331" cy="1265945"/>
      </dsp:txXfrm>
    </dsp:sp>
    <dsp:sp modelId="{39F72354-1564-4670-8AB5-7C61560333E7}">
      <dsp:nvSpPr>
        <dsp:cNvPr id="0" name=""/>
        <dsp:cNvSpPr/>
      </dsp:nvSpPr>
      <dsp:spPr>
        <a:xfrm>
          <a:off x="0" y="1266848"/>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A19DCA17-8881-45C9-A977-C4A84151BCE8}">
      <dsp:nvSpPr>
        <dsp:cNvPr id="0" name=""/>
        <dsp:cNvSpPr/>
      </dsp:nvSpPr>
      <dsp:spPr>
        <a:xfrm>
          <a:off x="0" y="1266848"/>
          <a:ext cx="11197331" cy="999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CAT 1: 1985’te ortaya çıkmıştır. Telefon hatlarında kullanılır. </a:t>
          </a:r>
          <a:endParaRPr lang="tr-TR" sz="3000" kern="1200" dirty="0"/>
        </a:p>
      </dsp:txBody>
      <dsp:txXfrm>
        <a:off x="0" y="1266848"/>
        <a:ext cx="11197331" cy="999060"/>
      </dsp:txXfrm>
    </dsp:sp>
    <dsp:sp modelId="{F8585752-8BC6-43A6-B220-F4893DC45806}">
      <dsp:nvSpPr>
        <dsp:cNvPr id="0" name=""/>
        <dsp:cNvSpPr/>
      </dsp:nvSpPr>
      <dsp:spPr>
        <a:xfrm>
          <a:off x="0" y="2265909"/>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325FBA91-F4A1-4DEA-AC99-61EAC1E89B47}">
      <dsp:nvSpPr>
        <dsp:cNvPr id="0" name=""/>
        <dsp:cNvSpPr/>
      </dsp:nvSpPr>
      <dsp:spPr>
        <a:xfrm>
          <a:off x="0" y="2265909"/>
          <a:ext cx="11197331" cy="1209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CAT 2: 4 </a:t>
          </a:r>
          <a:r>
            <a:rPr lang="tr-TR" sz="3000" kern="1200" dirty="0" err="1" smtClean="0"/>
            <a:t>Mbps</a:t>
          </a:r>
          <a:r>
            <a:rPr lang="tr-TR" sz="3000" kern="1200" dirty="0" smtClean="0"/>
            <a:t> hızında veri transferi sağlar. Jetonlu Halka ağlarda ve bazı telefon sistemlerinde kullanılmıştır. </a:t>
          </a:r>
          <a:endParaRPr lang="tr-TR" sz="3000" kern="1200" dirty="0"/>
        </a:p>
      </dsp:txBody>
      <dsp:txXfrm>
        <a:off x="0" y="2265909"/>
        <a:ext cx="11197331" cy="1209176"/>
      </dsp:txXfrm>
    </dsp:sp>
    <dsp:sp modelId="{1D2C5F16-43F8-46A2-A0E6-2784D781B102}">
      <dsp:nvSpPr>
        <dsp:cNvPr id="0" name=""/>
        <dsp:cNvSpPr/>
      </dsp:nvSpPr>
      <dsp:spPr>
        <a:xfrm>
          <a:off x="0" y="3475086"/>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4BC59D8A-6269-484A-A9B8-B4026C5297C7}">
      <dsp:nvSpPr>
        <dsp:cNvPr id="0" name=""/>
        <dsp:cNvSpPr/>
      </dsp:nvSpPr>
      <dsp:spPr>
        <a:xfrm>
          <a:off x="0" y="3475086"/>
          <a:ext cx="11197331" cy="150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CAT 3: 10 </a:t>
          </a:r>
          <a:r>
            <a:rPr lang="tr-TR" sz="3000" kern="1200" dirty="0" err="1" smtClean="0"/>
            <a:t>Mbps</a:t>
          </a:r>
          <a:r>
            <a:rPr lang="tr-TR" sz="3000" kern="1200" dirty="0" smtClean="0"/>
            <a:t> hızında veri transferi sağlar. Jetonlu Halka ağlarda ve bazı telefon sistemlerinde hala kullanılmaktadır. Ses ve veri taşınmasında kullanılır. </a:t>
          </a:r>
          <a:endParaRPr lang="tr-TR" sz="3000" kern="1200" dirty="0"/>
        </a:p>
      </dsp:txBody>
      <dsp:txXfrm>
        <a:off x="0" y="3475086"/>
        <a:ext cx="11197331" cy="1505487"/>
      </dsp:txXfrm>
    </dsp:sp>
    <dsp:sp modelId="{0339E5EA-8141-4E0B-A08A-9CC26E733AB2}">
      <dsp:nvSpPr>
        <dsp:cNvPr id="0" name=""/>
        <dsp:cNvSpPr/>
      </dsp:nvSpPr>
      <dsp:spPr>
        <a:xfrm>
          <a:off x="0" y="4980573"/>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E98EDA8B-8B1E-4D31-B3B5-D1ED994A8FBB}">
      <dsp:nvSpPr>
        <dsp:cNvPr id="0" name=""/>
        <dsp:cNvSpPr/>
      </dsp:nvSpPr>
      <dsp:spPr>
        <a:xfrm>
          <a:off x="0" y="4980573"/>
          <a:ext cx="11197331" cy="98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CAT 4: 16 </a:t>
          </a:r>
          <a:r>
            <a:rPr lang="tr-TR" sz="3000" kern="1200" dirty="0" err="1" smtClean="0"/>
            <a:t>Mbps</a:t>
          </a:r>
          <a:r>
            <a:rPr lang="tr-TR" sz="3000" kern="1200" dirty="0" smtClean="0"/>
            <a:t> hızında veri transferi sağlar. Ses ve veri taşınmasında kullanılır.</a:t>
          </a:r>
          <a:endParaRPr lang="tr-TR" sz="3000" kern="1200" dirty="0"/>
        </a:p>
      </dsp:txBody>
      <dsp:txXfrm>
        <a:off x="0" y="4980573"/>
        <a:ext cx="11197331" cy="987679"/>
      </dsp:txXfrm>
    </dsp:sp>
    <dsp:sp modelId="{152AC5E2-C266-4463-A955-E7A30C892930}">
      <dsp:nvSpPr>
        <dsp:cNvPr id="0" name=""/>
        <dsp:cNvSpPr/>
      </dsp:nvSpPr>
      <dsp:spPr>
        <a:xfrm>
          <a:off x="0" y="5968252"/>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3E42DC99-3519-48E1-952A-DE46AA48C225}">
      <dsp:nvSpPr>
        <dsp:cNvPr id="0" name=""/>
        <dsp:cNvSpPr/>
      </dsp:nvSpPr>
      <dsp:spPr>
        <a:xfrm>
          <a:off x="0" y="5968252"/>
          <a:ext cx="11197331" cy="172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CAT 5: Yerel ağlarda en çok kullanılan kablodur. 100 metrelik mesafe aşılmadığı müddetçe 100 </a:t>
          </a:r>
          <a:r>
            <a:rPr lang="tr-TR" sz="3000" kern="1200" dirty="0" err="1" smtClean="0"/>
            <a:t>Mbps’lik</a:t>
          </a:r>
          <a:r>
            <a:rPr lang="tr-TR" sz="3000" kern="1200" dirty="0" smtClean="0"/>
            <a:t> veri aktarım kapasitesine sahiptir. Bu nedenle 100 </a:t>
          </a:r>
          <a:r>
            <a:rPr lang="tr-TR" sz="3000" kern="1200" dirty="0" err="1" smtClean="0"/>
            <a:t>Mbps</a:t>
          </a:r>
          <a:r>
            <a:rPr lang="tr-TR" sz="3000" kern="1200" dirty="0" smtClean="0"/>
            <a:t> hızını destekleyen Ethernet kartı ile çalışabilecek en uyumlu kablodur. </a:t>
          </a:r>
          <a:endParaRPr lang="tr-TR" sz="3000" kern="1200" dirty="0"/>
        </a:p>
      </dsp:txBody>
      <dsp:txXfrm>
        <a:off x="0" y="5968252"/>
        <a:ext cx="11197331" cy="17218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54311-AB9D-47FC-B550-A46403B38AEF}">
      <dsp:nvSpPr>
        <dsp:cNvPr id="0" name=""/>
        <dsp:cNvSpPr/>
      </dsp:nvSpPr>
      <dsp:spPr>
        <a:xfrm>
          <a:off x="0" y="2800"/>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D13E1DC2-3BAC-4CB3-B6FE-7DDDBD74C87A}">
      <dsp:nvSpPr>
        <dsp:cNvPr id="0" name=""/>
        <dsp:cNvSpPr/>
      </dsp:nvSpPr>
      <dsp:spPr>
        <a:xfrm>
          <a:off x="0" y="2800"/>
          <a:ext cx="11197331" cy="144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CAT 5E: CAT 5’e göre daha dayanıklı ve uzun ömürlüdür. CAT5e ile </a:t>
          </a:r>
          <a:r>
            <a:rPr lang="tr-TR" sz="3000" kern="1200" dirty="0" err="1" smtClean="0"/>
            <a:t>gigabit</a:t>
          </a:r>
          <a:r>
            <a:rPr lang="tr-TR" sz="3000" kern="1200" dirty="0" smtClean="0"/>
            <a:t> hızına ulaşılabilir. </a:t>
          </a:r>
          <a:r>
            <a:rPr lang="tr-TR" sz="3000" kern="1200" dirty="0" err="1" smtClean="0"/>
            <a:t>Gigabit</a:t>
          </a:r>
          <a:r>
            <a:rPr lang="tr-TR" sz="3000" kern="1200" dirty="0" smtClean="0"/>
            <a:t> </a:t>
          </a:r>
          <a:r>
            <a:rPr lang="tr-TR" sz="3000" kern="1200" dirty="0" err="1" smtClean="0"/>
            <a:t>ethernet'te</a:t>
          </a:r>
          <a:r>
            <a:rPr lang="tr-TR" sz="3000" kern="1200" dirty="0" smtClean="0"/>
            <a:t> CAT5 kullanılabilmekle </a:t>
          </a:r>
          <a:r>
            <a:rPr lang="tr-TR" sz="3000" kern="1200" dirty="0" err="1" smtClean="0"/>
            <a:t>bereber</a:t>
          </a:r>
          <a:r>
            <a:rPr lang="tr-TR" sz="3000" kern="1200" dirty="0" smtClean="0"/>
            <a:t> CAT5e tavsiye edilir. </a:t>
          </a:r>
          <a:endParaRPr lang="tr-TR" sz="3000" kern="1200" dirty="0"/>
        </a:p>
      </dsp:txBody>
      <dsp:txXfrm>
        <a:off x="0" y="2800"/>
        <a:ext cx="11197331" cy="1440873"/>
      </dsp:txXfrm>
    </dsp:sp>
    <dsp:sp modelId="{2D7A03BA-48C9-4F88-AC24-4DE03B9BC1E7}">
      <dsp:nvSpPr>
        <dsp:cNvPr id="0" name=""/>
        <dsp:cNvSpPr/>
      </dsp:nvSpPr>
      <dsp:spPr>
        <a:xfrm>
          <a:off x="0" y="1443674"/>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8FE1E0DD-1BFB-464F-8A09-484A1F671F27}">
      <dsp:nvSpPr>
        <dsp:cNvPr id="0" name=""/>
        <dsp:cNvSpPr/>
      </dsp:nvSpPr>
      <dsp:spPr>
        <a:xfrm>
          <a:off x="0" y="1443674"/>
          <a:ext cx="11197331" cy="153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CAT 6: 1 </a:t>
          </a:r>
          <a:r>
            <a:rPr lang="tr-TR" sz="3000" kern="1200" dirty="0" err="1" smtClean="0"/>
            <a:t>Gbps</a:t>
          </a:r>
          <a:r>
            <a:rPr lang="tr-TR" sz="3000" kern="1200" dirty="0" smtClean="0"/>
            <a:t> hızında veri iletimine imkan tanır. </a:t>
          </a:r>
          <a:r>
            <a:rPr lang="tr-TR" sz="3000" kern="1200" dirty="0" err="1" smtClean="0"/>
            <a:t>Gigabit</a:t>
          </a:r>
          <a:r>
            <a:rPr lang="tr-TR" sz="3000" kern="1200" dirty="0" smtClean="0"/>
            <a:t> Ethernet kartlarıyla birlikte kullanılır. Günümüzde CAT 5 ve CAT 5E'nin yerini almaktadır. </a:t>
          </a:r>
          <a:endParaRPr lang="tr-TR" sz="3000" kern="1200" dirty="0"/>
        </a:p>
      </dsp:txBody>
      <dsp:txXfrm>
        <a:off x="0" y="1443674"/>
        <a:ext cx="11197331" cy="1537131"/>
      </dsp:txXfrm>
    </dsp:sp>
    <dsp:sp modelId="{DB4F0BB2-B4EE-4FD3-86D5-01478D831D82}">
      <dsp:nvSpPr>
        <dsp:cNvPr id="0" name=""/>
        <dsp:cNvSpPr/>
      </dsp:nvSpPr>
      <dsp:spPr>
        <a:xfrm>
          <a:off x="0" y="2980805"/>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8A96068D-5C49-4087-8E2E-4623AA802A6A}">
      <dsp:nvSpPr>
        <dsp:cNvPr id="0" name=""/>
        <dsp:cNvSpPr/>
      </dsp:nvSpPr>
      <dsp:spPr>
        <a:xfrm>
          <a:off x="0" y="2980805"/>
          <a:ext cx="11197331" cy="156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CAT 6A: 1 </a:t>
          </a:r>
          <a:r>
            <a:rPr lang="tr-TR" sz="3000" kern="1200" dirty="0" err="1" smtClean="0"/>
            <a:t>Gbps</a:t>
          </a:r>
          <a:r>
            <a:rPr lang="tr-TR" sz="3000" kern="1200" dirty="0" smtClean="0"/>
            <a:t> ve daha üstü hızlarda veri iletiminde tercih edilir. Kablo kesiti CAT 5 ve CAT 6’ya göre daha kalındır. Kısa mesafelerde 10 </a:t>
          </a:r>
          <a:r>
            <a:rPr lang="tr-TR" sz="3000" kern="1200" dirty="0" err="1" smtClean="0"/>
            <a:t>Gigabit</a:t>
          </a:r>
          <a:r>
            <a:rPr lang="tr-TR" sz="3000" kern="1200" dirty="0" smtClean="0"/>
            <a:t> </a:t>
          </a:r>
          <a:r>
            <a:rPr lang="tr-TR" sz="3000" kern="1200" dirty="0" err="1" smtClean="0"/>
            <a:t>ethernet'te</a:t>
          </a:r>
          <a:r>
            <a:rPr lang="tr-TR" sz="3000" kern="1200" dirty="0" smtClean="0"/>
            <a:t> kullanılabilir. </a:t>
          </a:r>
          <a:endParaRPr lang="tr-TR" sz="3000" kern="1200" dirty="0"/>
        </a:p>
      </dsp:txBody>
      <dsp:txXfrm>
        <a:off x="0" y="2980805"/>
        <a:ext cx="11197331" cy="1567835"/>
      </dsp:txXfrm>
    </dsp:sp>
    <dsp:sp modelId="{46F616DC-EFD8-42AC-B1FA-E8A18FABE0E0}">
      <dsp:nvSpPr>
        <dsp:cNvPr id="0" name=""/>
        <dsp:cNvSpPr/>
      </dsp:nvSpPr>
      <dsp:spPr>
        <a:xfrm>
          <a:off x="0" y="4548641"/>
          <a:ext cx="11197331"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51DF3E1-746D-47F2-ACE6-29BEE66ECA3F}">
      <dsp:nvSpPr>
        <dsp:cNvPr id="0" name=""/>
        <dsp:cNvSpPr/>
      </dsp:nvSpPr>
      <dsp:spPr>
        <a:xfrm>
          <a:off x="0" y="4548641"/>
          <a:ext cx="11197331" cy="1281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CAT 7: Kullanım oranı düşüktür. Orta mesafe 10 </a:t>
          </a:r>
          <a:r>
            <a:rPr lang="tr-TR" sz="3000" kern="1200" dirty="0" err="1" smtClean="0"/>
            <a:t>Gigabit</a:t>
          </a:r>
          <a:r>
            <a:rPr lang="tr-TR" sz="3000" kern="1200" dirty="0" smtClean="0"/>
            <a:t> </a:t>
          </a:r>
          <a:r>
            <a:rPr lang="tr-TR" sz="3000" kern="1200" dirty="0" err="1" smtClean="0"/>
            <a:t>ethernet'te</a:t>
          </a:r>
          <a:r>
            <a:rPr lang="tr-TR" sz="3000" kern="1200" dirty="0" smtClean="0"/>
            <a:t> kullanılır.</a:t>
          </a:r>
          <a:endParaRPr lang="tr-TR" sz="3000" kern="1200" dirty="0"/>
        </a:p>
      </dsp:txBody>
      <dsp:txXfrm>
        <a:off x="0" y="4548641"/>
        <a:ext cx="11197331" cy="128120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992AB-8CBD-4386-8B46-30A5918ED4C8}">
      <dsp:nvSpPr>
        <dsp:cNvPr id="0" name=""/>
        <dsp:cNvSpPr/>
      </dsp:nvSpPr>
      <dsp:spPr>
        <a:xfrm>
          <a:off x="0" y="3528"/>
          <a:ext cx="10835488"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5D07C844-8210-460A-9007-EE35C4FA9793}">
      <dsp:nvSpPr>
        <dsp:cNvPr id="0" name=""/>
        <dsp:cNvSpPr/>
      </dsp:nvSpPr>
      <dsp:spPr>
        <a:xfrm>
          <a:off x="0" y="3528"/>
          <a:ext cx="10835488" cy="120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tr-TR" sz="3100" kern="1200" smtClean="0"/>
            <a:t>(Korumalı Bükümlü Kablo)</a:t>
          </a:r>
          <a:endParaRPr lang="tr-TR" sz="3100" kern="1200"/>
        </a:p>
      </dsp:txBody>
      <dsp:txXfrm>
        <a:off x="0" y="3528"/>
        <a:ext cx="10835488" cy="1203270"/>
      </dsp:txXfrm>
    </dsp:sp>
    <dsp:sp modelId="{C28A32B1-13B5-43C6-BB82-1C95483B30B2}">
      <dsp:nvSpPr>
        <dsp:cNvPr id="0" name=""/>
        <dsp:cNvSpPr/>
      </dsp:nvSpPr>
      <dsp:spPr>
        <a:xfrm>
          <a:off x="0" y="1206799"/>
          <a:ext cx="10835488"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1D79B054-A54C-49E2-851F-BB27B9C15CAE}">
      <dsp:nvSpPr>
        <dsp:cNvPr id="0" name=""/>
        <dsp:cNvSpPr/>
      </dsp:nvSpPr>
      <dsp:spPr>
        <a:xfrm>
          <a:off x="0" y="1206799"/>
          <a:ext cx="10835488" cy="120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tr-TR" sz="3100" kern="1200" smtClean="0"/>
            <a:t>STP - Shielded Twisted Pair </a:t>
          </a:r>
          <a:endParaRPr lang="tr-TR" sz="3100" kern="1200"/>
        </a:p>
      </dsp:txBody>
      <dsp:txXfrm>
        <a:off x="0" y="1206799"/>
        <a:ext cx="10835488" cy="1203270"/>
      </dsp:txXfrm>
    </dsp:sp>
    <dsp:sp modelId="{7CA754C9-65EB-4883-92FB-F7EE3539FDE8}">
      <dsp:nvSpPr>
        <dsp:cNvPr id="0" name=""/>
        <dsp:cNvSpPr/>
      </dsp:nvSpPr>
      <dsp:spPr>
        <a:xfrm>
          <a:off x="0" y="2410069"/>
          <a:ext cx="10835488"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BA39C70-7A3F-4A66-82AB-F76264B9FFA7}">
      <dsp:nvSpPr>
        <dsp:cNvPr id="0" name=""/>
        <dsp:cNvSpPr/>
      </dsp:nvSpPr>
      <dsp:spPr>
        <a:xfrm>
          <a:off x="0" y="2410069"/>
          <a:ext cx="10835488" cy="120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tr-TR" sz="3100" kern="1200" smtClean="0"/>
            <a:t>Bu tip kabloda dolanmış tel çiftleri koaksiyel kabloda olduğu gibi metal bir zırh ile kaplıdır.</a:t>
          </a:r>
          <a:endParaRPr lang="tr-TR" sz="3100" kern="1200"/>
        </a:p>
      </dsp:txBody>
      <dsp:txXfrm>
        <a:off x="0" y="2410069"/>
        <a:ext cx="10835488" cy="1203270"/>
      </dsp:txXfrm>
    </dsp:sp>
    <dsp:sp modelId="{EEF46BE9-EA5D-47BB-8FD8-DCAD6DA9DB93}">
      <dsp:nvSpPr>
        <dsp:cNvPr id="0" name=""/>
        <dsp:cNvSpPr/>
      </dsp:nvSpPr>
      <dsp:spPr>
        <a:xfrm>
          <a:off x="0" y="3613340"/>
          <a:ext cx="10835488"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6C5814BA-8D29-4964-8E47-A83148932F44}">
      <dsp:nvSpPr>
        <dsp:cNvPr id="0" name=""/>
        <dsp:cNvSpPr/>
      </dsp:nvSpPr>
      <dsp:spPr>
        <a:xfrm>
          <a:off x="0" y="3613340"/>
          <a:ext cx="10835488" cy="120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tr-TR" sz="3100" kern="1200" dirty="0" smtClean="0"/>
            <a:t>En dıştaki metal zırhın elektromanyetik alanlardan geçerken kablo içindeki sinyalin bozulmasına mani olması beklenir. </a:t>
          </a:r>
          <a:endParaRPr lang="tr-TR" sz="3100" kern="1200" dirty="0"/>
        </a:p>
      </dsp:txBody>
      <dsp:txXfrm>
        <a:off x="0" y="3613340"/>
        <a:ext cx="10835488" cy="1203270"/>
      </dsp:txXfrm>
    </dsp:sp>
    <dsp:sp modelId="{11899764-F88F-478F-AC0D-9673C700D6F1}">
      <dsp:nvSpPr>
        <dsp:cNvPr id="0" name=""/>
        <dsp:cNvSpPr/>
      </dsp:nvSpPr>
      <dsp:spPr>
        <a:xfrm>
          <a:off x="0" y="4816611"/>
          <a:ext cx="10835488"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924C9771-E045-43D7-89C2-281D1F5AB883}">
      <dsp:nvSpPr>
        <dsp:cNvPr id="0" name=""/>
        <dsp:cNvSpPr/>
      </dsp:nvSpPr>
      <dsp:spPr>
        <a:xfrm>
          <a:off x="0" y="4816611"/>
          <a:ext cx="10835488" cy="120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tr-TR" sz="3100" kern="1200" smtClean="0"/>
            <a:t>UTP'ye göre pahalıdır. </a:t>
          </a:r>
          <a:endParaRPr lang="tr-TR" sz="3100" kern="1200"/>
        </a:p>
      </dsp:txBody>
      <dsp:txXfrm>
        <a:off x="0" y="4816611"/>
        <a:ext cx="10835488" cy="1203270"/>
      </dsp:txXfrm>
    </dsp:sp>
    <dsp:sp modelId="{4B4D7061-9AAA-41B2-B541-91AD1E3A62E9}">
      <dsp:nvSpPr>
        <dsp:cNvPr id="0" name=""/>
        <dsp:cNvSpPr/>
      </dsp:nvSpPr>
      <dsp:spPr>
        <a:xfrm>
          <a:off x="0" y="6019881"/>
          <a:ext cx="10835488"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31D83609-4C85-4ACA-8C37-DB65D5014226}">
      <dsp:nvSpPr>
        <dsp:cNvPr id="0" name=""/>
        <dsp:cNvSpPr/>
      </dsp:nvSpPr>
      <dsp:spPr>
        <a:xfrm>
          <a:off x="0" y="6019881"/>
          <a:ext cx="10835488" cy="120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tr-TR" sz="3100" kern="1200" smtClean="0"/>
            <a:t>STP kullanılırken dikkat edilmesi gereken en önemli nokta, dıştaki metal zırhın düzgün bir şekilde topraklanmasıdır.</a:t>
          </a:r>
          <a:endParaRPr lang="tr-TR" sz="3100" kern="1200"/>
        </a:p>
      </dsp:txBody>
      <dsp:txXfrm>
        <a:off x="0" y="6019881"/>
        <a:ext cx="10835488" cy="120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7B3FF-792A-4E00-9B53-44F41254C74E}">
      <dsp:nvSpPr>
        <dsp:cNvPr id="0" name=""/>
        <dsp:cNvSpPr/>
      </dsp:nvSpPr>
      <dsp:spPr>
        <a:xfrm>
          <a:off x="0" y="2843"/>
          <a:ext cx="11197331"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8D8A3-DA5A-40FF-A9E5-43D314B1E439}">
      <dsp:nvSpPr>
        <dsp:cNvPr id="0" name=""/>
        <dsp:cNvSpPr/>
      </dsp:nvSpPr>
      <dsp:spPr>
        <a:xfrm>
          <a:off x="0" y="2843"/>
          <a:ext cx="11197331" cy="1720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tr-TR" sz="3100" kern="1200" dirty="0" smtClean="0"/>
            <a:t>Fiber optik kablolar verileri ışık hızıyla ileten ileri teknoloji iletim ortamlarıdır. Fiber optik kablolar yüksek veri iletimi için uygun kablolardır.</a:t>
          </a:r>
          <a:endParaRPr lang="tr-TR" sz="3100" kern="1200" dirty="0"/>
        </a:p>
      </dsp:txBody>
      <dsp:txXfrm>
        <a:off x="0" y="2843"/>
        <a:ext cx="11197331" cy="1720105"/>
      </dsp:txXfrm>
    </dsp:sp>
    <dsp:sp modelId="{A2C05F16-0A4E-4DD4-9C73-6998EED0417A}">
      <dsp:nvSpPr>
        <dsp:cNvPr id="0" name=""/>
        <dsp:cNvSpPr/>
      </dsp:nvSpPr>
      <dsp:spPr>
        <a:xfrm>
          <a:off x="0" y="1722948"/>
          <a:ext cx="11197331" cy="0"/>
        </a:xfrm>
        <a:prstGeom prst="line">
          <a:avLst/>
        </a:prstGeom>
        <a:solidFill>
          <a:schemeClr val="accent2">
            <a:hueOff val="214284"/>
            <a:satOff val="-24046"/>
            <a:lumOff val="4118"/>
            <a:alphaOff val="0"/>
          </a:schemeClr>
        </a:solidFill>
        <a:ln w="25400" cap="flat" cmpd="sng" algn="ctr">
          <a:solidFill>
            <a:schemeClr val="accent2">
              <a:hueOff val="214284"/>
              <a:satOff val="-24046"/>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B1B824-B4C9-4630-A4A5-8CF816891FD8}">
      <dsp:nvSpPr>
        <dsp:cNvPr id="0" name=""/>
        <dsp:cNvSpPr/>
      </dsp:nvSpPr>
      <dsp:spPr>
        <a:xfrm>
          <a:off x="0" y="1685287"/>
          <a:ext cx="11197331" cy="240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Fiber optik kablo üzerinden veri aktarımı; </a:t>
          </a:r>
          <a:r>
            <a:rPr lang="tr-TR" sz="3000" kern="1200" dirty="0" smtClean="0"/>
            <a:t>ince fiber cam lifi üzerinden ışık dalgası şeklinde gerçekleşir, ve ışık sinyallerini kullandığı için dış ortamlardan minimum seviyede etkilenir ve çok uzak mesafelere veri iletimi gerçekleştirir.</a:t>
          </a:r>
          <a:endParaRPr lang="tr-TR" sz="3000" kern="1200" dirty="0"/>
        </a:p>
      </dsp:txBody>
      <dsp:txXfrm>
        <a:off x="0" y="1685287"/>
        <a:ext cx="11197331" cy="2403364"/>
      </dsp:txXfrm>
    </dsp:sp>
    <dsp:sp modelId="{1C7C00BE-78D6-4D6D-BE2A-16FA15D59CF5}">
      <dsp:nvSpPr>
        <dsp:cNvPr id="0" name=""/>
        <dsp:cNvSpPr/>
      </dsp:nvSpPr>
      <dsp:spPr>
        <a:xfrm>
          <a:off x="0" y="4126313"/>
          <a:ext cx="11197331" cy="0"/>
        </a:xfrm>
        <a:prstGeom prst="line">
          <a:avLst/>
        </a:prstGeom>
        <a:solidFill>
          <a:schemeClr val="accent2">
            <a:hueOff val="428568"/>
            <a:satOff val="-48092"/>
            <a:lumOff val="8236"/>
            <a:alphaOff val="0"/>
          </a:schemeClr>
        </a:solidFill>
        <a:ln w="25400" cap="flat" cmpd="sng" algn="ctr">
          <a:solidFill>
            <a:schemeClr val="accent2">
              <a:hueOff val="428568"/>
              <a:satOff val="-48092"/>
              <a:lumOff val="8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1DD1BE-9897-4F27-932B-DEFE800B6AF1}">
      <dsp:nvSpPr>
        <dsp:cNvPr id="0" name=""/>
        <dsp:cNvSpPr/>
      </dsp:nvSpPr>
      <dsp:spPr>
        <a:xfrm>
          <a:off x="0" y="4126313"/>
          <a:ext cx="1657264" cy="2919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Yapısı;</a:t>
          </a:r>
          <a:endParaRPr lang="tr-TR" sz="3300" kern="1200" dirty="0"/>
        </a:p>
      </dsp:txBody>
      <dsp:txXfrm>
        <a:off x="0" y="4126313"/>
        <a:ext cx="1657264" cy="2919427"/>
      </dsp:txXfrm>
    </dsp:sp>
    <dsp:sp modelId="{7A63D9A0-0EAD-4572-826A-50EADC3CA810}">
      <dsp:nvSpPr>
        <dsp:cNvPr id="0" name=""/>
        <dsp:cNvSpPr/>
      </dsp:nvSpPr>
      <dsp:spPr>
        <a:xfrm>
          <a:off x="1824076" y="4219720"/>
          <a:ext cx="7142650" cy="881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tr-TR" sz="2500" i="1" kern="1200" dirty="0" smtClean="0"/>
            <a:t>Merkez: </a:t>
          </a:r>
          <a:r>
            <a:rPr lang="tr-TR" sz="2500" kern="1200" dirty="0" smtClean="0"/>
            <a:t>Işığın hareket ettiği ince cam veya plastik tabaka.  </a:t>
          </a:r>
          <a:endParaRPr lang="tr-TR" sz="2500" kern="1200" dirty="0"/>
        </a:p>
      </dsp:txBody>
      <dsp:txXfrm>
        <a:off x="1824076" y="4219720"/>
        <a:ext cx="7142650" cy="881687"/>
      </dsp:txXfrm>
    </dsp:sp>
    <dsp:sp modelId="{7EDFA210-84B6-430B-8F16-D3BEFAF6F26E}">
      <dsp:nvSpPr>
        <dsp:cNvPr id="0" name=""/>
        <dsp:cNvSpPr/>
      </dsp:nvSpPr>
      <dsp:spPr>
        <a:xfrm>
          <a:off x="1657264" y="5101408"/>
          <a:ext cx="889663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91B711-4D4A-49B6-A9B4-49C76C15D8C0}">
      <dsp:nvSpPr>
        <dsp:cNvPr id="0" name=""/>
        <dsp:cNvSpPr/>
      </dsp:nvSpPr>
      <dsp:spPr>
        <a:xfrm>
          <a:off x="1824076" y="5194815"/>
          <a:ext cx="9362817" cy="93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tr-TR" sz="2500" i="1" kern="1200" dirty="0" smtClean="0"/>
            <a:t>Örtü: </a:t>
          </a:r>
          <a:r>
            <a:rPr lang="tr-TR" sz="2500" kern="1200" dirty="0" smtClean="0"/>
            <a:t>Optik malzemeden üretilmiş, merkezden                           yansıyan ışığı tekrar merkeze geri gönderen kısım. </a:t>
          </a:r>
          <a:endParaRPr lang="tr-TR" sz="2500" kern="1200" dirty="0"/>
        </a:p>
      </dsp:txBody>
      <dsp:txXfrm>
        <a:off x="1824076" y="5194815"/>
        <a:ext cx="9362817" cy="935172"/>
      </dsp:txXfrm>
    </dsp:sp>
    <dsp:sp modelId="{37CC9E95-9615-4962-90AE-B254EF9D04EF}">
      <dsp:nvSpPr>
        <dsp:cNvPr id="0" name=""/>
        <dsp:cNvSpPr/>
      </dsp:nvSpPr>
      <dsp:spPr>
        <a:xfrm>
          <a:off x="1657264" y="6129987"/>
          <a:ext cx="889663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FC610A-611F-44B7-8D7C-D6D97833C5D1}">
      <dsp:nvSpPr>
        <dsp:cNvPr id="0" name=""/>
        <dsp:cNvSpPr/>
      </dsp:nvSpPr>
      <dsp:spPr>
        <a:xfrm>
          <a:off x="1824076" y="6223394"/>
          <a:ext cx="8729818" cy="953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tr-TR" sz="2500" i="1" kern="1200" dirty="0" smtClean="0"/>
            <a:t>Kılıf: </a:t>
          </a:r>
          <a:r>
            <a:rPr lang="tr-TR" sz="2500" kern="1200" dirty="0" smtClean="0"/>
            <a:t>Kabloyu darbelere ve neme                                             karşı koruyan dış katman </a:t>
          </a:r>
          <a:endParaRPr lang="tr-TR" sz="2500" kern="1200" dirty="0"/>
        </a:p>
      </dsp:txBody>
      <dsp:txXfrm>
        <a:off x="1824076" y="6223394"/>
        <a:ext cx="8729818" cy="953162"/>
      </dsp:txXfrm>
    </dsp:sp>
    <dsp:sp modelId="{4CB45109-8D40-4313-A624-43DDD3B75B45}">
      <dsp:nvSpPr>
        <dsp:cNvPr id="0" name=""/>
        <dsp:cNvSpPr/>
      </dsp:nvSpPr>
      <dsp:spPr>
        <a:xfrm>
          <a:off x="1657264" y="7176557"/>
          <a:ext cx="889663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D5EF7-7630-4BB6-905C-03918FBE6956}">
      <dsp:nvSpPr>
        <dsp:cNvPr id="0" name=""/>
        <dsp:cNvSpPr/>
      </dsp:nvSpPr>
      <dsp:spPr>
        <a:xfrm>
          <a:off x="0" y="970"/>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CBA05079-5B06-4979-9396-0561D6351669}">
      <dsp:nvSpPr>
        <dsp:cNvPr id="0" name=""/>
        <dsp:cNvSpPr/>
      </dsp:nvSpPr>
      <dsp:spPr>
        <a:xfrm>
          <a:off x="0" y="970"/>
          <a:ext cx="10763480" cy="88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Uzun mesafelerde, yüksek hızlarda iletim imkanı sağlaması. </a:t>
          </a:r>
          <a:endParaRPr lang="tr-TR" sz="3000" kern="1200" dirty="0"/>
        </a:p>
      </dsp:txBody>
      <dsp:txXfrm>
        <a:off x="0" y="970"/>
        <a:ext cx="10763480" cy="882946"/>
      </dsp:txXfrm>
    </dsp:sp>
    <dsp:sp modelId="{8976AEC8-123C-4CC6-9A5E-ADD5A6845C5B}">
      <dsp:nvSpPr>
        <dsp:cNvPr id="0" name=""/>
        <dsp:cNvSpPr/>
      </dsp:nvSpPr>
      <dsp:spPr>
        <a:xfrm>
          <a:off x="0" y="883917"/>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4AFAD18F-4BB4-4A33-8154-5E5361D1072B}">
      <dsp:nvSpPr>
        <dsp:cNvPr id="0" name=""/>
        <dsp:cNvSpPr/>
      </dsp:nvSpPr>
      <dsp:spPr>
        <a:xfrm>
          <a:off x="0" y="883917"/>
          <a:ext cx="10763480" cy="88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Elektro-manyetik parazitlerden etkilenmemesi. </a:t>
          </a:r>
          <a:endParaRPr lang="tr-TR" sz="3000" kern="1200" dirty="0"/>
        </a:p>
      </dsp:txBody>
      <dsp:txXfrm>
        <a:off x="0" y="883917"/>
        <a:ext cx="10763480" cy="882946"/>
      </dsp:txXfrm>
    </dsp:sp>
    <dsp:sp modelId="{2C773D98-8270-4D3E-8C2E-65D6D751F3C7}">
      <dsp:nvSpPr>
        <dsp:cNvPr id="0" name=""/>
        <dsp:cNvSpPr/>
      </dsp:nvSpPr>
      <dsp:spPr>
        <a:xfrm>
          <a:off x="0" y="1766864"/>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7B413BC2-E206-48F2-917A-C05CC5CF7E4F}">
      <dsp:nvSpPr>
        <dsp:cNvPr id="0" name=""/>
        <dsp:cNvSpPr/>
      </dsp:nvSpPr>
      <dsp:spPr>
        <a:xfrm>
          <a:off x="0" y="1766864"/>
          <a:ext cx="10763480" cy="88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smtClean="0"/>
            <a:t>Çevre şartlarından etkilenmez. (Nem vs.)</a:t>
          </a:r>
          <a:endParaRPr lang="tr-TR" sz="3000" kern="1200"/>
        </a:p>
      </dsp:txBody>
      <dsp:txXfrm>
        <a:off x="0" y="1766864"/>
        <a:ext cx="10763480" cy="882946"/>
      </dsp:txXfrm>
    </dsp:sp>
    <dsp:sp modelId="{3E22357C-C0F1-4588-AC56-7371FC1B5B3A}">
      <dsp:nvSpPr>
        <dsp:cNvPr id="0" name=""/>
        <dsp:cNvSpPr/>
      </dsp:nvSpPr>
      <dsp:spPr>
        <a:xfrm>
          <a:off x="0" y="2649811"/>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10F0940B-A64A-41F5-9EFD-2ED84B1C6434}">
      <dsp:nvSpPr>
        <dsp:cNvPr id="0" name=""/>
        <dsp:cNvSpPr/>
      </dsp:nvSpPr>
      <dsp:spPr>
        <a:xfrm>
          <a:off x="0" y="2649811"/>
          <a:ext cx="10763480" cy="88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smtClean="0"/>
            <a:t>Geniş bir band genişliği ve taşıma kapasitesi sağlar. </a:t>
          </a:r>
          <a:endParaRPr lang="tr-TR" sz="3000" kern="1200"/>
        </a:p>
      </dsp:txBody>
      <dsp:txXfrm>
        <a:off x="0" y="2649811"/>
        <a:ext cx="10763480" cy="882946"/>
      </dsp:txXfrm>
    </dsp:sp>
    <dsp:sp modelId="{DA4C7402-3569-4696-AA3A-B828024CA635}">
      <dsp:nvSpPr>
        <dsp:cNvPr id="0" name=""/>
        <dsp:cNvSpPr/>
      </dsp:nvSpPr>
      <dsp:spPr>
        <a:xfrm>
          <a:off x="0" y="3532758"/>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5A7179C4-66E6-4B96-BF41-5AF6CBEBFE21}">
      <dsp:nvSpPr>
        <dsp:cNvPr id="0" name=""/>
        <dsp:cNvSpPr/>
      </dsp:nvSpPr>
      <dsp:spPr>
        <a:xfrm>
          <a:off x="0" y="3532758"/>
          <a:ext cx="10763480" cy="88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smtClean="0"/>
            <a:t>Fiber telin kalınlığı saç teli kalınlığını geçmez. </a:t>
          </a:r>
          <a:endParaRPr lang="tr-TR" sz="3000" kern="1200"/>
        </a:p>
      </dsp:txBody>
      <dsp:txXfrm>
        <a:off x="0" y="3532758"/>
        <a:ext cx="10763480" cy="882946"/>
      </dsp:txXfrm>
    </dsp:sp>
    <dsp:sp modelId="{680ACFE2-E10D-4904-903E-2D16389BC325}">
      <dsp:nvSpPr>
        <dsp:cNvPr id="0" name=""/>
        <dsp:cNvSpPr/>
      </dsp:nvSpPr>
      <dsp:spPr>
        <a:xfrm>
          <a:off x="0" y="4415704"/>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2ACDE47F-8C99-47B8-A850-55DECD11DD67}">
      <dsp:nvSpPr>
        <dsp:cNvPr id="0" name=""/>
        <dsp:cNvSpPr/>
      </dsp:nvSpPr>
      <dsp:spPr>
        <a:xfrm>
          <a:off x="0" y="4415704"/>
          <a:ext cx="10763480" cy="88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smtClean="0"/>
            <a:t>Çok hafiftir. </a:t>
          </a:r>
          <a:endParaRPr lang="tr-TR" sz="3000" kern="1200"/>
        </a:p>
      </dsp:txBody>
      <dsp:txXfrm>
        <a:off x="0" y="4415704"/>
        <a:ext cx="10763480" cy="882946"/>
      </dsp:txXfrm>
    </dsp:sp>
    <dsp:sp modelId="{6F663087-E146-437A-9076-B7AB6BD0EE81}">
      <dsp:nvSpPr>
        <dsp:cNvPr id="0" name=""/>
        <dsp:cNvSpPr/>
      </dsp:nvSpPr>
      <dsp:spPr>
        <a:xfrm>
          <a:off x="0" y="5298651"/>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C9D2632-DD24-4DF3-8B62-588AC4990D7D}">
      <dsp:nvSpPr>
        <dsp:cNvPr id="0" name=""/>
        <dsp:cNvSpPr/>
      </dsp:nvSpPr>
      <dsp:spPr>
        <a:xfrm>
          <a:off x="0" y="5298651"/>
          <a:ext cx="10763480" cy="88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smtClean="0"/>
            <a:t>Taşıma mesafesi çok fazladır.</a:t>
          </a:r>
          <a:endParaRPr lang="tr-TR" sz="3000" kern="1200"/>
        </a:p>
      </dsp:txBody>
      <dsp:txXfrm>
        <a:off x="0" y="5298651"/>
        <a:ext cx="10763480" cy="882946"/>
      </dsp:txXfrm>
    </dsp:sp>
    <dsp:sp modelId="{48898CBD-2D6E-4D5D-AAD9-7FF8C9F72D52}">
      <dsp:nvSpPr>
        <dsp:cNvPr id="0" name=""/>
        <dsp:cNvSpPr/>
      </dsp:nvSpPr>
      <dsp:spPr>
        <a:xfrm>
          <a:off x="0" y="6181598"/>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DD1FBCAB-A9CB-467B-B674-6228A9027878}">
      <dsp:nvSpPr>
        <dsp:cNvPr id="0" name=""/>
        <dsp:cNvSpPr/>
      </dsp:nvSpPr>
      <dsp:spPr>
        <a:xfrm>
          <a:off x="0" y="6181598"/>
          <a:ext cx="10763480" cy="88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smtClean="0"/>
            <a:t>Uzun mesafelerde kayıpları çok azdır. </a:t>
          </a:r>
          <a:endParaRPr lang="tr-TR" sz="3000" kern="1200"/>
        </a:p>
      </dsp:txBody>
      <dsp:txXfrm>
        <a:off x="0" y="6181598"/>
        <a:ext cx="10763480" cy="882946"/>
      </dsp:txXfrm>
    </dsp:sp>
    <dsp:sp modelId="{1FEFAF83-6A08-4C6C-8541-9E0E50A2F295}">
      <dsp:nvSpPr>
        <dsp:cNvPr id="0" name=""/>
        <dsp:cNvSpPr/>
      </dsp:nvSpPr>
      <dsp:spPr>
        <a:xfrm>
          <a:off x="0" y="7064545"/>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87082531-DF95-4F9F-B394-08A819E4A644}">
      <dsp:nvSpPr>
        <dsp:cNvPr id="0" name=""/>
        <dsp:cNvSpPr/>
      </dsp:nvSpPr>
      <dsp:spPr>
        <a:xfrm>
          <a:off x="0" y="7064545"/>
          <a:ext cx="10763480" cy="88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smtClean="0"/>
            <a:t>Gizlilik ve güvenlik sağlar. Fiber kablolardan bilgi çalmak çok zordur.</a:t>
          </a:r>
          <a:endParaRPr lang="tr-TR" sz="3000" kern="1200"/>
        </a:p>
      </dsp:txBody>
      <dsp:txXfrm>
        <a:off x="0" y="7064545"/>
        <a:ext cx="10763480" cy="88294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F7FFF-0576-4F0B-9AE0-3B89B7AC9E59}">
      <dsp:nvSpPr>
        <dsp:cNvPr id="0" name=""/>
        <dsp:cNvSpPr/>
      </dsp:nvSpPr>
      <dsp:spPr>
        <a:xfrm>
          <a:off x="0" y="6385"/>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98094976-7F57-4FF9-A567-6F6C1B07E029}">
      <dsp:nvSpPr>
        <dsp:cNvPr id="0" name=""/>
        <dsp:cNvSpPr/>
      </dsp:nvSpPr>
      <dsp:spPr>
        <a:xfrm>
          <a:off x="0" y="6385"/>
          <a:ext cx="7344816" cy="106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Uzun mesafelerde, yüksek hızlarda iletim imkanı sağlaması. </a:t>
          </a:r>
          <a:endParaRPr lang="tr-TR" sz="3000" kern="1200" dirty="0"/>
        </a:p>
      </dsp:txBody>
      <dsp:txXfrm>
        <a:off x="0" y="6385"/>
        <a:ext cx="7344816" cy="1065358"/>
      </dsp:txXfrm>
    </dsp:sp>
    <dsp:sp modelId="{A90F2236-2207-4629-83F7-FF71FF67C7FF}">
      <dsp:nvSpPr>
        <dsp:cNvPr id="0" name=""/>
        <dsp:cNvSpPr/>
      </dsp:nvSpPr>
      <dsp:spPr>
        <a:xfrm>
          <a:off x="0" y="1071743"/>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0D404E0A-DB9B-4E83-91F4-F8BB98D7E1A4}">
      <dsp:nvSpPr>
        <dsp:cNvPr id="0" name=""/>
        <dsp:cNvSpPr/>
      </dsp:nvSpPr>
      <dsp:spPr>
        <a:xfrm>
          <a:off x="0" y="1071743"/>
          <a:ext cx="7344816" cy="79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Elektro-manyetik parazitlerden etkilenmemesi. </a:t>
          </a:r>
          <a:endParaRPr lang="tr-TR" sz="3000" kern="1200" dirty="0"/>
        </a:p>
      </dsp:txBody>
      <dsp:txXfrm>
        <a:off x="0" y="1071743"/>
        <a:ext cx="7344816" cy="793755"/>
      </dsp:txXfrm>
    </dsp:sp>
    <dsp:sp modelId="{F7441726-CEE3-405E-AFFD-A26E868B436D}">
      <dsp:nvSpPr>
        <dsp:cNvPr id="0" name=""/>
        <dsp:cNvSpPr/>
      </dsp:nvSpPr>
      <dsp:spPr>
        <a:xfrm>
          <a:off x="0" y="1865499"/>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E86A741-2865-48D1-84A5-AC5B81B57D36}">
      <dsp:nvSpPr>
        <dsp:cNvPr id="0" name=""/>
        <dsp:cNvSpPr/>
      </dsp:nvSpPr>
      <dsp:spPr>
        <a:xfrm>
          <a:off x="0" y="1865499"/>
          <a:ext cx="7344816" cy="75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Çevre şartlarından etkilenmez. (Nem vs.)</a:t>
          </a:r>
          <a:endParaRPr lang="tr-TR" sz="3000" kern="1200" dirty="0"/>
        </a:p>
      </dsp:txBody>
      <dsp:txXfrm>
        <a:off x="0" y="1865499"/>
        <a:ext cx="7344816" cy="756031"/>
      </dsp:txXfrm>
    </dsp:sp>
    <dsp:sp modelId="{66C50E6C-6516-4959-ADA8-A5B3D2650DD3}">
      <dsp:nvSpPr>
        <dsp:cNvPr id="0" name=""/>
        <dsp:cNvSpPr/>
      </dsp:nvSpPr>
      <dsp:spPr>
        <a:xfrm>
          <a:off x="0" y="2621530"/>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83021833-A74B-4948-BCC9-C13464AF2DE2}">
      <dsp:nvSpPr>
        <dsp:cNvPr id="0" name=""/>
        <dsp:cNvSpPr/>
      </dsp:nvSpPr>
      <dsp:spPr>
        <a:xfrm>
          <a:off x="0" y="2621530"/>
          <a:ext cx="7344816" cy="106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Geniş bir </a:t>
          </a:r>
          <a:r>
            <a:rPr lang="tr-TR" sz="3000" kern="1200" dirty="0" err="1" smtClean="0"/>
            <a:t>band</a:t>
          </a:r>
          <a:r>
            <a:rPr lang="tr-TR" sz="3000" kern="1200" dirty="0" smtClean="0"/>
            <a:t> genişliği ve taşıma kapasitesi sağlar. </a:t>
          </a:r>
          <a:endParaRPr lang="tr-TR" sz="3000" kern="1200" dirty="0"/>
        </a:p>
      </dsp:txBody>
      <dsp:txXfrm>
        <a:off x="0" y="2621530"/>
        <a:ext cx="7344816" cy="1065358"/>
      </dsp:txXfrm>
    </dsp:sp>
    <dsp:sp modelId="{A2741815-638A-4E52-A1E0-99745E6AFB51}">
      <dsp:nvSpPr>
        <dsp:cNvPr id="0" name=""/>
        <dsp:cNvSpPr/>
      </dsp:nvSpPr>
      <dsp:spPr>
        <a:xfrm>
          <a:off x="0" y="3686888"/>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E8165D59-AE1D-4736-90C4-281DFC42A018}">
      <dsp:nvSpPr>
        <dsp:cNvPr id="0" name=""/>
        <dsp:cNvSpPr/>
      </dsp:nvSpPr>
      <dsp:spPr>
        <a:xfrm>
          <a:off x="0" y="3668980"/>
          <a:ext cx="7344816" cy="68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Fiber telin kalınlığı saç teli kalınlığını geçmez. </a:t>
          </a:r>
          <a:endParaRPr lang="tr-TR" sz="3000" kern="1200" dirty="0"/>
        </a:p>
      </dsp:txBody>
      <dsp:txXfrm>
        <a:off x="0" y="3668980"/>
        <a:ext cx="7344816" cy="687081"/>
      </dsp:txXfrm>
    </dsp:sp>
    <dsp:sp modelId="{44086569-DDC8-4ECD-81E3-37A6B799CB98}">
      <dsp:nvSpPr>
        <dsp:cNvPr id="0" name=""/>
        <dsp:cNvSpPr/>
      </dsp:nvSpPr>
      <dsp:spPr>
        <a:xfrm>
          <a:off x="0" y="4373970"/>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DD3F060C-AFCC-409D-9871-7ED1D5824B4D}">
      <dsp:nvSpPr>
        <dsp:cNvPr id="0" name=""/>
        <dsp:cNvSpPr/>
      </dsp:nvSpPr>
      <dsp:spPr>
        <a:xfrm>
          <a:off x="0" y="4373970"/>
          <a:ext cx="7344816" cy="769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Çok hafiftir. </a:t>
          </a:r>
          <a:endParaRPr lang="tr-TR" sz="3000" kern="1200" dirty="0"/>
        </a:p>
      </dsp:txBody>
      <dsp:txXfrm>
        <a:off x="0" y="4373970"/>
        <a:ext cx="7344816" cy="769944"/>
      </dsp:txXfrm>
    </dsp:sp>
    <dsp:sp modelId="{848405EE-D751-4925-9CBB-DDEB72CCDAAF}">
      <dsp:nvSpPr>
        <dsp:cNvPr id="0" name=""/>
        <dsp:cNvSpPr/>
      </dsp:nvSpPr>
      <dsp:spPr>
        <a:xfrm>
          <a:off x="0" y="5143915"/>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C9C8EBD-1833-481A-B755-9CC4E96A9F67}">
      <dsp:nvSpPr>
        <dsp:cNvPr id="0" name=""/>
        <dsp:cNvSpPr/>
      </dsp:nvSpPr>
      <dsp:spPr>
        <a:xfrm>
          <a:off x="0" y="5143915"/>
          <a:ext cx="7344816" cy="918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Taşıma mesafesi çok fazladır.</a:t>
          </a:r>
          <a:endParaRPr lang="tr-TR" sz="3000" kern="1200" dirty="0"/>
        </a:p>
      </dsp:txBody>
      <dsp:txXfrm>
        <a:off x="0" y="5143915"/>
        <a:ext cx="7344816" cy="918349"/>
      </dsp:txXfrm>
    </dsp:sp>
    <dsp:sp modelId="{7F756AC1-2FFE-4B9D-998F-25BCA6556AA2}">
      <dsp:nvSpPr>
        <dsp:cNvPr id="0" name=""/>
        <dsp:cNvSpPr/>
      </dsp:nvSpPr>
      <dsp:spPr>
        <a:xfrm>
          <a:off x="0" y="6062264"/>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08B67056-8B07-488E-AA98-5E6BD37B4846}">
      <dsp:nvSpPr>
        <dsp:cNvPr id="0" name=""/>
        <dsp:cNvSpPr/>
      </dsp:nvSpPr>
      <dsp:spPr>
        <a:xfrm>
          <a:off x="0" y="6062264"/>
          <a:ext cx="7344816" cy="81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Uzun mesafelerde kayıpları çok azdır. </a:t>
          </a:r>
          <a:endParaRPr lang="tr-TR" sz="3000" kern="1200" dirty="0"/>
        </a:p>
      </dsp:txBody>
      <dsp:txXfrm>
        <a:off x="0" y="6062264"/>
        <a:ext cx="7344816" cy="814455"/>
      </dsp:txXfrm>
    </dsp:sp>
    <dsp:sp modelId="{AD5308F2-28FD-44BE-BB1D-2208987304C9}">
      <dsp:nvSpPr>
        <dsp:cNvPr id="0" name=""/>
        <dsp:cNvSpPr/>
      </dsp:nvSpPr>
      <dsp:spPr>
        <a:xfrm>
          <a:off x="0" y="6876720"/>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8F848332-A4A2-457A-8393-E666D8C45639}">
      <dsp:nvSpPr>
        <dsp:cNvPr id="0" name=""/>
        <dsp:cNvSpPr/>
      </dsp:nvSpPr>
      <dsp:spPr>
        <a:xfrm>
          <a:off x="0" y="6876720"/>
          <a:ext cx="7344816" cy="106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smtClean="0"/>
            <a:t>Gizlilik ve güvenlik sağlar. Fiber kablolardan bilgi çalmak çok zordur.</a:t>
          </a:r>
          <a:endParaRPr lang="tr-TR" sz="3000" kern="1200"/>
        </a:p>
      </dsp:txBody>
      <dsp:txXfrm>
        <a:off x="0" y="6876720"/>
        <a:ext cx="7344816" cy="106535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615D6-41FC-40A3-8739-2C9B2E07FEA8}">
      <dsp:nvSpPr>
        <dsp:cNvPr id="0" name=""/>
        <dsp:cNvSpPr/>
      </dsp:nvSpPr>
      <dsp:spPr>
        <a:xfrm>
          <a:off x="0" y="319"/>
          <a:ext cx="370850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01BCDAC2-1B7A-45E5-A2FB-246C5849A87F}">
      <dsp:nvSpPr>
        <dsp:cNvPr id="0" name=""/>
        <dsp:cNvSpPr/>
      </dsp:nvSpPr>
      <dsp:spPr>
        <a:xfrm>
          <a:off x="0" y="319"/>
          <a:ext cx="3708500" cy="180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Maliyetinin yüksek olması. </a:t>
          </a:r>
          <a:endParaRPr lang="tr-TR" sz="3300" kern="1200" dirty="0"/>
        </a:p>
      </dsp:txBody>
      <dsp:txXfrm>
        <a:off x="0" y="319"/>
        <a:ext cx="3708500" cy="1803716"/>
      </dsp:txXfrm>
    </dsp:sp>
    <dsp:sp modelId="{7436A9CD-D9AF-4C1C-8FB3-C31DD5D347F1}">
      <dsp:nvSpPr>
        <dsp:cNvPr id="0" name=""/>
        <dsp:cNvSpPr/>
      </dsp:nvSpPr>
      <dsp:spPr>
        <a:xfrm>
          <a:off x="0" y="1804035"/>
          <a:ext cx="370850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705018EB-25CC-4306-B577-E901F6222036}">
      <dsp:nvSpPr>
        <dsp:cNvPr id="0" name=""/>
        <dsp:cNvSpPr/>
      </dsp:nvSpPr>
      <dsp:spPr>
        <a:xfrm>
          <a:off x="0" y="1804035"/>
          <a:ext cx="3708500" cy="1451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Detaylı işçilik gerektirmesi.</a:t>
          </a:r>
          <a:endParaRPr lang="tr-TR" sz="3300" kern="1200" dirty="0"/>
        </a:p>
      </dsp:txBody>
      <dsp:txXfrm>
        <a:off x="0" y="1804035"/>
        <a:ext cx="3708500" cy="1451720"/>
      </dsp:txXfrm>
    </dsp:sp>
    <dsp:sp modelId="{B4B4B6D3-393C-4125-8F28-F49BE261AD16}">
      <dsp:nvSpPr>
        <dsp:cNvPr id="0" name=""/>
        <dsp:cNvSpPr/>
      </dsp:nvSpPr>
      <dsp:spPr>
        <a:xfrm>
          <a:off x="0" y="3255756"/>
          <a:ext cx="370850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8801E656-7486-4CDE-AA4B-78C533996534}">
      <dsp:nvSpPr>
        <dsp:cNvPr id="0" name=""/>
        <dsp:cNvSpPr/>
      </dsp:nvSpPr>
      <dsp:spPr>
        <a:xfrm>
          <a:off x="0" y="3255756"/>
          <a:ext cx="3704878" cy="2216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Bakımının zor olması. </a:t>
          </a:r>
          <a:endParaRPr lang="tr-TR" sz="3300" kern="1200" dirty="0"/>
        </a:p>
      </dsp:txBody>
      <dsp:txXfrm>
        <a:off x="0" y="3255756"/>
        <a:ext cx="3704878" cy="22165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61B2B-53C2-4EEB-9AC0-B1CE905F8110}">
      <dsp:nvSpPr>
        <dsp:cNvPr id="0" name=""/>
        <dsp:cNvSpPr/>
      </dsp:nvSpPr>
      <dsp:spPr>
        <a:xfrm rot="16200000">
          <a:off x="-9723" y="4862"/>
          <a:ext cx="946466" cy="927013"/>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DE44B7-896C-4E99-BD3E-C1A78525AF56}">
      <dsp:nvSpPr>
        <dsp:cNvPr id="0" name=""/>
        <dsp:cNvSpPr/>
      </dsp:nvSpPr>
      <dsp:spPr>
        <a:xfrm>
          <a:off x="920711" y="171600"/>
          <a:ext cx="2652831" cy="692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lvl="0" algn="l" defTabSz="1333500" rtl="0">
            <a:lnSpc>
              <a:spcPct val="90000"/>
            </a:lnSpc>
            <a:spcBef>
              <a:spcPct val="0"/>
            </a:spcBef>
            <a:spcAft>
              <a:spcPct val="35000"/>
            </a:spcAft>
          </a:pPr>
          <a:r>
            <a:rPr lang="tr-TR" sz="3000" b="1" i="1" kern="1200" dirty="0" smtClean="0"/>
            <a:t>Avantajları</a:t>
          </a:r>
          <a:r>
            <a:rPr lang="tr-TR" sz="3200" b="1" i="1" kern="1200" dirty="0" smtClean="0"/>
            <a:t> ; </a:t>
          </a:r>
          <a:endParaRPr lang="tr-TR" sz="3200" kern="1200" dirty="0"/>
        </a:p>
      </dsp:txBody>
      <dsp:txXfrm>
        <a:off x="920711" y="171600"/>
        <a:ext cx="2652831" cy="692877"/>
      </dsp:txXfrm>
    </dsp:sp>
    <dsp:sp modelId="{17A71604-7B0E-4512-864C-845717C58DF2}">
      <dsp:nvSpPr>
        <dsp:cNvPr id="0" name=""/>
        <dsp:cNvSpPr/>
      </dsp:nvSpPr>
      <dsp:spPr>
        <a:xfrm>
          <a:off x="0" y="1102839"/>
          <a:ext cx="1031079" cy="781731"/>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C480B6-60F5-4604-8C1F-6F80DCA6EDED}">
      <dsp:nvSpPr>
        <dsp:cNvPr id="0" name=""/>
        <dsp:cNvSpPr/>
      </dsp:nvSpPr>
      <dsp:spPr>
        <a:xfrm>
          <a:off x="648075" y="963685"/>
          <a:ext cx="3258892" cy="94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lvl="0" algn="l" defTabSz="1333500" rtl="0">
            <a:lnSpc>
              <a:spcPct val="90000"/>
            </a:lnSpc>
            <a:spcBef>
              <a:spcPct val="0"/>
            </a:spcBef>
            <a:spcAft>
              <a:spcPct val="35000"/>
            </a:spcAft>
          </a:pPr>
          <a:r>
            <a:rPr lang="tr-TR" sz="3000" b="1" i="1" kern="1200" dirty="0" smtClean="0"/>
            <a:t>Dezavantajları</a:t>
          </a:r>
          <a:r>
            <a:rPr lang="tr-TR" sz="2700" b="1" i="1" kern="1200" dirty="0" smtClean="0"/>
            <a:t> ;</a:t>
          </a:r>
          <a:endParaRPr lang="tr-TR" sz="2700" kern="1200" dirty="0"/>
        </a:p>
      </dsp:txBody>
      <dsp:txXfrm>
        <a:off x="648075" y="963685"/>
        <a:ext cx="3258892" cy="94646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3F79B-759C-4A93-AFF2-545AB15D8D5D}">
      <dsp:nvSpPr>
        <dsp:cNvPr id="0" name=""/>
        <dsp:cNvSpPr/>
      </dsp:nvSpPr>
      <dsp:spPr>
        <a:xfrm>
          <a:off x="0" y="4565"/>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4A979890-B726-4AAD-8166-7D280CB6BF26}">
      <dsp:nvSpPr>
        <dsp:cNvPr id="0" name=""/>
        <dsp:cNvSpPr/>
      </dsp:nvSpPr>
      <dsp:spPr>
        <a:xfrm>
          <a:off x="0" y="4565"/>
          <a:ext cx="10763480" cy="138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Optik haberleşme sistemleri, sağladıkları avantajlar nedeniyle kısa sürede geniş kullanım alanı bulmuştur.</a:t>
          </a:r>
          <a:endParaRPr lang="tr-TR" sz="3300" kern="1200" dirty="0"/>
        </a:p>
      </dsp:txBody>
      <dsp:txXfrm>
        <a:off x="0" y="4565"/>
        <a:ext cx="10763480" cy="1388298"/>
      </dsp:txXfrm>
    </dsp:sp>
    <dsp:sp modelId="{49633A9E-BDEF-4B0F-B5AC-705DA3CC7EC4}">
      <dsp:nvSpPr>
        <dsp:cNvPr id="0" name=""/>
        <dsp:cNvSpPr/>
      </dsp:nvSpPr>
      <dsp:spPr>
        <a:xfrm>
          <a:off x="0" y="1392863"/>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1880FB15-125D-4E45-B85F-C77EF01016A5}">
      <dsp:nvSpPr>
        <dsp:cNvPr id="0" name=""/>
        <dsp:cNvSpPr/>
      </dsp:nvSpPr>
      <dsp:spPr>
        <a:xfrm>
          <a:off x="0" y="1392863"/>
          <a:ext cx="10763480" cy="86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Kapalı devre TV sistemlerinde</a:t>
          </a:r>
          <a:endParaRPr lang="tr-TR" sz="3300" kern="1200" dirty="0"/>
        </a:p>
      </dsp:txBody>
      <dsp:txXfrm>
        <a:off x="0" y="1392863"/>
        <a:ext cx="10763480" cy="861939"/>
      </dsp:txXfrm>
    </dsp:sp>
    <dsp:sp modelId="{0503415B-D145-49EB-9B22-29426417B738}">
      <dsp:nvSpPr>
        <dsp:cNvPr id="0" name=""/>
        <dsp:cNvSpPr/>
      </dsp:nvSpPr>
      <dsp:spPr>
        <a:xfrm>
          <a:off x="0" y="2254803"/>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DBA8EE5E-464D-454F-8A7C-411B247981B7}">
      <dsp:nvSpPr>
        <dsp:cNvPr id="0" name=""/>
        <dsp:cNvSpPr/>
      </dsp:nvSpPr>
      <dsp:spPr>
        <a:xfrm>
          <a:off x="0" y="2254803"/>
          <a:ext cx="10763480" cy="815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Data iletiminde</a:t>
          </a:r>
          <a:endParaRPr lang="tr-TR" sz="3300" kern="1200" dirty="0"/>
        </a:p>
      </dsp:txBody>
      <dsp:txXfrm>
        <a:off x="0" y="2254803"/>
        <a:ext cx="10763480" cy="815972"/>
      </dsp:txXfrm>
    </dsp:sp>
    <dsp:sp modelId="{36BB3C48-6569-4518-A084-D904083E73F0}">
      <dsp:nvSpPr>
        <dsp:cNvPr id="0" name=""/>
        <dsp:cNvSpPr/>
      </dsp:nvSpPr>
      <dsp:spPr>
        <a:xfrm>
          <a:off x="0" y="3070775"/>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631982A2-C029-4097-84AA-CA4059E74A1D}">
      <dsp:nvSpPr>
        <dsp:cNvPr id="0" name=""/>
        <dsp:cNvSpPr/>
      </dsp:nvSpPr>
      <dsp:spPr>
        <a:xfrm>
          <a:off x="0" y="3070775"/>
          <a:ext cx="10763480" cy="75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Askeri bağlantılarda</a:t>
          </a:r>
          <a:endParaRPr lang="tr-TR" sz="3300" kern="1200" dirty="0"/>
        </a:p>
      </dsp:txBody>
      <dsp:txXfrm>
        <a:off x="0" y="3070775"/>
        <a:ext cx="10763480" cy="757900"/>
      </dsp:txXfrm>
    </dsp:sp>
    <dsp:sp modelId="{A731FDE1-C373-4239-AB8B-A23AC32634B2}">
      <dsp:nvSpPr>
        <dsp:cNvPr id="0" name=""/>
        <dsp:cNvSpPr/>
      </dsp:nvSpPr>
      <dsp:spPr>
        <a:xfrm>
          <a:off x="0" y="3828675"/>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A8CF4668-F63D-493E-8D4C-D5C7786D71B6}">
      <dsp:nvSpPr>
        <dsp:cNvPr id="0" name=""/>
        <dsp:cNvSpPr/>
      </dsp:nvSpPr>
      <dsp:spPr>
        <a:xfrm>
          <a:off x="0" y="3828675"/>
          <a:ext cx="10763480" cy="770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Trafik kontrollerinde </a:t>
          </a:r>
          <a:endParaRPr lang="tr-TR" sz="3300" kern="1200" dirty="0"/>
        </a:p>
      </dsp:txBody>
      <dsp:txXfrm>
        <a:off x="0" y="3828675"/>
        <a:ext cx="10763480" cy="770061"/>
      </dsp:txXfrm>
    </dsp:sp>
    <dsp:sp modelId="{57A32853-3C80-44D3-862F-6563D54AFCDE}">
      <dsp:nvSpPr>
        <dsp:cNvPr id="0" name=""/>
        <dsp:cNvSpPr/>
      </dsp:nvSpPr>
      <dsp:spPr>
        <a:xfrm>
          <a:off x="0" y="4598737"/>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EA1865D-BD6D-4B4F-AEA2-8B967E32B38B}">
      <dsp:nvSpPr>
        <dsp:cNvPr id="0" name=""/>
        <dsp:cNvSpPr/>
      </dsp:nvSpPr>
      <dsp:spPr>
        <a:xfrm>
          <a:off x="0" y="4598737"/>
          <a:ext cx="10763480" cy="86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İnternet bağlantılarında </a:t>
          </a:r>
          <a:endParaRPr lang="tr-TR" sz="3300" kern="1200" dirty="0"/>
        </a:p>
      </dsp:txBody>
      <dsp:txXfrm>
        <a:off x="0" y="4598737"/>
        <a:ext cx="10763480" cy="863160"/>
      </dsp:txXfrm>
    </dsp:sp>
    <dsp:sp modelId="{0C896FA4-5CD7-4FF9-AE7C-DFA5A77E1157}">
      <dsp:nvSpPr>
        <dsp:cNvPr id="0" name=""/>
        <dsp:cNvSpPr/>
      </dsp:nvSpPr>
      <dsp:spPr>
        <a:xfrm>
          <a:off x="0" y="5461898"/>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66D70C9C-540B-44BC-BE90-16E5B5B049DB}">
      <dsp:nvSpPr>
        <dsp:cNvPr id="0" name=""/>
        <dsp:cNvSpPr/>
      </dsp:nvSpPr>
      <dsp:spPr>
        <a:xfrm>
          <a:off x="0" y="5461898"/>
          <a:ext cx="10763480" cy="138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smtClean="0"/>
            <a:t>Vücut organlarının görüntülenmesinde (Endoskopi, Kolonoskopi vb.)</a:t>
          </a:r>
          <a:endParaRPr lang="tr-TR" sz="3300" kern="1200"/>
        </a:p>
      </dsp:txBody>
      <dsp:txXfrm>
        <a:off x="0" y="5461898"/>
        <a:ext cx="10763480" cy="1388298"/>
      </dsp:txXfrm>
    </dsp:sp>
    <dsp:sp modelId="{57BCA9E8-06F8-4D4C-9A09-EC2A939A4E80}">
      <dsp:nvSpPr>
        <dsp:cNvPr id="0" name=""/>
        <dsp:cNvSpPr/>
      </dsp:nvSpPr>
      <dsp:spPr>
        <a:xfrm>
          <a:off x="0" y="6850196"/>
          <a:ext cx="1076348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975F0680-268C-4F7D-AAD3-0135D3722408}">
      <dsp:nvSpPr>
        <dsp:cNvPr id="0" name=""/>
        <dsp:cNvSpPr/>
      </dsp:nvSpPr>
      <dsp:spPr>
        <a:xfrm>
          <a:off x="0" y="6850196"/>
          <a:ext cx="10763480" cy="77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Özetle yüksek hız ve güvenlik gerektiren sistemler.</a:t>
          </a:r>
          <a:endParaRPr lang="tr-TR" sz="3300" kern="1200" dirty="0"/>
        </a:p>
      </dsp:txBody>
      <dsp:txXfrm>
        <a:off x="0" y="6850196"/>
        <a:ext cx="10763480" cy="77808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2BD79-98EE-4F7A-AA16-70D4F4D1DD2D}">
      <dsp:nvSpPr>
        <dsp:cNvPr id="0" name=""/>
        <dsp:cNvSpPr/>
      </dsp:nvSpPr>
      <dsp:spPr>
        <a:xfrm>
          <a:off x="1117580" y="0"/>
          <a:ext cx="3015494" cy="204380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rtl="0">
            <a:lnSpc>
              <a:spcPct val="90000"/>
            </a:lnSpc>
            <a:spcBef>
              <a:spcPct val="0"/>
            </a:spcBef>
            <a:spcAft>
              <a:spcPct val="35000"/>
            </a:spcAft>
          </a:pPr>
          <a:r>
            <a:rPr lang="tr-TR" sz="3800" b="1" i="1" kern="1200" baseline="0" dirty="0" smtClean="0"/>
            <a:t>Kaynakça</a:t>
          </a:r>
          <a:endParaRPr lang="tr-TR" sz="3800" kern="1200" dirty="0"/>
        </a:p>
      </dsp:txBody>
      <dsp:txXfrm>
        <a:off x="1559189" y="299309"/>
        <a:ext cx="2132276" cy="144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1EDF7-8D78-4D22-8D0F-E71077AEE146}">
      <dsp:nvSpPr>
        <dsp:cNvPr id="0" name=""/>
        <dsp:cNvSpPr/>
      </dsp:nvSpPr>
      <dsp:spPr>
        <a:xfrm>
          <a:off x="0" y="3881"/>
          <a:ext cx="6984776" cy="0"/>
        </a:xfrm>
        <a:prstGeom prst="line">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w="9525" cap="flat" cmpd="sng" algn="ctr">
          <a:solidFill>
            <a:schemeClr val="accent4">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CAFF1AB8-1CD6-4EC9-8B3E-DDF4C2608081}">
      <dsp:nvSpPr>
        <dsp:cNvPr id="0" name=""/>
        <dsp:cNvSpPr/>
      </dsp:nvSpPr>
      <dsp:spPr>
        <a:xfrm>
          <a:off x="0" y="3881"/>
          <a:ext cx="6984776" cy="2646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err="1" smtClean="0"/>
            <a:t>Koaksiyel</a:t>
          </a:r>
          <a:r>
            <a:rPr lang="tr-TR" sz="3300" kern="1200" dirty="0" smtClean="0"/>
            <a:t> kablo, üzeri yalıtkan madde ile kaplı, bakırdan elde edilen ve radyo frekanslarının iletilmesi için kullanılan bir kablo çeşididir.</a:t>
          </a:r>
          <a:endParaRPr lang="tr-TR" sz="3300" kern="1200" dirty="0"/>
        </a:p>
      </dsp:txBody>
      <dsp:txXfrm>
        <a:off x="0" y="3881"/>
        <a:ext cx="6984776" cy="2646900"/>
      </dsp:txXfrm>
    </dsp:sp>
    <dsp:sp modelId="{53A73522-4A0B-4701-AC76-0AB888FF576F}">
      <dsp:nvSpPr>
        <dsp:cNvPr id="0" name=""/>
        <dsp:cNvSpPr/>
      </dsp:nvSpPr>
      <dsp:spPr>
        <a:xfrm>
          <a:off x="0" y="2650781"/>
          <a:ext cx="6984776" cy="0"/>
        </a:xfrm>
        <a:prstGeom prst="line">
          <a:avLst/>
        </a:prstGeom>
        <a:gradFill rotWithShape="0">
          <a:gsLst>
            <a:gs pos="0">
              <a:schemeClr val="accent4">
                <a:hueOff val="-1028578"/>
                <a:satOff val="-2845"/>
                <a:lumOff val="1765"/>
                <a:alphaOff val="0"/>
                <a:tint val="92000"/>
                <a:satMod val="170000"/>
              </a:schemeClr>
            </a:gs>
            <a:gs pos="15000">
              <a:schemeClr val="accent4">
                <a:hueOff val="-1028578"/>
                <a:satOff val="-2845"/>
                <a:lumOff val="1765"/>
                <a:alphaOff val="0"/>
                <a:tint val="92000"/>
                <a:shade val="99000"/>
                <a:satMod val="170000"/>
              </a:schemeClr>
            </a:gs>
            <a:gs pos="62000">
              <a:schemeClr val="accent4">
                <a:hueOff val="-1028578"/>
                <a:satOff val="-2845"/>
                <a:lumOff val="1765"/>
                <a:alphaOff val="0"/>
                <a:tint val="96000"/>
                <a:shade val="80000"/>
                <a:satMod val="170000"/>
              </a:schemeClr>
            </a:gs>
            <a:gs pos="97000">
              <a:schemeClr val="accent4">
                <a:hueOff val="-1028578"/>
                <a:satOff val="-2845"/>
                <a:lumOff val="1765"/>
                <a:alphaOff val="0"/>
                <a:tint val="98000"/>
                <a:shade val="63000"/>
                <a:satMod val="170000"/>
              </a:schemeClr>
            </a:gs>
            <a:gs pos="100000">
              <a:schemeClr val="accent4">
                <a:hueOff val="-1028578"/>
                <a:satOff val="-2845"/>
                <a:lumOff val="1765"/>
                <a:alphaOff val="0"/>
                <a:shade val="62000"/>
                <a:satMod val="170000"/>
              </a:schemeClr>
            </a:gs>
          </a:gsLst>
          <a:path path="circle">
            <a:fillToRect l="50000" t="50000" r="50000" b="50000"/>
          </a:path>
        </a:gradFill>
        <a:ln w="9525" cap="flat" cmpd="sng" algn="ctr">
          <a:solidFill>
            <a:schemeClr val="accent4">
              <a:hueOff val="-1028578"/>
              <a:satOff val="-2845"/>
              <a:lumOff val="1765"/>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1028578"/>
              <a:satOff val="-2845"/>
              <a:lumOff val="1765"/>
              <a:alphaOff val="0"/>
              <a:shade val="80000"/>
            </a:schemeClr>
          </a:contourClr>
        </a:sp3d>
      </dsp:spPr>
      <dsp:style>
        <a:lnRef idx="1">
          <a:scrgbClr r="0" g="0" b="0"/>
        </a:lnRef>
        <a:fillRef idx="3">
          <a:scrgbClr r="0" g="0" b="0"/>
        </a:fillRef>
        <a:effectRef idx="2">
          <a:scrgbClr r="0" g="0" b="0"/>
        </a:effectRef>
        <a:fontRef idx="minor">
          <a:schemeClr val="lt1"/>
        </a:fontRef>
      </dsp:style>
    </dsp:sp>
    <dsp:sp modelId="{286472F8-EADB-41A4-ACCC-BEDFEACB8990}">
      <dsp:nvSpPr>
        <dsp:cNvPr id="0" name=""/>
        <dsp:cNvSpPr/>
      </dsp:nvSpPr>
      <dsp:spPr>
        <a:xfrm>
          <a:off x="0" y="2650781"/>
          <a:ext cx="6984776" cy="2646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Bakırın bu kablolarda kullanılma sebebi ise elektrik akımına düşük direnç göstermesidir. Bu özelliğiyle </a:t>
          </a:r>
          <a:r>
            <a:rPr lang="tr-TR" sz="3300" kern="1200" dirty="0" err="1" smtClean="0"/>
            <a:t>koaksiyel</a:t>
          </a:r>
          <a:r>
            <a:rPr lang="tr-TR" sz="3300" kern="1200" smtClean="0"/>
            <a:t> </a:t>
          </a:r>
          <a:r>
            <a:rPr lang="tr-TR" sz="3300" kern="1200" smtClean="0"/>
            <a:t>kablolar, </a:t>
          </a:r>
          <a:r>
            <a:rPr lang="tr-TR" sz="3300" kern="1200" dirty="0" smtClean="0"/>
            <a:t>sinyallerin daha uzak mesafelere taşınmasına olanak sağlar.</a:t>
          </a:r>
          <a:endParaRPr lang="tr-TR" sz="3300" kern="1200" dirty="0"/>
        </a:p>
      </dsp:txBody>
      <dsp:txXfrm>
        <a:off x="0" y="2650781"/>
        <a:ext cx="6984776" cy="2646900"/>
      </dsp:txXfrm>
    </dsp:sp>
    <dsp:sp modelId="{A539B401-7BF8-452A-9B7C-2B6AA0631FD0}">
      <dsp:nvSpPr>
        <dsp:cNvPr id="0" name=""/>
        <dsp:cNvSpPr/>
      </dsp:nvSpPr>
      <dsp:spPr>
        <a:xfrm>
          <a:off x="0" y="5297682"/>
          <a:ext cx="6984776" cy="0"/>
        </a:xfrm>
        <a:prstGeom prst="line">
          <a:avLst/>
        </a:prstGeom>
        <a:gradFill rotWithShape="0">
          <a:gsLst>
            <a:gs pos="0">
              <a:schemeClr val="accent4">
                <a:hueOff val="-2057156"/>
                <a:satOff val="-5690"/>
                <a:lumOff val="3530"/>
                <a:alphaOff val="0"/>
                <a:tint val="92000"/>
                <a:satMod val="170000"/>
              </a:schemeClr>
            </a:gs>
            <a:gs pos="15000">
              <a:schemeClr val="accent4">
                <a:hueOff val="-2057156"/>
                <a:satOff val="-5690"/>
                <a:lumOff val="3530"/>
                <a:alphaOff val="0"/>
                <a:tint val="92000"/>
                <a:shade val="99000"/>
                <a:satMod val="170000"/>
              </a:schemeClr>
            </a:gs>
            <a:gs pos="62000">
              <a:schemeClr val="accent4">
                <a:hueOff val="-2057156"/>
                <a:satOff val="-5690"/>
                <a:lumOff val="3530"/>
                <a:alphaOff val="0"/>
                <a:tint val="96000"/>
                <a:shade val="80000"/>
                <a:satMod val="170000"/>
              </a:schemeClr>
            </a:gs>
            <a:gs pos="97000">
              <a:schemeClr val="accent4">
                <a:hueOff val="-2057156"/>
                <a:satOff val="-5690"/>
                <a:lumOff val="3530"/>
                <a:alphaOff val="0"/>
                <a:tint val="98000"/>
                <a:shade val="63000"/>
                <a:satMod val="170000"/>
              </a:schemeClr>
            </a:gs>
            <a:gs pos="100000">
              <a:schemeClr val="accent4">
                <a:hueOff val="-2057156"/>
                <a:satOff val="-5690"/>
                <a:lumOff val="3530"/>
                <a:alphaOff val="0"/>
                <a:shade val="62000"/>
                <a:satMod val="170000"/>
              </a:schemeClr>
            </a:gs>
          </a:gsLst>
          <a:path path="circle">
            <a:fillToRect l="50000" t="50000" r="50000" b="50000"/>
          </a:path>
        </a:gradFill>
        <a:ln w="9525" cap="flat" cmpd="sng" algn="ctr">
          <a:solidFill>
            <a:schemeClr val="accent4">
              <a:hueOff val="-2057156"/>
              <a:satOff val="-5690"/>
              <a:lumOff val="353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2057156"/>
              <a:satOff val="-5690"/>
              <a:lumOff val="3530"/>
              <a:alphaOff val="0"/>
              <a:shade val="80000"/>
            </a:schemeClr>
          </a:contourClr>
        </a:sp3d>
      </dsp:spPr>
      <dsp:style>
        <a:lnRef idx="1">
          <a:scrgbClr r="0" g="0" b="0"/>
        </a:lnRef>
        <a:fillRef idx="3">
          <a:scrgbClr r="0" g="0" b="0"/>
        </a:fillRef>
        <a:effectRef idx="2">
          <a:scrgbClr r="0" g="0" b="0"/>
        </a:effectRef>
        <a:fontRef idx="minor">
          <a:schemeClr val="lt1"/>
        </a:fontRef>
      </dsp:style>
    </dsp:sp>
    <dsp:sp modelId="{7BA5C184-E2E0-465D-86FF-A3E680E4A333}">
      <dsp:nvSpPr>
        <dsp:cNvPr id="0" name=""/>
        <dsp:cNvSpPr/>
      </dsp:nvSpPr>
      <dsp:spPr>
        <a:xfrm>
          <a:off x="0" y="5297682"/>
          <a:ext cx="6984776" cy="2646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Kullanım alanına göre farklılık gösteren </a:t>
          </a:r>
          <a:r>
            <a:rPr lang="tr-TR" sz="3300" kern="1200" dirty="0" err="1" smtClean="0"/>
            <a:t>koaksiyel</a:t>
          </a:r>
          <a:r>
            <a:rPr lang="tr-TR" sz="3300" kern="1200" dirty="0" smtClean="0"/>
            <a:t> kabloların iletim mesafesi ise normal koşullarda 500 metredir. </a:t>
          </a:r>
          <a:endParaRPr lang="tr-TR" sz="3300" kern="1200" dirty="0"/>
        </a:p>
      </dsp:txBody>
      <dsp:txXfrm>
        <a:off x="0" y="5297682"/>
        <a:ext cx="6984776" cy="26469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65A30-F92D-40B5-AA19-69D4AEAA1230}">
      <dsp:nvSpPr>
        <dsp:cNvPr id="0" name=""/>
        <dsp:cNvSpPr/>
      </dsp:nvSpPr>
      <dsp:spPr>
        <a:xfrm>
          <a:off x="0" y="0"/>
          <a:ext cx="5400600" cy="10801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tr-TR" sz="2700" b="1" kern="1200" smtClean="0"/>
            <a:t>BENİ DİNLEDİĞİNİZ İÇİN TEŞEKKÜR EDERİM </a:t>
          </a:r>
          <a:r>
            <a:rPr lang="tr-TR" sz="2700" b="1" kern="1200" smtClean="0">
              <a:sym typeface="Wingdings"/>
            </a:rPr>
            <a:t></a:t>
          </a:r>
          <a:endParaRPr lang="tr-TR" sz="2700" kern="1200"/>
        </a:p>
      </dsp:txBody>
      <dsp:txXfrm>
        <a:off x="540060" y="0"/>
        <a:ext cx="4320480" cy="10801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0673E-9801-4781-9F92-E1C20941FD53}">
      <dsp:nvSpPr>
        <dsp:cNvPr id="0" name=""/>
        <dsp:cNvSpPr/>
      </dsp:nvSpPr>
      <dsp:spPr>
        <a:xfrm>
          <a:off x="1219" y="0"/>
          <a:ext cx="2157778" cy="5688632"/>
        </a:xfrm>
        <a:prstGeom prst="roundRect">
          <a:avLst>
            <a:gd name="adj" fmla="val 10000"/>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tr-TR" sz="2800" kern="1200" dirty="0" smtClean="0"/>
            <a:t>(Slayt – </a:t>
          </a:r>
          <a:r>
            <a:rPr lang="tr-TR" sz="2800" kern="1200" dirty="0" err="1" smtClean="0"/>
            <a:t>Pdf</a:t>
          </a:r>
          <a:r>
            <a:rPr lang="tr-TR" sz="2800" kern="1200" dirty="0" smtClean="0"/>
            <a:t>) Ağ Temelleri Ders Modülleri– MEGEP MEB (2011)</a:t>
          </a:r>
          <a:endParaRPr lang="tr-TR" sz="2800" kern="1200" dirty="0"/>
        </a:p>
      </dsp:txBody>
      <dsp:txXfrm>
        <a:off x="64418" y="63199"/>
        <a:ext cx="2031380" cy="5562234"/>
      </dsp:txXfrm>
    </dsp:sp>
    <dsp:sp modelId="{EEA9A430-4FA1-48A0-91C6-454D45FF1CAB}">
      <dsp:nvSpPr>
        <dsp:cNvPr id="0" name=""/>
        <dsp:cNvSpPr/>
      </dsp:nvSpPr>
      <dsp:spPr>
        <a:xfrm>
          <a:off x="2521504" y="0"/>
          <a:ext cx="2157778" cy="5688632"/>
        </a:xfrm>
        <a:prstGeom prst="roundRect">
          <a:avLst>
            <a:gd name="adj" fmla="val 10000"/>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tr-TR" sz="2800" kern="1200" dirty="0" smtClean="0"/>
            <a:t>(Slayt - </a:t>
          </a:r>
          <a:r>
            <a:rPr lang="tr-TR" sz="2800" kern="1200" dirty="0" err="1" smtClean="0"/>
            <a:t>Pdf</a:t>
          </a:r>
          <a:r>
            <a:rPr lang="tr-TR" sz="2800" kern="1200" dirty="0" smtClean="0"/>
            <a:t>) :                                                                    Milli Eğitim Bakanlığı - Ağ Temelleri                       . </a:t>
          </a:r>
        </a:p>
        <a:p>
          <a:pPr lvl="0" algn="ctr" defTabSz="1244600" rtl="0">
            <a:lnSpc>
              <a:spcPct val="90000"/>
            </a:lnSpc>
            <a:spcBef>
              <a:spcPct val="0"/>
            </a:spcBef>
            <a:spcAft>
              <a:spcPct val="35000"/>
            </a:spcAft>
          </a:pPr>
          <a:r>
            <a:rPr lang="tr-TR" sz="2800" kern="1200" dirty="0" smtClean="0"/>
            <a:t>Ankara Üniversitesi Açık Ders Malzemeleri</a:t>
          </a:r>
          <a:endParaRPr lang="tr-TR" sz="2800" kern="1200" dirty="0"/>
        </a:p>
      </dsp:txBody>
      <dsp:txXfrm>
        <a:off x="2584703" y="63199"/>
        <a:ext cx="2031380" cy="5562234"/>
      </dsp:txXfrm>
    </dsp:sp>
    <dsp:sp modelId="{C0CB0D1E-B9A1-4591-A0EC-4B10053565CB}">
      <dsp:nvSpPr>
        <dsp:cNvPr id="0" name=""/>
        <dsp:cNvSpPr/>
      </dsp:nvSpPr>
      <dsp:spPr>
        <a:xfrm>
          <a:off x="5041790" y="0"/>
          <a:ext cx="2157778" cy="5688632"/>
        </a:xfrm>
        <a:prstGeom prst="roundRect">
          <a:avLst>
            <a:gd name="adj" fmla="val 10000"/>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tr-TR" sz="2800" kern="1200" smtClean="0"/>
            <a:t>Hafta 11 Ders notları                                                                          </a:t>
          </a:r>
          <a:endParaRPr lang="tr-TR" sz="2800" kern="1200"/>
        </a:p>
      </dsp:txBody>
      <dsp:txXfrm>
        <a:off x="5104989" y="63199"/>
        <a:ext cx="2031380" cy="5562234"/>
      </dsp:txXfrm>
    </dsp:sp>
    <dsp:sp modelId="{41131068-62A0-4B77-B697-5220AA917E1E}">
      <dsp:nvSpPr>
        <dsp:cNvPr id="0" name=""/>
        <dsp:cNvSpPr/>
      </dsp:nvSpPr>
      <dsp:spPr>
        <a:xfrm>
          <a:off x="7562076" y="0"/>
          <a:ext cx="2157778" cy="5688632"/>
        </a:xfrm>
        <a:prstGeom prst="roundRect">
          <a:avLst>
            <a:gd name="adj" fmla="val 10000"/>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tr-TR" sz="2800" kern="1200" smtClean="0"/>
            <a:t>Koaksiyel kablo resimleri (Google Görseller)</a:t>
          </a:r>
          <a:endParaRPr lang="tr-TR" sz="2800" kern="1200"/>
        </a:p>
      </dsp:txBody>
      <dsp:txXfrm>
        <a:off x="7625275" y="63199"/>
        <a:ext cx="2031380" cy="5562234"/>
      </dsp:txXfrm>
    </dsp:sp>
    <dsp:sp modelId="{B42BA213-7EF1-4EB9-92E0-550F544801B6}">
      <dsp:nvSpPr>
        <dsp:cNvPr id="0" name=""/>
        <dsp:cNvSpPr/>
      </dsp:nvSpPr>
      <dsp:spPr>
        <a:xfrm>
          <a:off x="10082361" y="0"/>
          <a:ext cx="2157778" cy="5688632"/>
        </a:xfrm>
        <a:prstGeom prst="roundRect">
          <a:avLst>
            <a:gd name="adj" fmla="val 10000"/>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tr-TR" sz="2800" kern="1200" smtClean="0"/>
            <a:t>Alfa Bilişim</a:t>
          </a:r>
          <a:endParaRPr lang="tr-TR" sz="2800" kern="1200"/>
        </a:p>
      </dsp:txBody>
      <dsp:txXfrm>
        <a:off x="10145560" y="63199"/>
        <a:ext cx="2031380" cy="5562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53178-CD68-4C19-90BF-02D813C0725D}">
      <dsp:nvSpPr>
        <dsp:cNvPr id="0" name=""/>
        <dsp:cNvSpPr/>
      </dsp:nvSpPr>
      <dsp:spPr>
        <a:xfrm>
          <a:off x="0" y="0"/>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3E643C4B-2E64-4E5C-8AE0-FFEB0F77E010}">
      <dsp:nvSpPr>
        <dsp:cNvPr id="0" name=""/>
        <dsp:cNvSpPr/>
      </dsp:nvSpPr>
      <dsp:spPr>
        <a:xfrm>
          <a:off x="0" y="0"/>
          <a:ext cx="7344816" cy="195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Merkezde iletken bakır, bakırın dışında da yalıtkan bir tabaka, tabakanın üzerinde alüminyum ya da bakır örgülü bir zırh ve en üstte yalıtkan bir kılıftan oluşur. </a:t>
          </a:r>
          <a:endParaRPr lang="tr-TR" sz="3000" kern="1200" dirty="0"/>
        </a:p>
      </dsp:txBody>
      <dsp:txXfrm>
        <a:off x="0" y="0"/>
        <a:ext cx="7344816" cy="1951111"/>
      </dsp:txXfrm>
    </dsp:sp>
    <dsp:sp modelId="{D98A5E58-244D-4815-9B12-FA0AF233F179}">
      <dsp:nvSpPr>
        <dsp:cNvPr id="0" name=""/>
        <dsp:cNvSpPr/>
      </dsp:nvSpPr>
      <dsp:spPr>
        <a:xfrm>
          <a:off x="0" y="1951111"/>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0540F063-F183-489C-B79A-ECDDC17409E7}">
      <dsp:nvSpPr>
        <dsp:cNvPr id="0" name=""/>
        <dsp:cNvSpPr/>
      </dsp:nvSpPr>
      <dsp:spPr>
        <a:xfrm>
          <a:off x="0" y="1951111"/>
          <a:ext cx="7344816" cy="195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smtClean="0"/>
            <a:t>Yalıtkanın çevresinde bu örgü topraklanmıştır. En dışta ise koruyucu kılıf </a:t>
          </a:r>
          <a:r>
            <a:rPr lang="tr-TR" sz="3000" kern="1200" dirty="0" err="1" smtClean="0"/>
            <a:t>koaksiyel</a:t>
          </a:r>
          <a:r>
            <a:rPr lang="tr-TR" sz="3000" kern="1200" dirty="0" smtClean="0"/>
            <a:t> kabloların kendi kalınlığındaki diğer kablolara göre daha elastiki olmalarını sağlar.</a:t>
          </a:r>
          <a:endParaRPr lang="tr-TR" sz="3000" kern="1200" dirty="0"/>
        </a:p>
      </dsp:txBody>
      <dsp:txXfrm>
        <a:off x="0" y="1951111"/>
        <a:ext cx="7344816" cy="1951111"/>
      </dsp:txXfrm>
    </dsp:sp>
    <dsp:sp modelId="{6D06881B-69E0-4F9D-8160-D0BE8B1B5A36}">
      <dsp:nvSpPr>
        <dsp:cNvPr id="0" name=""/>
        <dsp:cNvSpPr/>
      </dsp:nvSpPr>
      <dsp:spPr>
        <a:xfrm>
          <a:off x="0" y="3902223"/>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52D758FD-E10F-4C36-9C56-9C413A803EE2}">
      <dsp:nvSpPr>
        <dsp:cNvPr id="0" name=""/>
        <dsp:cNvSpPr/>
      </dsp:nvSpPr>
      <dsp:spPr>
        <a:xfrm>
          <a:off x="0" y="3902223"/>
          <a:ext cx="7344816" cy="195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dirty="0" err="1" smtClean="0"/>
            <a:t>Koaksiyel</a:t>
          </a:r>
          <a:r>
            <a:rPr lang="tr-TR" sz="3000" kern="1200" dirty="0" smtClean="0"/>
            <a:t> kablonun bu yapısı, merkezdeki iletken üzerinde taşınan sinyalin, elektriksel gürültülerden etkilenmesini önler. </a:t>
          </a:r>
          <a:endParaRPr lang="tr-TR" sz="3000" kern="1200" dirty="0"/>
        </a:p>
      </dsp:txBody>
      <dsp:txXfrm>
        <a:off x="0" y="3902223"/>
        <a:ext cx="7344816" cy="1951111"/>
      </dsp:txXfrm>
    </dsp:sp>
    <dsp:sp modelId="{9A425C86-050A-4CE4-950F-258CB0E86C02}">
      <dsp:nvSpPr>
        <dsp:cNvPr id="0" name=""/>
        <dsp:cNvSpPr/>
      </dsp:nvSpPr>
      <dsp:spPr>
        <a:xfrm>
          <a:off x="0" y="5853336"/>
          <a:ext cx="73448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30430D3B-9FF4-4E9F-B486-05081DD8E611}">
      <dsp:nvSpPr>
        <dsp:cNvPr id="0" name=""/>
        <dsp:cNvSpPr/>
      </dsp:nvSpPr>
      <dsp:spPr>
        <a:xfrm>
          <a:off x="0" y="5853335"/>
          <a:ext cx="7344816" cy="195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tr-TR" sz="3000" kern="1200" smtClean="0"/>
            <a:t>Koaksiyel kablo içindeki elektromanyetik radyasyona karşı bir bariyer (önleç) görevi yapan yoğun metal koruyucu, içteki kablonun etrafında esnek bir silindir meydana getirir.</a:t>
          </a:r>
          <a:endParaRPr lang="tr-TR" sz="3000" kern="1200"/>
        </a:p>
      </dsp:txBody>
      <dsp:txXfrm>
        <a:off x="0" y="5853335"/>
        <a:ext cx="7344816" cy="19511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4DE46-9A5A-49B9-B859-2EF1A35D49FD}">
      <dsp:nvSpPr>
        <dsp:cNvPr id="0" name=""/>
        <dsp:cNvSpPr/>
      </dsp:nvSpPr>
      <dsp:spPr>
        <a:xfrm>
          <a:off x="0" y="785"/>
          <a:ext cx="10691472"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062D349F-9C4F-4068-B68C-B9C7BD960626}">
      <dsp:nvSpPr>
        <dsp:cNvPr id="0" name=""/>
        <dsp:cNvSpPr/>
      </dsp:nvSpPr>
      <dsp:spPr>
        <a:xfrm>
          <a:off x="0" y="785"/>
          <a:ext cx="10691472" cy="174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tr-TR" sz="2900" kern="1200" dirty="0" smtClean="0"/>
            <a:t>Elektrik sinyali bir kablodan geçerken tıpkı bir küçük radyo istasyonu gibi kablo etrafında elektromanyetik alan oluşturur. Ayrıca söz konusu alan başka bir kabloyla karşılaştığında elektromanyetik alan, bu kablo içinde küçük bir elektrik akımı üretir.</a:t>
          </a:r>
          <a:endParaRPr lang="tr-TR" sz="2900" kern="1200" dirty="0"/>
        </a:p>
      </dsp:txBody>
      <dsp:txXfrm>
        <a:off x="0" y="785"/>
        <a:ext cx="10691472" cy="1749815"/>
      </dsp:txXfrm>
    </dsp:sp>
    <dsp:sp modelId="{E1336091-FD5A-4B2C-84E6-5FFF13D312EB}">
      <dsp:nvSpPr>
        <dsp:cNvPr id="0" name=""/>
        <dsp:cNvSpPr/>
      </dsp:nvSpPr>
      <dsp:spPr>
        <a:xfrm>
          <a:off x="0" y="1750600"/>
          <a:ext cx="10691472"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31E3F6DC-E0DC-4A42-9CA6-6D5BA9BC67D7}">
      <dsp:nvSpPr>
        <dsp:cNvPr id="0" name=""/>
        <dsp:cNvSpPr/>
      </dsp:nvSpPr>
      <dsp:spPr>
        <a:xfrm>
          <a:off x="0" y="1750600"/>
          <a:ext cx="10691472" cy="174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tr-TR" sz="2900" kern="1200" dirty="0" smtClean="0"/>
            <a:t>Üretilen akımın miktarı elektromanyetik alanın kuvvetine ve kablonun fiziksel durumuna bağlıdır. Bilgisayarlar normal veya kazara üretilen sinyalleri ayırt edemediğinden, oluşan akım normal iletişimi bozacak veya önleyecek kadar kuvvetli olabilir.</a:t>
          </a:r>
          <a:endParaRPr lang="tr-TR" sz="2900" kern="1200" dirty="0"/>
        </a:p>
      </dsp:txBody>
      <dsp:txXfrm>
        <a:off x="0" y="1750600"/>
        <a:ext cx="10691472" cy="1749815"/>
      </dsp:txXfrm>
    </dsp:sp>
    <dsp:sp modelId="{66E16731-28C9-47E3-882D-D077B809FAF2}">
      <dsp:nvSpPr>
        <dsp:cNvPr id="0" name=""/>
        <dsp:cNvSpPr/>
      </dsp:nvSpPr>
      <dsp:spPr>
        <a:xfrm>
          <a:off x="0" y="3500416"/>
          <a:ext cx="10691472"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FDB6AD5-D9AD-4BDE-8F5D-A98FF9304F7F}">
      <dsp:nvSpPr>
        <dsp:cNvPr id="0" name=""/>
        <dsp:cNvSpPr/>
      </dsp:nvSpPr>
      <dsp:spPr>
        <a:xfrm>
          <a:off x="0" y="3500416"/>
          <a:ext cx="10691472" cy="174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tr-TR" sz="2900" kern="1200" dirty="0" smtClean="0"/>
            <a:t>Ağı oluşturan kablolar birbirine paralel olarak bulundukları parazit problemi oldukça önemlidir. Bilgisayar ağları için kullanılan kablolama tipi paraziti minimize etmek için iyi seçilmelidir.</a:t>
          </a:r>
          <a:endParaRPr lang="tr-TR" sz="2900" kern="1200" dirty="0"/>
        </a:p>
      </dsp:txBody>
      <dsp:txXfrm>
        <a:off x="0" y="3500416"/>
        <a:ext cx="10691472" cy="1749815"/>
      </dsp:txXfrm>
    </dsp:sp>
    <dsp:sp modelId="{37116B2F-D08C-44B9-AAA1-292D192D0BFD}">
      <dsp:nvSpPr>
        <dsp:cNvPr id="0" name=""/>
        <dsp:cNvSpPr/>
      </dsp:nvSpPr>
      <dsp:spPr>
        <a:xfrm>
          <a:off x="0" y="5250231"/>
          <a:ext cx="10691472"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C41B820-8F2F-447B-8B6C-A2DC532D384E}">
      <dsp:nvSpPr>
        <dsp:cNvPr id="0" name=""/>
        <dsp:cNvSpPr/>
      </dsp:nvSpPr>
      <dsp:spPr>
        <a:xfrm>
          <a:off x="0" y="5250231"/>
          <a:ext cx="10691472" cy="772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tr-TR" sz="2900" kern="1200" dirty="0" smtClean="0"/>
            <a:t>Ağlarda paraziti minimize etmek için iki esas kablo türünden biri kullanılır.</a:t>
          </a:r>
          <a:endParaRPr lang="tr-TR" sz="2900" kern="1200" dirty="0"/>
        </a:p>
      </dsp:txBody>
      <dsp:txXfrm>
        <a:off x="0" y="5250231"/>
        <a:ext cx="10691472" cy="772823"/>
      </dsp:txXfrm>
    </dsp:sp>
    <dsp:sp modelId="{AD56E355-806B-46A7-97D1-E50F566656EE}">
      <dsp:nvSpPr>
        <dsp:cNvPr id="0" name=""/>
        <dsp:cNvSpPr/>
      </dsp:nvSpPr>
      <dsp:spPr>
        <a:xfrm>
          <a:off x="0" y="6023055"/>
          <a:ext cx="10691472"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A0CD3B06-69E5-466A-AC70-80F3A45D65F2}">
      <dsp:nvSpPr>
        <dsp:cNvPr id="0" name=""/>
        <dsp:cNvSpPr/>
      </dsp:nvSpPr>
      <dsp:spPr>
        <a:xfrm>
          <a:off x="0" y="6023055"/>
          <a:ext cx="10691472" cy="74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tr-TR" sz="2900" kern="1200" dirty="0" err="1" smtClean="0"/>
            <a:t>Kokasiyel</a:t>
          </a:r>
          <a:r>
            <a:rPr lang="tr-TR" sz="2900" kern="1200" dirty="0" smtClean="0"/>
            <a:t> (Eş eksenli) Kablo </a:t>
          </a:r>
          <a:endParaRPr lang="tr-TR" sz="2900" kern="1200" dirty="0"/>
        </a:p>
      </dsp:txBody>
      <dsp:txXfrm>
        <a:off x="0" y="6023055"/>
        <a:ext cx="10691472" cy="747451"/>
      </dsp:txXfrm>
    </dsp:sp>
    <dsp:sp modelId="{4B78FD08-D51E-4ECE-B39B-047C86C0E41C}">
      <dsp:nvSpPr>
        <dsp:cNvPr id="0" name=""/>
        <dsp:cNvSpPr/>
      </dsp:nvSpPr>
      <dsp:spPr>
        <a:xfrm>
          <a:off x="0" y="6770506"/>
          <a:ext cx="10691472"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1DFFBE9B-6206-414E-931A-2E31EA958AD1}">
      <dsp:nvSpPr>
        <dsp:cNvPr id="0" name=""/>
        <dsp:cNvSpPr/>
      </dsp:nvSpPr>
      <dsp:spPr>
        <a:xfrm>
          <a:off x="0" y="6770506"/>
          <a:ext cx="10691472" cy="861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tr-TR" sz="2900" kern="1200" dirty="0" smtClean="0"/>
            <a:t>Çift Bükümlü Kablo</a:t>
          </a:r>
          <a:endParaRPr lang="tr-TR" sz="2900" kern="1200" dirty="0"/>
        </a:p>
      </dsp:txBody>
      <dsp:txXfrm>
        <a:off x="0" y="6770506"/>
        <a:ext cx="10691472" cy="8615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167E5-1E83-4171-A653-AD4CB97A5C27}">
      <dsp:nvSpPr>
        <dsp:cNvPr id="0" name=""/>
        <dsp:cNvSpPr/>
      </dsp:nvSpPr>
      <dsp:spPr>
        <a:xfrm>
          <a:off x="0" y="2837"/>
          <a:ext cx="518457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9F96B027-8A5D-4AF6-8D20-750FEDAFCCBE}">
      <dsp:nvSpPr>
        <dsp:cNvPr id="0" name=""/>
        <dsp:cNvSpPr/>
      </dsp:nvSpPr>
      <dsp:spPr>
        <a:xfrm>
          <a:off x="0" y="2837"/>
          <a:ext cx="5184576" cy="4574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rtl="0">
            <a:lnSpc>
              <a:spcPct val="90000"/>
            </a:lnSpc>
            <a:spcBef>
              <a:spcPct val="0"/>
            </a:spcBef>
            <a:spcAft>
              <a:spcPct val="35000"/>
            </a:spcAft>
          </a:pPr>
          <a:r>
            <a:rPr lang="tr-TR" sz="3200" kern="1200" dirty="0" err="1" smtClean="0"/>
            <a:t>Koaksiyel</a:t>
          </a:r>
          <a:r>
            <a:rPr lang="tr-TR" sz="3200" kern="1200" dirty="0" smtClean="0"/>
            <a:t> kablo tipleri kendi RG kodlarına sahiptir. </a:t>
          </a:r>
          <a:r>
            <a:rPr lang="tr-TR" sz="3200" kern="1200" dirty="0" err="1" smtClean="0"/>
            <a:t>Koaksiyel</a:t>
          </a:r>
          <a:r>
            <a:rPr lang="tr-TR" sz="3200" kern="1200" dirty="0" smtClean="0"/>
            <a:t> kabloda bizim için önemli olan ve değişkenlik arz eden değer kablonun empedansı veya </a:t>
          </a:r>
          <a:r>
            <a:rPr lang="tr-TR" sz="3200" kern="1200" dirty="0" err="1" smtClean="0"/>
            <a:t>omajıdır</a:t>
          </a:r>
          <a:r>
            <a:rPr lang="tr-TR" sz="3200" kern="1200" dirty="0" smtClean="0"/>
            <a:t> (direnç değeridir). Bu değer kablonun belirli bir uzunlukta elektrik akımına karşı gösterdiği dirençtir.</a:t>
          </a:r>
          <a:endParaRPr lang="tr-TR" sz="3200" kern="1200" dirty="0"/>
        </a:p>
      </dsp:txBody>
      <dsp:txXfrm>
        <a:off x="0" y="2837"/>
        <a:ext cx="5184576" cy="4574757"/>
      </dsp:txXfrm>
    </dsp:sp>
    <dsp:sp modelId="{D6ECDA7D-9D25-4B03-B76B-410F1752008A}">
      <dsp:nvSpPr>
        <dsp:cNvPr id="0" name=""/>
        <dsp:cNvSpPr/>
      </dsp:nvSpPr>
      <dsp:spPr>
        <a:xfrm>
          <a:off x="0" y="4577595"/>
          <a:ext cx="518457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B5CE4A0C-51DD-4F19-BDFC-D71E0056F9BE}">
      <dsp:nvSpPr>
        <dsp:cNvPr id="0" name=""/>
        <dsp:cNvSpPr/>
      </dsp:nvSpPr>
      <dsp:spPr>
        <a:xfrm>
          <a:off x="0" y="4577595"/>
          <a:ext cx="5040548" cy="3124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rtl="0">
            <a:lnSpc>
              <a:spcPct val="90000"/>
            </a:lnSpc>
            <a:spcBef>
              <a:spcPct val="0"/>
            </a:spcBef>
            <a:spcAft>
              <a:spcPct val="35000"/>
            </a:spcAft>
          </a:pPr>
          <a:r>
            <a:rPr lang="tr-TR" sz="3200" kern="1200" dirty="0" err="1" smtClean="0"/>
            <a:t>Koaksiyel</a:t>
          </a:r>
          <a:r>
            <a:rPr lang="tr-TR" sz="3200" kern="1200" dirty="0" smtClean="0"/>
            <a:t> kablolar dıştan bakıldığında birbirlerine çok benzerler, ancak kabloya daha yakından bakınca üzerinde      RG kodunu ve empedansını görebilirsiniz.</a:t>
          </a:r>
          <a:endParaRPr lang="tr-TR" sz="3200" kern="1200" dirty="0"/>
        </a:p>
      </dsp:txBody>
      <dsp:txXfrm>
        <a:off x="0" y="4577595"/>
        <a:ext cx="5040548" cy="31244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327B6-2DA2-493E-BAE7-D648DDD6D048}">
      <dsp:nvSpPr>
        <dsp:cNvPr id="0" name=""/>
        <dsp:cNvSpPr/>
      </dsp:nvSpPr>
      <dsp:spPr>
        <a:xfrm>
          <a:off x="0" y="597"/>
          <a:ext cx="11062964" cy="584177"/>
        </a:xfrm>
        <a:prstGeom prst="roundRect">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tr-TR" sz="2800" b="1" kern="1200" dirty="0" smtClean="0"/>
            <a:t>Ortak Özellik : </a:t>
          </a:r>
          <a:r>
            <a:rPr lang="tr-TR" sz="2800" kern="1200" dirty="0" smtClean="0"/>
            <a:t>Her ikisinde de bas topolojisi ağlarında kullanılır.</a:t>
          </a:r>
          <a:endParaRPr lang="tr-TR" sz="2800" kern="1200" dirty="0"/>
        </a:p>
      </dsp:txBody>
      <dsp:txXfrm>
        <a:off x="28517" y="29114"/>
        <a:ext cx="11005930" cy="527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A2743-16A6-4758-8412-A9A8A5101C1A}">
      <dsp:nvSpPr>
        <dsp:cNvPr id="0" name=""/>
        <dsp:cNvSpPr/>
      </dsp:nvSpPr>
      <dsp:spPr>
        <a:xfrm>
          <a:off x="0" y="531"/>
          <a:ext cx="8848798"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3303C776-07A4-451F-BA8E-7AF885ED29E2}">
      <dsp:nvSpPr>
        <dsp:cNvPr id="0" name=""/>
        <dsp:cNvSpPr/>
      </dsp:nvSpPr>
      <dsp:spPr>
        <a:xfrm>
          <a:off x="0" y="531"/>
          <a:ext cx="8848798" cy="1929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Günümüzde en yaygın kullanılan ağ kablosu tipi birbirine dolanmış çiftler halinde, telefon kablosuna benzer yapıdaki kablodur. </a:t>
          </a:r>
          <a:endParaRPr lang="tr-TR" sz="3300" kern="1200" dirty="0"/>
        </a:p>
      </dsp:txBody>
      <dsp:txXfrm>
        <a:off x="0" y="531"/>
        <a:ext cx="8848798" cy="1929707"/>
      </dsp:txXfrm>
    </dsp:sp>
    <dsp:sp modelId="{85250247-2DE5-441A-BDCD-BC7773A7D28F}">
      <dsp:nvSpPr>
        <dsp:cNvPr id="0" name=""/>
        <dsp:cNvSpPr/>
      </dsp:nvSpPr>
      <dsp:spPr>
        <a:xfrm>
          <a:off x="0" y="1930238"/>
          <a:ext cx="8848798"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2E48EFB3-3F0F-4277-BF92-7FE9C83417D9}">
      <dsp:nvSpPr>
        <dsp:cNvPr id="0" name=""/>
        <dsp:cNvSpPr/>
      </dsp:nvSpPr>
      <dsp:spPr>
        <a:xfrm>
          <a:off x="0" y="1930238"/>
          <a:ext cx="8848798" cy="1907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Bükümlü çift kablolar, birbirine bükülmüş ve koruyucu bir kaplama içine yerleştirilmiş bir veya daha fazla sayıda yalıtılmış bakır tel çiftinden oluşur. </a:t>
          </a:r>
          <a:endParaRPr lang="tr-TR" sz="3300" kern="1200" dirty="0"/>
        </a:p>
      </dsp:txBody>
      <dsp:txXfrm>
        <a:off x="0" y="1930238"/>
        <a:ext cx="8848798" cy="1907694"/>
      </dsp:txXfrm>
    </dsp:sp>
    <dsp:sp modelId="{7BC1DB05-3570-49C6-BE62-E77C1C0BA03D}">
      <dsp:nvSpPr>
        <dsp:cNvPr id="0" name=""/>
        <dsp:cNvSpPr/>
      </dsp:nvSpPr>
      <dsp:spPr>
        <a:xfrm>
          <a:off x="0" y="3837932"/>
          <a:ext cx="8848798"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208F0BA8-9FD6-4DF7-9AE0-FC3E834F85D0}">
      <dsp:nvSpPr>
        <dsp:cNvPr id="0" name=""/>
        <dsp:cNvSpPr/>
      </dsp:nvSpPr>
      <dsp:spPr>
        <a:xfrm>
          <a:off x="0" y="3837932"/>
          <a:ext cx="8848798" cy="366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Bükümlü çift bakır kablolar, yerel alan ağlarında en çok kullanılan kablolardır. </a:t>
          </a:r>
          <a:r>
            <a:rPr lang="tr-TR" sz="3300" kern="1200" dirty="0" err="1" smtClean="0"/>
            <a:t>Koaksiyel</a:t>
          </a:r>
          <a:r>
            <a:rPr lang="tr-TR" sz="3300" kern="1200" dirty="0" smtClean="0"/>
            <a:t> kabloya göre ucuz ve döşemesi kolaydır. Elektriksel işaretin taşınması sırasında parazitlerden korunmak için kablolar çiftler halinde birbirlerine dolanır. Bu kablolarda genellikle 4 çift kablo bulunur.</a:t>
          </a:r>
          <a:endParaRPr lang="tr-TR" sz="3300" kern="1200" dirty="0"/>
        </a:p>
      </dsp:txBody>
      <dsp:txXfrm>
        <a:off x="0" y="3837932"/>
        <a:ext cx="8848798" cy="3662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4CE98-8093-4721-B8DF-8A19008973BA}">
      <dsp:nvSpPr>
        <dsp:cNvPr id="0" name=""/>
        <dsp:cNvSpPr/>
      </dsp:nvSpPr>
      <dsp:spPr>
        <a:xfrm>
          <a:off x="0" y="1134"/>
          <a:ext cx="109452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AB08822A-AC52-45DD-84F9-23684F68352D}">
      <dsp:nvSpPr>
        <dsp:cNvPr id="0" name=""/>
        <dsp:cNvSpPr/>
      </dsp:nvSpPr>
      <dsp:spPr>
        <a:xfrm>
          <a:off x="0" y="1134"/>
          <a:ext cx="10945216" cy="428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Bükümlü çift kabloda, birim uzunluğu başına düşen büklüm sayısı, kablonun girişime karşı sahip olduğu direnç miktarını etkiler. CAT3 adıyla da bilinen ve telefon trafiğini taşımak için uygun olan bükümlü çift kablo, otuz cm başına 3-4 büklüme sahiptir. Bu nedenle direnci düşüktür. CAT5 adıyla da bilinen ve veri iletimi için uygun olan kablo, inç (2,5 cm) başına 1-4 büklüme sahiptir ve bu nedenle girişime karşı daha dirençlidir.</a:t>
          </a:r>
          <a:endParaRPr lang="tr-TR" sz="3300" kern="1200" dirty="0"/>
        </a:p>
      </dsp:txBody>
      <dsp:txXfrm>
        <a:off x="0" y="1134"/>
        <a:ext cx="10945216" cy="4285579"/>
      </dsp:txXfrm>
    </dsp:sp>
    <dsp:sp modelId="{4DAE5B7C-F3BB-4DE7-9BAF-815801C92672}">
      <dsp:nvSpPr>
        <dsp:cNvPr id="0" name=""/>
        <dsp:cNvSpPr/>
      </dsp:nvSpPr>
      <dsp:spPr>
        <a:xfrm>
          <a:off x="0" y="4286713"/>
          <a:ext cx="109452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6DB7F005-9BE7-45F4-9E37-5481CB1184C1}">
      <dsp:nvSpPr>
        <dsp:cNvPr id="0" name=""/>
        <dsp:cNvSpPr/>
      </dsp:nvSpPr>
      <dsp:spPr>
        <a:xfrm>
          <a:off x="0" y="4286713"/>
          <a:ext cx="10945216" cy="1967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3 tür bükümlü kablo vardır;</a:t>
          </a:r>
          <a:endParaRPr lang="tr-TR" sz="3300" kern="1200" dirty="0"/>
        </a:p>
      </dsp:txBody>
      <dsp:txXfrm>
        <a:off x="0" y="4286713"/>
        <a:ext cx="10945216" cy="1967173"/>
      </dsp:txXfrm>
    </dsp:sp>
    <dsp:sp modelId="{9BF29727-4730-48DB-8A1E-F42149716766}">
      <dsp:nvSpPr>
        <dsp:cNvPr id="0" name=""/>
        <dsp:cNvSpPr/>
      </dsp:nvSpPr>
      <dsp:spPr>
        <a:xfrm>
          <a:off x="0" y="6253887"/>
          <a:ext cx="10945216"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7A5C04AC-3D21-4388-B3D2-542D2B63EA7C}">
      <dsp:nvSpPr>
        <dsp:cNvPr id="0" name=""/>
        <dsp:cNvSpPr/>
      </dsp:nvSpPr>
      <dsp:spPr>
        <a:xfrm>
          <a:off x="0" y="6253887"/>
          <a:ext cx="10945216" cy="144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tr-TR" sz="3300" kern="1200" dirty="0" smtClean="0"/>
            <a:t>UTP, STP, FTP</a:t>
          </a:r>
          <a:endParaRPr lang="tr-TR" sz="3300" kern="1200" dirty="0"/>
        </a:p>
      </dsp:txBody>
      <dsp:txXfrm>
        <a:off x="0" y="6253887"/>
        <a:ext cx="10945216" cy="14498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24759-AF92-426E-A918-6126422A119A}">
      <dsp:nvSpPr>
        <dsp:cNvPr id="0" name=""/>
        <dsp:cNvSpPr/>
      </dsp:nvSpPr>
      <dsp:spPr>
        <a:xfrm>
          <a:off x="0" y="2880"/>
          <a:ext cx="864096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55D4E6F6-F0A6-4C4F-B2E3-5BF5D3F4484E}">
      <dsp:nvSpPr>
        <dsp:cNvPr id="0" name=""/>
        <dsp:cNvSpPr/>
      </dsp:nvSpPr>
      <dsp:spPr>
        <a:xfrm>
          <a:off x="0" y="2880"/>
          <a:ext cx="8640960" cy="763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tr-TR" sz="2800" kern="1200" dirty="0" smtClean="0"/>
            <a:t>(Korumasız Çift Bükümlü Kablo)</a:t>
          </a:r>
          <a:endParaRPr lang="tr-TR" sz="2800" kern="1200" dirty="0"/>
        </a:p>
      </dsp:txBody>
      <dsp:txXfrm>
        <a:off x="0" y="2880"/>
        <a:ext cx="8640960" cy="763614"/>
      </dsp:txXfrm>
    </dsp:sp>
    <dsp:sp modelId="{755E16BE-9697-4DE5-9A45-5B10280921A3}">
      <dsp:nvSpPr>
        <dsp:cNvPr id="0" name=""/>
        <dsp:cNvSpPr/>
      </dsp:nvSpPr>
      <dsp:spPr>
        <a:xfrm>
          <a:off x="0" y="766494"/>
          <a:ext cx="864096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8856F8FC-5DB6-4BFD-AFCE-C2E0CD2819AD}">
      <dsp:nvSpPr>
        <dsp:cNvPr id="0" name=""/>
        <dsp:cNvSpPr/>
      </dsp:nvSpPr>
      <dsp:spPr>
        <a:xfrm>
          <a:off x="0" y="766494"/>
          <a:ext cx="8640960" cy="7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tr-TR" sz="2800" kern="1200" dirty="0" smtClean="0"/>
            <a:t>UTP - </a:t>
          </a:r>
          <a:r>
            <a:rPr lang="tr-TR" sz="2800" kern="1200" dirty="0" err="1" smtClean="0"/>
            <a:t>Unshielded</a:t>
          </a:r>
          <a:r>
            <a:rPr lang="tr-TR" sz="2800" kern="1200" dirty="0" smtClean="0"/>
            <a:t> </a:t>
          </a:r>
          <a:r>
            <a:rPr lang="tr-TR" sz="2800" kern="1200" dirty="0" err="1" smtClean="0"/>
            <a:t>Twisted</a:t>
          </a:r>
          <a:r>
            <a:rPr lang="tr-TR" sz="2800" kern="1200" dirty="0" smtClean="0"/>
            <a:t> </a:t>
          </a:r>
          <a:r>
            <a:rPr lang="tr-TR" sz="2800" kern="1200" dirty="0" err="1" smtClean="0"/>
            <a:t>Pair</a:t>
          </a:r>
          <a:r>
            <a:rPr lang="tr-TR" sz="2800" kern="1200" dirty="0" smtClean="0"/>
            <a:t>. </a:t>
          </a:r>
          <a:endParaRPr lang="tr-TR" sz="2800" kern="1200" dirty="0"/>
        </a:p>
      </dsp:txBody>
      <dsp:txXfrm>
        <a:off x="0" y="766494"/>
        <a:ext cx="8640960" cy="767421"/>
      </dsp:txXfrm>
    </dsp:sp>
    <dsp:sp modelId="{A73C90F0-6245-4F4F-B300-9E8AC9D8117E}">
      <dsp:nvSpPr>
        <dsp:cNvPr id="0" name=""/>
        <dsp:cNvSpPr/>
      </dsp:nvSpPr>
      <dsp:spPr>
        <a:xfrm>
          <a:off x="0" y="1533916"/>
          <a:ext cx="864096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BF76946-A9B1-4099-868C-77053A99690C}">
      <dsp:nvSpPr>
        <dsp:cNvPr id="0" name=""/>
        <dsp:cNvSpPr/>
      </dsp:nvSpPr>
      <dsp:spPr>
        <a:xfrm>
          <a:off x="0" y="1533916"/>
          <a:ext cx="8640960" cy="1779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tr-TR" sz="2800" kern="1200" smtClean="0"/>
            <a:t>UTP birbirine dolanmış çiftler halinde ve en dışta da plastik bir koruma olmak üzere üretilir. Kablonun içinde kablonun dayanıklılığını arttırmak ve gerektiğinde dıştaki plastik kılıfı kolayca sıyırmak için naylon bir ip bulunur. </a:t>
          </a:r>
          <a:endParaRPr lang="tr-TR" sz="2800" kern="1200"/>
        </a:p>
      </dsp:txBody>
      <dsp:txXfrm>
        <a:off x="0" y="1533916"/>
        <a:ext cx="8640960" cy="1779033"/>
      </dsp:txXfrm>
    </dsp:sp>
    <dsp:sp modelId="{5D781280-7CC8-47A4-90E2-F48CE38CF0E1}">
      <dsp:nvSpPr>
        <dsp:cNvPr id="0" name=""/>
        <dsp:cNvSpPr/>
      </dsp:nvSpPr>
      <dsp:spPr>
        <a:xfrm>
          <a:off x="0" y="3312950"/>
          <a:ext cx="864096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A87A39B2-A833-420F-8684-A2701202319D}">
      <dsp:nvSpPr>
        <dsp:cNvPr id="0" name=""/>
        <dsp:cNvSpPr/>
      </dsp:nvSpPr>
      <dsp:spPr>
        <a:xfrm>
          <a:off x="0" y="3312950"/>
          <a:ext cx="8640960" cy="1779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tr-TR" sz="2800" kern="1200" dirty="0" smtClean="0"/>
            <a:t>Tel çiftlerinin birbirine dolanmış olmaları hem kendi aralarında hem de dış ortamdan oluşabilecek sinyal bozulmalarının önüne geçmek için alınmış bir tedbirdir.</a:t>
          </a:r>
          <a:endParaRPr lang="tr-TR" sz="2800" kern="1200" dirty="0"/>
        </a:p>
      </dsp:txBody>
      <dsp:txXfrm>
        <a:off x="0" y="3312950"/>
        <a:ext cx="8640960" cy="1779033"/>
      </dsp:txXfrm>
    </dsp:sp>
    <dsp:sp modelId="{BC67B3B0-9A70-47C0-A0C6-661835D9E3FC}">
      <dsp:nvSpPr>
        <dsp:cNvPr id="0" name=""/>
        <dsp:cNvSpPr/>
      </dsp:nvSpPr>
      <dsp:spPr>
        <a:xfrm>
          <a:off x="0" y="5091983"/>
          <a:ext cx="864096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EC20F31-1DFE-4F49-9F31-412A01D3C862}">
      <dsp:nvSpPr>
        <dsp:cNvPr id="0" name=""/>
        <dsp:cNvSpPr/>
      </dsp:nvSpPr>
      <dsp:spPr>
        <a:xfrm>
          <a:off x="0" y="5091983"/>
          <a:ext cx="8640960" cy="948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tr-TR" sz="2800" kern="1200" dirty="0" smtClean="0"/>
            <a:t>Kablodaki ana renkler; turuncu, mavi, yeşil ve kahverengidir. </a:t>
          </a:r>
          <a:endParaRPr lang="tr-TR" sz="2800" kern="1200" dirty="0"/>
        </a:p>
      </dsp:txBody>
      <dsp:txXfrm>
        <a:off x="0" y="5091983"/>
        <a:ext cx="8640960" cy="948918"/>
      </dsp:txXfrm>
    </dsp:sp>
    <dsp:sp modelId="{CA905737-827E-4693-8DAA-E38CF63B9E65}">
      <dsp:nvSpPr>
        <dsp:cNvPr id="0" name=""/>
        <dsp:cNvSpPr/>
      </dsp:nvSpPr>
      <dsp:spPr>
        <a:xfrm>
          <a:off x="0" y="6040902"/>
          <a:ext cx="864096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F834083A-0C90-4742-B5EF-72D80434C62C}">
      <dsp:nvSpPr>
        <dsp:cNvPr id="0" name=""/>
        <dsp:cNvSpPr/>
      </dsp:nvSpPr>
      <dsp:spPr>
        <a:xfrm>
          <a:off x="0" y="6040902"/>
          <a:ext cx="8640960" cy="84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tr-TR" sz="2800" kern="1200" dirty="0" smtClean="0"/>
            <a:t>Her çiftin bir ana rengi bir de "beyazlı" olanı vardır. </a:t>
          </a:r>
          <a:endParaRPr lang="tr-TR" sz="2800" kern="1200" dirty="0"/>
        </a:p>
      </dsp:txBody>
      <dsp:txXfrm>
        <a:off x="0" y="6040902"/>
        <a:ext cx="8640960" cy="848848"/>
      </dsp:txXfrm>
    </dsp:sp>
    <dsp:sp modelId="{C1BC45AE-B8FB-4E2D-9AB5-60C5013C3C43}">
      <dsp:nvSpPr>
        <dsp:cNvPr id="0" name=""/>
        <dsp:cNvSpPr/>
      </dsp:nvSpPr>
      <dsp:spPr>
        <a:xfrm>
          <a:off x="0" y="6889750"/>
          <a:ext cx="8640960" cy="0"/>
        </a:xfrm>
        <a:prstGeom prst="lin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1">
          <a:scrgbClr r="0" g="0" b="0"/>
        </a:lnRef>
        <a:fillRef idx="3">
          <a:scrgbClr r="0" g="0" b="0"/>
        </a:fillRef>
        <a:effectRef idx="2">
          <a:scrgbClr r="0" g="0" b="0"/>
        </a:effectRef>
        <a:fontRef idx="minor">
          <a:schemeClr val="lt1"/>
        </a:fontRef>
      </dsp:style>
    </dsp:sp>
    <dsp:sp modelId="{505993A7-8169-42BA-BFE8-9E39C70654A9}">
      <dsp:nvSpPr>
        <dsp:cNvPr id="0" name=""/>
        <dsp:cNvSpPr/>
      </dsp:nvSpPr>
      <dsp:spPr>
        <a:xfrm>
          <a:off x="0" y="6889750"/>
          <a:ext cx="8640960" cy="884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tr-TR" sz="2800" kern="1200" dirty="0" smtClean="0"/>
            <a:t>UTP kablolar telefon hatlarında da kullanılır.</a:t>
          </a:r>
          <a:endParaRPr lang="tr-TR" sz="2800" kern="1200" dirty="0"/>
        </a:p>
      </dsp:txBody>
      <dsp:txXfrm>
        <a:off x="0" y="6889750"/>
        <a:ext cx="8640960" cy="88423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Başlık 13"/>
          <p:cNvSpPr>
            <a:spLocks noGrp="1"/>
          </p:cNvSpPr>
          <p:nvPr>
            <p:ph type="ctrTitle"/>
          </p:nvPr>
        </p:nvSpPr>
        <p:spPr>
          <a:xfrm>
            <a:off x="1974247" y="426129"/>
            <a:ext cx="10207276" cy="1743107"/>
          </a:xfrm>
        </p:spPr>
        <p:txBody>
          <a:bodyPr anchor="b"/>
          <a:lstStyle>
            <a:lvl1pPr algn="l">
              <a:defRPr/>
            </a:lvl1pPr>
            <a:extLst/>
          </a:lstStyle>
          <a:p>
            <a:r>
              <a:rPr kumimoji="0" lang="tr-TR" smtClean="0"/>
              <a:t>Asıl başlık stili için tıklatın</a:t>
            </a:r>
            <a:endParaRPr kumimoji="0" lang="en-US"/>
          </a:p>
        </p:txBody>
      </p:sp>
      <p:sp>
        <p:nvSpPr>
          <p:cNvPr id="22" name="Alt Başlık 21"/>
          <p:cNvSpPr>
            <a:spLocks noGrp="1"/>
          </p:cNvSpPr>
          <p:nvPr>
            <p:ph type="subTitle" idx="1"/>
          </p:nvPr>
        </p:nvSpPr>
        <p:spPr>
          <a:xfrm>
            <a:off x="1974247" y="2190527"/>
            <a:ext cx="10207276" cy="2075127"/>
          </a:xfrm>
        </p:spPr>
        <p:txBody>
          <a:bodyPr tIns="0"/>
          <a:lstStyle>
            <a:lvl1pPr marL="35522" indent="0" algn="l">
              <a:buNone/>
              <a:defRPr sz="3400">
                <a:solidFill>
                  <a:schemeClr val="tx2">
                    <a:shade val="30000"/>
                    <a:satMod val="150000"/>
                  </a:schemeClr>
                </a:solidFill>
              </a:defRPr>
            </a:lvl1pPr>
            <a:lvl2pPr marL="592028" indent="0" algn="ctr">
              <a:buNone/>
            </a:lvl2pPr>
            <a:lvl3pPr marL="1184057" indent="0" algn="ctr">
              <a:buNone/>
            </a:lvl3pPr>
            <a:lvl4pPr marL="1776085" indent="0" algn="ctr">
              <a:buNone/>
            </a:lvl4pPr>
            <a:lvl5pPr marL="2368113" indent="0" algn="ctr">
              <a:buNone/>
            </a:lvl5pPr>
            <a:lvl6pPr marL="2960141" indent="0" algn="ctr">
              <a:buNone/>
            </a:lvl6pPr>
            <a:lvl7pPr marL="3552170" indent="0" algn="ctr">
              <a:buNone/>
            </a:lvl7pPr>
            <a:lvl8pPr marL="4144198" indent="0" algn="ctr">
              <a:buNone/>
            </a:lvl8pPr>
            <a:lvl9pPr marL="4736226" indent="0" algn="ctr">
              <a:buNone/>
            </a:lvl9pPr>
            <a:extLst/>
          </a:lstStyle>
          <a:p>
            <a:r>
              <a:rPr kumimoji="0" lang="tr-TR" smtClean="0"/>
              <a:t>Asıl alt başlık stilini düzenlemek için tıklatın</a:t>
            </a:r>
            <a:endParaRPr kumimoji="0" lang="en-US"/>
          </a:p>
        </p:txBody>
      </p:sp>
      <p:sp>
        <p:nvSpPr>
          <p:cNvPr id="7" name="Veri Yer Tutucusu 6"/>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20" name="Altbilgi Yer Tutucusu 19"/>
          <p:cNvSpPr>
            <a:spLocks noGrp="1"/>
          </p:cNvSpPr>
          <p:nvPr>
            <p:ph type="ftr" sz="quarter" idx="11"/>
          </p:nvPr>
        </p:nvSpPr>
        <p:spPr/>
        <p:txBody>
          <a:bodyPr/>
          <a:lstStyle>
            <a:extLst/>
          </a:lstStyle>
          <a:p>
            <a:endParaRPr lang="tr-TR"/>
          </a:p>
        </p:txBody>
      </p:sp>
      <p:sp>
        <p:nvSpPr>
          <p:cNvPr id="10" name="Slayt Numarası Yer Tutucusu 9"/>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8" name="Oval 7"/>
          <p:cNvSpPr/>
          <p:nvPr/>
        </p:nvSpPr>
        <p:spPr>
          <a:xfrm>
            <a:off x="1269850" y="1673981"/>
            <a:ext cx="289836" cy="24901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18406" tIns="59203" rIns="118406" bIns="59203" anchor="ctr"/>
          <a:lstStyle>
            <a:extLst/>
          </a:lstStyle>
          <a:p>
            <a:pPr algn="ctr" eaLnBrk="1" latinLnBrk="0" hangingPunct="1"/>
            <a:endParaRPr kumimoji="0" lang="en-US"/>
          </a:p>
        </p:txBody>
      </p:sp>
      <p:sp>
        <p:nvSpPr>
          <p:cNvPr id="9" name="Oval 8"/>
          <p:cNvSpPr/>
          <p:nvPr/>
        </p:nvSpPr>
        <p:spPr>
          <a:xfrm>
            <a:off x="1594733" y="1592537"/>
            <a:ext cx="88211" cy="757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18406" tIns="59203" rIns="118406" bIns="59203" anchor="ctr"/>
          <a:lstStyle>
            <a:extLst/>
          </a:lstStyle>
          <a:p>
            <a:pPr algn="ctr" eaLnBrk="1" latinLnBrk="0" hangingPunct="1"/>
            <a:endParaRPr kumimoji="0"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451181" y="325181"/>
            <a:ext cx="2520315" cy="6928369"/>
          </a:xfrm>
        </p:spPr>
        <p:txBody>
          <a:bodyPr vert="eaVert"/>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1575197" y="325182"/>
            <a:ext cx="7665958" cy="6928369"/>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ikdörtgen 6"/>
          <p:cNvSpPr/>
          <p:nvPr/>
        </p:nvSpPr>
        <p:spPr>
          <a:xfrm>
            <a:off x="3146108" y="-64"/>
            <a:ext cx="9451181" cy="8120127"/>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
        <p:nvSpPr>
          <p:cNvPr id="2" name="Başlık 1"/>
          <p:cNvSpPr>
            <a:spLocks noGrp="1"/>
          </p:cNvSpPr>
          <p:nvPr>
            <p:ph type="title"/>
          </p:nvPr>
        </p:nvSpPr>
        <p:spPr>
          <a:xfrm>
            <a:off x="3553346" y="3078857"/>
            <a:ext cx="8821103" cy="2706688"/>
          </a:xfrm>
        </p:spPr>
        <p:txBody>
          <a:bodyPr anchor="t"/>
          <a:lstStyle>
            <a:lvl1pPr algn="l">
              <a:lnSpc>
                <a:spcPts val="5827"/>
              </a:lnSpc>
              <a:buNone/>
              <a:defRPr sz="5200" b="1" cap="all"/>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553346" y="1263121"/>
            <a:ext cx="8821103" cy="1787541"/>
          </a:xfrm>
        </p:spPr>
        <p:txBody>
          <a:bodyPr anchor="b"/>
          <a:lstStyle>
            <a:lvl1pPr marL="23681" indent="0">
              <a:lnSpc>
                <a:spcPts val="2978"/>
              </a:lnSpc>
              <a:spcBef>
                <a:spcPts val="0"/>
              </a:spcBef>
              <a:buNone/>
              <a:defRPr sz="2600">
                <a:solidFill>
                  <a:schemeClr val="tx2">
                    <a:shade val="30000"/>
                    <a:satMod val="150000"/>
                  </a:schemeClr>
                </a:solidFill>
              </a:defRPr>
            </a:lvl1pPr>
            <a:lvl2pPr>
              <a:buNone/>
              <a:defRPr sz="2300">
                <a:solidFill>
                  <a:schemeClr val="tx1">
                    <a:tint val="75000"/>
                  </a:schemeClr>
                </a:solidFill>
              </a:defRPr>
            </a:lvl2pPr>
            <a:lvl3pPr>
              <a:buNone/>
              <a:defRPr sz="2100">
                <a:solidFill>
                  <a:schemeClr val="tx1">
                    <a:tint val="75000"/>
                  </a:schemeClr>
                </a:solidFill>
              </a:defRPr>
            </a:lvl3pPr>
            <a:lvl4pPr>
              <a:buNone/>
              <a:defRPr sz="1800">
                <a:solidFill>
                  <a:schemeClr val="tx1">
                    <a:tint val="75000"/>
                  </a:schemeClr>
                </a:solidFill>
              </a:defRPr>
            </a:lvl4pPr>
            <a:lvl5pPr>
              <a:buNone/>
              <a:defRPr sz="18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10" name="Dikdörtgen 9"/>
          <p:cNvSpPr/>
          <p:nvPr/>
        </p:nvSpPr>
        <p:spPr bwMode="invGray">
          <a:xfrm>
            <a:off x="3150394" y="0"/>
            <a:ext cx="105013" cy="8120127"/>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
        <p:nvSpPr>
          <p:cNvPr id="8" name="Oval 7"/>
          <p:cNvSpPr/>
          <p:nvPr/>
        </p:nvSpPr>
        <p:spPr>
          <a:xfrm>
            <a:off x="2993730" y="3332631"/>
            <a:ext cx="289836" cy="24901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18406" tIns="59203" rIns="118406" bIns="59203" anchor="ctr"/>
          <a:lstStyle>
            <a:extLst/>
          </a:lstStyle>
          <a:p>
            <a:pPr algn="ctr" eaLnBrk="1" latinLnBrk="0" hangingPunct="1"/>
            <a:endParaRPr kumimoji="0" lang="en-US"/>
          </a:p>
        </p:txBody>
      </p:sp>
      <p:sp>
        <p:nvSpPr>
          <p:cNvPr id="9" name="Oval 8"/>
          <p:cNvSpPr/>
          <p:nvPr/>
        </p:nvSpPr>
        <p:spPr>
          <a:xfrm>
            <a:off x="3318613" y="3251187"/>
            <a:ext cx="88211" cy="757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18406" tIns="59203" rIns="118406" bIns="59203" anchor="ctr"/>
          <a:lstStyle>
            <a:extLst/>
          </a:lstStyle>
          <a:p>
            <a:pPr algn="ctr" eaLnBrk="1" latinLnBrk="0" hangingPunct="1"/>
            <a:endParaRPr kumimoji="0"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978447" y="324802"/>
            <a:ext cx="10333292" cy="1353344"/>
          </a:xfrm>
        </p:spPr>
        <p:txBody>
          <a:bodyPr/>
          <a:lstStyle>
            <a:extLst/>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1978447" y="1804458"/>
            <a:ext cx="5040630" cy="5521643"/>
          </a:xfrm>
        </p:spPr>
        <p:txBody>
          <a:bodyPr/>
          <a:lstStyle>
            <a:lvl1pPr>
              <a:defRPr sz="3600"/>
            </a:lvl1pPr>
            <a:lvl2pPr>
              <a:defRPr sz="3100"/>
            </a:lvl2pPr>
            <a:lvl3pPr>
              <a:defRPr sz="2600"/>
            </a:lvl3pPr>
            <a:lvl4pPr>
              <a:defRPr sz="2300"/>
            </a:lvl4pPr>
            <a:lvl5pPr>
              <a:defRPr sz="23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7271109" y="1804458"/>
            <a:ext cx="5040630" cy="5521643"/>
          </a:xfrm>
        </p:spPr>
        <p:txBody>
          <a:bodyPr/>
          <a:lstStyle>
            <a:lvl1pPr>
              <a:defRPr sz="3600"/>
            </a:lvl1pPr>
            <a:lvl2pPr>
              <a:defRPr sz="3100"/>
            </a:lvl2pPr>
            <a:lvl3pPr>
              <a:defRPr sz="2600"/>
            </a:lvl3pPr>
            <a:lvl4pPr>
              <a:defRPr sz="2300"/>
            </a:lvl4pPr>
            <a:lvl5pPr>
              <a:defRPr sz="23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630079" y="6109981"/>
            <a:ext cx="11341418" cy="1353344"/>
          </a:xfrm>
        </p:spPr>
        <p:txBody>
          <a:bodyPr anchor="ctr"/>
          <a:lstStyle>
            <a:lvl1pPr algn="ctr">
              <a:defRPr sz="5800" b="1" cap="none" baseline="0"/>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630079" y="388690"/>
            <a:ext cx="5544693" cy="757873"/>
          </a:xfrm>
          <a:solidFill>
            <a:schemeClr val="bg1"/>
          </a:solidFill>
          <a:ln w="10795">
            <a:solidFill>
              <a:schemeClr val="bg1"/>
            </a:solidFill>
            <a:miter lim="800000"/>
          </a:ln>
        </p:spPr>
        <p:txBody>
          <a:bodyPr anchor="ctr"/>
          <a:lstStyle>
            <a:lvl1pPr marL="82884" indent="0" algn="l">
              <a:lnSpc>
                <a:spcPct val="100000"/>
              </a:lnSpc>
              <a:spcBef>
                <a:spcPts val="129"/>
              </a:spcBef>
              <a:buNone/>
              <a:defRPr sz="2500" b="0">
                <a:solidFill>
                  <a:schemeClr val="tx1"/>
                </a:solidFill>
              </a:defRPr>
            </a:lvl1pPr>
            <a:lvl2pPr>
              <a:buNone/>
              <a:defRPr sz="2600" b="1"/>
            </a:lvl2pPr>
            <a:lvl3pPr>
              <a:buNone/>
              <a:defRPr sz="2300" b="1"/>
            </a:lvl3pPr>
            <a:lvl4pPr>
              <a:buNone/>
              <a:defRPr sz="2100" b="1"/>
            </a:lvl4pPr>
            <a:lvl5pPr>
              <a:buNone/>
              <a:defRPr sz="2100" b="1"/>
            </a:lvl5pPr>
            <a:extLst/>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6426803" y="388690"/>
            <a:ext cx="5544693" cy="757873"/>
          </a:xfrm>
          <a:solidFill>
            <a:schemeClr val="bg1"/>
          </a:solidFill>
          <a:ln w="10795">
            <a:solidFill>
              <a:schemeClr val="bg1"/>
            </a:solidFill>
            <a:miter lim="800000"/>
          </a:ln>
        </p:spPr>
        <p:txBody>
          <a:bodyPr anchor="ctr"/>
          <a:lstStyle>
            <a:lvl1pPr marL="82884" indent="0" algn="l">
              <a:lnSpc>
                <a:spcPct val="100000"/>
              </a:lnSpc>
              <a:spcBef>
                <a:spcPts val="129"/>
              </a:spcBef>
              <a:buNone/>
              <a:defRPr sz="2500" b="0">
                <a:solidFill>
                  <a:schemeClr val="tx1"/>
                </a:solidFill>
              </a:defRPr>
            </a:lvl1pPr>
            <a:lvl2pPr>
              <a:buNone/>
              <a:defRPr sz="2600" b="1"/>
            </a:lvl2pPr>
            <a:lvl3pPr>
              <a:buNone/>
              <a:defRPr sz="2300" b="1"/>
            </a:lvl3pPr>
            <a:lvl4pPr>
              <a:buNone/>
              <a:defRPr sz="2100" b="1"/>
            </a:lvl4pPr>
            <a:lvl5pPr>
              <a:buNone/>
              <a:defRPr sz="2100" b="1"/>
            </a:lvl5pPr>
            <a:extLst/>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630079" y="1147721"/>
            <a:ext cx="5544693" cy="4872038"/>
          </a:xfrm>
          <a:ln w="10795">
            <a:solidFill>
              <a:schemeClr val="bg1"/>
            </a:solidFill>
            <a:prstDash val="dash"/>
            <a:miter lim="800000"/>
          </a:ln>
        </p:spPr>
        <p:txBody>
          <a:bodyPr/>
          <a:lstStyle>
            <a:lvl1pPr marL="509144" indent="-355217">
              <a:lnSpc>
                <a:spcPct val="100000"/>
              </a:lnSpc>
              <a:spcBef>
                <a:spcPts val="906"/>
              </a:spcBef>
              <a:defRPr sz="3100"/>
            </a:lvl1pPr>
            <a:lvl2pPr>
              <a:lnSpc>
                <a:spcPct val="100000"/>
              </a:lnSpc>
              <a:spcBef>
                <a:spcPts val="906"/>
              </a:spcBef>
              <a:defRPr sz="2600"/>
            </a:lvl2pPr>
            <a:lvl3pPr>
              <a:lnSpc>
                <a:spcPct val="100000"/>
              </a:lnSpc>
              <a:spcBef>
                <a:spcPts val="906"/>
              </a:spcBef>
              <a:defRPr sz="2300"/>
            </a:lvl3pPr>
            <a:lvl4pPr>
              <a:lnSpc>
                <a:spcPct val="100000"/>
              </a:lnSpc>
              <a:spcBef>
                <a:spcPts val="906"/>
              </a:spcBef>
              <a:defRPr sz="2100"/>
            </a:lvl4pPr>
            <a:lvl5pPr>
              <a:lnSpc>
                <a:spcPct val="100000"/>
              </a:lnSpc>
              <a:spcBef>
                <a:spcPts val="906"/>
              </a:spcBef>
              <a:defRPr sz="21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6426803" y="1147721"/>
            <a:ext cx="5544693" cy="4872038"/>
          </a:xfrm>
          <a:ln w="10795">
            <a:solidFill>
              <a:schemeClr val="bg1"/>
            </a:solidFill>
            <a:prstDash val="dash"/>
            <a:miter lim="800000"/>
          </a:ln>
        </p:spPr>
        <p:txBody>
          <a:bodyPr/>
          <a:lstStyle>
            <a:lvl1pPr marL="509144" indent="-355217">
              <a:lnSpc>
                <a:spcPct val="100000"/>
              </a:lnSpc>
              <a:spcBef>
                <a:spcPts val="906"/>
              </a:spcBef>
              <a:defRPr sz="3100"/>
            </a:lvl1pPr>
            <a:lvl2pPr>
              <a:lnSpc>
                <a:spcPct val="100000"/>
              </a:lnSpc>
              <a:spcBef>
                <a:spcPts val="906"/>
              </a:spcBef>
              <a:defRPr sz="2600"/>
            </a:lvl2pPr>
            <a:lvl3pPr>
              <a:lnSpc>
                <a:spcPct val="100000"/>
              </a:lnSpc>
              <a:spcBef>
                <a:spcPts val="906"/>
              </a:spcBef>
              <a:defRPr sz="2300"/>
            </a:lvl3pPr>
            <a:lvl4pPr>
              <a:lnSpc>
                <a:spcPct val="100000"/>
              </a:lnSpc>
              <a:spcBef>
                <a:spcPts val="906"/>
              </a:spcBef>
              <a:defRPr sz="2100"/>
            </a:lvl4pPr>
            <a:lvl5pPr>
              <a:lnSpc>
                <a:spcPct val="100000"/>
              </a:lnSpc>
              <a:spcBef>
                <a:spcPts val="906"/>
              </a:spcBef>
              <a:defRPr sz="21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8" name="Altbilgi Yer Tutucusu 7"/>
          <p:cNvSpPr>
            <a:spLocks noGrp="1"/>
          </p:cNvSpPr>
          <p:nvPr>
            <p:ph type="ftr" sz="quarter" idx="11"/>
          </p:nvPr>
        </p:nvSpPr>
        <p:spPr/>
        <p:txBody>
          <a:bodyPr/>
          <a:lstStyle>
            <a:extLst/>
          </a:lstStyle>
          <a:p>
            <a:endParaRPr lang="tr-TR"/>
          </a:p>
        </p:txBody>
      </p:sp>
      <p:sp>
        <p:nvSpPr>
          <p:cNvPr id="9" name="Slayt Numarası Yer Tutucusu 8"/>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978447" y="324802"/>
            <a:ext cx="10333292" cy="1353344"/>
          </a:xfrm>
        </p:spPr>
        <p:txBody>
          <a:bodyPr anchor="ctr"/>
          <a:lstStyle>
            <a:extLst/>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4" name="Altbilgi Yer Tutucusu 3"/>
          <p:cNvSpPr>
            <a:spLocks noGrp="1"/>
          </p:cNvSpPr>
          <p:nvPr>
            <p:ph type="ftr" sz="quarter" idx="11"/>
          </p:nvPr>
        </p:nvSpPr>
        <p:spPr/>
        <p:txBody>
          <a:bodyPr/>
          <a:lstStyle>
            <a:extLst/>
          </a:lstStyle>
          <a:p>
            <a:endParaRPr lang="tr-TR"/>
          </a:p>
        </p:txBody>
      </p:sp>
      <p:sp>
        <p:nvSpPr>
          <p:cNvPr id="5" name="Slayt Numarası Yer Tutucusu 4"/>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a:xfrm>
            <a:off x="1398775" y="0"/>
            <a:ext cx="11202800" cy="8120063"/>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
        <p:nvSpPr>
          <p:cNvPr id="2" name="Veri Yer Tutucusu 1"/>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3" name="Altbilgi Yer Tutucusu 2"/>
          <p:cNvSpPr>
            <a:spLocks noGrp="1"/>
          </p:cNvSpPr>
          <p:nvPr>
            <p:ph type="ftr" sz="quarter" idx="11"/>
          </p:nvPr>
        </p:nvSpPr>
        <p:spPr/>
        <p:txBody>
          <a:bodyPr/>
          <a:lstStyle>
            <a:extLst/>
          </a:lstStyle>
          <a:p>
            <a:endParaRPr lang="tr-TR"/>
          </a:p>
        </p:txBody>
      </p:sp>
      <p:sp>
        <p:nvSpPr>
          <p:cNvPr id="4" name="Slayt Numarası Yer Tutucusu 3"/>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6" name="Dikdörtgen 5"/>
          <p:cNvSpPr/>
          <p:nvPr/>
        </p:nvSpPr>
        <p:spPr bwMode="invGray">
          <a:xfrm>
            <a:off x="1398775" y="-64"/>
            <a:ext cx="100813" cy="8120127"/>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30079" y="256671"/>
            <a:ext cx="5250656" cy="1375900"/>
          </a:xfrm>
          <a:ln>
            <a:noFill/>
          </a:ln>
        </p:spPr>
        <p:txBody>
          <a:bodyPr anchor="b"/>
          <a:lstStyle>
            <a:lvl1pPr algn="l">
              <a:lnSpc>
                <a:spcPts val="2590"/>
              </a:lnSpc>
              <a:buNone/>
              <a:defRPr sz="2800" b="1" cap="all" baseline="0"/>
            </a:lvl1pPr>
            <a:extLst/>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30079" y="1665885"/>
            <a:ext cx="5250656" cy="827043"/>
          </a:xfrm>
        </p:spPr>
        <p:txBody>
          <a:bodyPr/>
          <a:lstStyle>
            <a:lvl1pPr marL="59203" indent="0">
              <a:lnSpc>
                <a:spcPct val="100000"/>
              </a:lnSpc>
              <a:spcBef>
                <a:spcPts val="0"/>
              </a:spcBef>
              <a:buNone/>
              <a:defRPr sz="1800"/>
            </a:lvl1pPr>
            <a:lvl2pPr>
              <a:buNone/>
              <a:defRPr sz="1600"/>
            </a:lvl2pPr>
            <a:lvl3pPr>
              <a:buNone/>
              <a:defRPr sz="1300"/>
            </a:lvl3pPr>
            <a:lvl4pPr>
              <a:buNone/>
              <a:defRPr sz="1200"/>
            </a:lvl4pPr>
            <a:lvl5pPr>
              <a:buNone/>
              <a:defRPr sz="1200"/>
            </a:lvl5pPr>
            <a:extLst/>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630079" y="2526242"/>
            <a:ext cx="11236404" cy="4727306"/>
          </a:xfrm>
        </p:spPr>
        <p:txBody>
          <a:bodyPr/>
          <a:lstStyle>
            <a:lvl1pPr>
              <a:defRPr sz="4100"/>
            </a:lvl1pPr>
            <a:lvl2pPr>
              <a:defRPr sz="3600"/>
            </a:lvl2pPr>
            <a:lvl3pPr>
              <a:defRPr sz="3100"/>
            </a:lvl3pPr>
            <a:lvl4pPr>
              <a:defRPr sz="2600"/>
            </a:lvl4pPr>
            <a:lvl5pPr>
              <a:defRPr sz="2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112878" y="1263121"/>
            <a:ext cx="3780473" cy="2345796"/>
          </a:xfrm>
        </p:spPr>
        <p:txBody>
          <a:bodyPr anchor="b">
            <a:noAutofit/>
          </a:bodyPr>
          <a:lstStyle>
            <a:lvl1pPr algn="l">
              <a:buNone/>
              <a:defRPr sz="2700" b="1">
                <a:effectLst/>
              </a:defRPr>
            </a:lvl1pPr>
            <a:extLst/>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extLst/>
          </a:lstStyle>
          <a:p>
            <a:fld id="{A23720DD-5B6D-40BF-8493-A6B52D484E6B}" type="datetimeFigureOut">
              <a:rPr lang="tr-TR" smtClean="0"/>
              <a:t>21.12.2022</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8" name="Dikdörtgen 7"/>
          <p:cNvSpPr/>
          <p:nvPr/>
        </p:nvSpPr>
        <p:spPr>
          <a:xfrm>
            <a:off x="1050131" y="1263121"/>
            <a:ext cx="6300788" cy="5413375"/>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18406" tIns="355217" rIns="118406" bIns="59203" rtlCol="0" anchor="t">
            <a:normAutofit/>
          </a:bodyPr>
          <a:lstStyle>
            <a:extLst/>
          </a:lstStyle>
          <a:p>
            <a:pPr marL="0" indent="-367058" algn="l" rtl="0" eaLnBrk="1" latinLnBrk="0" hangingPunct="1">
              <a:lnSpc>
                <a:spcPts val="3885"/>
              </a:lnSpc>
              <a:spcBef>
                <a:spcPts val="777"/>
              </a:spcBef>
              <a:buClr>
                <a:schemeClr val="accent1"/>
              </a:buClr>
              <a:buSzPct val="80000"/>
              <a:buFont typeface="Wingdings 2"/>
              <a:buNone/>
            </a:pPr>
            <a:endParaRPr kumimoji="0" lang="en-US" sz="4100" kern="1200">
              <a:solidFill>
                <a:schemeClr val="tx1"/>
              </a:solidFill>
              <a:latin typeface="+mn-lt"/>
              <a:ea typeface="+mn-ea"/>
              <a:cs typeface="+mn-cs"/>
            </a:endParaRPr>
          </a:p>
        </p:txBody>
      </p:sp>
      <p:sp>
        <p:nvSpPr>
          <p:cNvPr id="3" name="Resim Yer Tutucusu 2"/>
          <p:cNvSpPr>
            <a:spLocks noGrp="1"/>
          </p:cNvSpPr>
          <p:nvPr>
            <p:ph type="pic" idx="1"/>
          </p:nvPr>
        </p:nvSpPr>
        <p:spPr>
          <a:xfrm>
            <a:off x="1155145" y="1353348"/>
            <a:ext cx="6090761" cy="4161303"/>
          </a:xfrm>
          <a:prstGeom prst="roundRect">
            <a:avLst>
              <a:gd name="adj" fmla="val 783"/>
            </a:avLst>
          </a:prstGeom>
          <a:solidFill>
            <a:schemeClr val="bg2"/>
          </a:solidFill>
          <a:ln w="127000">
            <a:noFill/>
            <a:miter lim="800000"/>
          </a:ln>
          <a:effectLst/>
        </p:spPr>
        <p:txBody>
          <a:bodyPr lIns="118406" tIns="355217" anchor="t"/>
          <a:lstStyle>
            <a:lvl1pPr marL="0" indent="0" algn="l" eaLnBrk="1" latinLnBrk="0" hangingPunct="1">
              <a:buNone/>
              <a:defRPr sz="4100"/>
            </a:lvl1pPr>
            <a:extLst/>
          </a:lstStyle>
          <a:p>
            <a:pPr marL="0" algn="l" eaLnBrk="1" latinLnBrk="0" hangingPunct="1"/>
            <a:r>
              <a:rPr kumimoji="0" lang="tr-TR" smtClean="0"/>
              <a:t>Resim eklemek için simgeyi tıklatın</a:t>
            </a:r>
            <a:endParaRPr kumimoji="0" lang="en-US" dirty="0"/>
          </a:p>
        </p:txBody>
      </p:sp>
      <p:sp>
        <p:nvSpPr>
          <p:cNvPr id="9" name="Akış Çizelgesi: İşlem 8"/>
          <p:cNvSpPr/>
          <p:nvPr/>
        </p:nvSpPr>
        <p:spPr>
          <a:xfrm rot="19468671">
            <a:off x="546737" y="1129966"/>
            <a:ext cx="945118" cy="24190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
        <p:nvSpPr>
          <p:cNvPr id="10" name="Akış Çizelgesi: İşlem 9"/>
          <p:cNvSpPr/>
          <p:nvPr/>
        </p:nvSpPr>
        <p:spPr>
          <a:xfrm rot="2103354" flipH="1">
            <a:off x="6895678" y="1109181"/>
            <a:ext cx="894712" cy="24190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dirty="0"/>
          </a:p>
        </p:txBody>
      </p:sp>
      <p:sp>
        <p:nvSpPr>
          <p:cNvPr id="4" name="Metin Yer Tutucusu 3"/>
          <p:cNvSpPr>
            <a:spLocks noGrp="1"/>
          </p:cNvSpPr>
          <p:nvPr>
            <p:ph type="body" sz="half" idx="2"/>
          </p:nvPr>
        </p:nvSpPr>
        <p:spPr>
          <a:xfrm>
            <a:off x="1155145" y="5684044"/>
            <a:ext cx="6090761" cy="902229"/>
          </a:xfrm>
        </p:spPr>
        <p:txBody>
          <a:bodyPr anchor="ctr"/>
          <a:lstStyle>
            <a:lvl1pPr marL="0" indent="0" algn="l">
              <a:lnSpc>
                <a:spcPts val="2072"/>
              </a:lnSpc>
              <a:spcBef>
                <a:spcPts val="0"/>
              </a:spcBef>
              <a:buNone/>
              <a:defRPr sz="1800">
                <a:solidFill>
                  <a:srgbClr val="777777"/>
                </a:solidFill>
              </a:defRPr>
            </a:lvl1pPr>
            <a:lvl2pPr>
              <a:defRPr sz="1600"/>
            </a:lvl2pPr>
            <a:lvl3pPr>
              <a:defRPr sz="1300"/>
            </a:lvl3pPr>
            <a:lvl4pPr>
              <a:defRPr sz="1200"/>
            </a:lvl4pPr>
            <a:lvl5pPr>
              <a:defRPr sz="1200"/>
            </a:lvl5pPr>
            <a:extLst/>
          </a:lstStyle>
          <a:p>
            <a:pPr lvl="0" eaLnBrk="1" latinLnBrk="0" hangingPunct="1"/>
            <a:r>
              <a:rPr kumimoji="0" lang="tr-TR" smtClean="0"/>
              <a:t>Asıl metin stillerini düzenlemek için tıklatın</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asta 6"/>
          <p:cNvSpPr/>
          <p:nvPr/>
        </p:nvSpPr>
        <p:spPr>
          <a:xfrm>
            <a:off x="-1124449" y="-966074"/>
            <a:ext cx="2258591" cy="1940488"/>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
        <p:nvSpPr>
          <p:cNvPr id="8" name="Oval 7"/>
          <p:cNvSpPr/>
          <p:nvPr/>
        </p:nvSpPr>
        <p:spPr>
          <a:xfrm>
            <a:off x="232650" y="24986"/>
            <a:ext cx="2345832" cy="2015442"/>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
        <p:nvSpPr>
          <p:cNvPr id="11" name="Halka 10"/>
          <p:cNvSpPr/>
          <p:nvPr/>
        </p:nvSpPr>
        <p:spPr>
          <a:xfrm rot="2315675">
            <a:off x="252033" y="1249240"/>
            <a:ext cx="1551379" cy="130553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
        <p:nvSpPr>
          <p:cNvPr id="12" name="Dikdörtgen 11"/>
          <p:cNvSpPr/>
          <p:nvPr/>
        </p:nvSpPr>
        <p:spPr>
          <a:xfrm>
            <a:off x="1395866" y="-64"/>
            <a:ext cx="11205709" cy="8120127"/>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
        <p:nvSpPr>
          <p:cNvPr id="5" name="Başlık Yer Tutucusu 4"/>
          <p:cNvSpPr>
            <a:spLocks noGrp="1"/>
          </p:cNvSpPr>
          <p:nvPr>
            <p:ph type="title"/>
          </p:nvPr>
        </p:nvSpPr>
        <p:spPr>
          <a:xfrm>
            <a:off x="1978447" y="325179"/>
            <a:ext cx="10333292" cy="1353344"/>
          </a:xfrm>
          <a:prstGeom prst="rect">
            <a:avLst/>
          </a:prstGeom>
        </p:spPr>
        <p:txBody>
          <a:bodyPr lIns="118406" tIns="59203" rIns="118406" bIns="59203" anchor="ctr">
            <a:normAutofit/>
          </a:bodyPr>
          <a:lstStyle>
            <a:extLst/>
          </a:lstStyle>
          <a:p>
            <a:r>
              <a:rPr kumimoji="0" lang="tr-TR" smtClean="0"/>
              <a:t>Asıl başlık stili için tıklatın</a:t>
            </a:r>
            <a:endParaRPr kumimoji="0" lang="en-US"/>
          </a:p>
        </p:txBody>
      </p:sp>
      <p:sp>
        <p:nvSpPr>
          <p:cNvPr id="9" name="Metin Yer Tutucusu 8"/>
          <p:cNvSpPr>
            <a:spLocks noGrp="1"/>
          </p:cNvSpPr>
          <p:nvPr>
            <p:ph type="body" idx="1"/>
          </p:nvPr>
        </p:nvSpPr>
        <p:spPr>
          <a:xfrm>
            <a:off x="1978447" y="1714236"/>
            <a:ext cx="10333292" cy="5684044"/>
          </a:xfrm>
          <a:prstGeom prst="rect">
            <a:avLst/>
          </a:prstGeom>
        </p:spPr>
        <p:txBody>
          <a:bodyPr lIns="118406" tIns="59203" rIns="118406" bIns="59203">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Veri Yer Tutucusu 23"/>
          <p:cNvSpPr>
            <a:spLocks noGrp="1"/>
          </p:cNvSpPr>
          <p:nvPr>
            <p:ph type="dt" sz="half" idx="2"/>
          </p:nvPr>
        </p:nvSpPr>
        <p:spPr>
          <a:xfrm>
            <a:off x="4935617" y="7465947"/>
            <a:ext cx="2940368" cy="563893"/>
          </a:xfrm>
          <a:prstGeom prst="rect">
            <a:avLst/>
          </a:prstGeom>
        </p:spPr>
        <p:txBody>
          <a:bodyPr lIns="118406" tIns="59203" rIns="118406" bIns="59203" anchor="b"/>
          <a:lstStyle>
            <a:lvl1pPr algn="r" eaLnBrk="1" latinLnBrk="0" hangingPunct="1">
              <a:defRPr kumimoji="0" sz="1600">
                <a:solidFill>
                  <a:schemeClr val="bg2">
                    <a:shade val="50000"/>
                    <a:satMod val="200000"/>
                  </a:schemeClr>
                </a:solidFill>
              </a:defRPr>
            </a:lvl1pPr>
            <a:extLst/>
          </a:lstStyle>
          <a:p>
            <a:fld id="{A23720DD-5B6D-40BF-8493-A6B52D484E6B}" type="datetimeFigureOut">
              <a:rPr lang="tr-TR" smtClean="0"/>
              <a:t>21.12.2022</a:t>
            </a:fld>
            <a:endParaRPr lang="tr-TR"/>
          </a:p>
        </p:txBody>
      </p:sp>
      <p:sp>
        <p:nvSpPr>
          <p:cNvPr id="10" name="Altbilgi Yer Tutucusu 9"/>
          <p:cNvSpPr>
            <a:spLocks noGrp="1"/>
          </p:cNvSpPr>
          <p:nvPr>
            <p:ph type="ftr" sz="quarter" idx="3"/>
          </p:nvPr>
        </p:nvSpPr>
        <p:spPr>
          <a:xfrm>
            <a:off x="7875984" y="7465947"/>
            <a:ext cx="3990499" cy="563893"/>
          </a:xfrm>
          <a:prstGeom prst="rect">
            <a:avLst/>
          </a:prstGeom>
        </p:spPr>
        <p:txBody>
          <a:bodyPr lIns="118406" tIns="59203" rIns="118406" bIns="59203" anchor="b"/>
          <a:lstStyle>
            <a:lvl1pPr eaLnBrk="1" latinLnBrk="0" hangingPunct="1">
              <a:defRPr kumimoji="0" sz="1600">
                <a:solidFill>
                  <a:schemeClr val="bg2">
                    <a:shade val="50000"/>
                    <a:satMod val="200000"/>
                  </a:schemeClr>
                </a:solidFill>
                <a:effectLst/>
              </a:defRPr>
            </a:lvl1pPr>
            <a:extLst/>
          </a:lstStyle>
          <a:p>
            <a:endParaRPr lang="tr-TR"/>
          </a:p>
        </p:txBody>
      </p:sp>
      <p:sp>
        <p:nvSpPr>
          <p:cNvPr id="22" name="Slayt Numarası Yer Tutucusu 21"/>
          <p:cNvSpPr>
            <a:spLocks noGrp="1"/>
          </p:cNvSpPr>
          <p:nvPr>
            <p:ph type="sldNum" sz="quarter" idx="4"/>
          </p:nvPr>
        </p:nvSpPr>
        <p:spPr>
          <a:xfrm>
            <a:off x="11870684" y="7465947"/>
            <a:ext cx="630079" cy="563893"/>
          </a:xfrm>
          <a:prstGeom prst="rect">
            <a:avLst/>
          </a:prstGeom>
        </p:spPr>
        <p:txBody>
          <a:bodyPr lIns="118406" tIns="59203" rIns="118406" bIns="59203" anchor="b"/>
          <a:lstStyle>
            <a:lvl1pPr algn="ctr" eaLnBrk="1" latinLnBrk="0" hangingPunct="1">
              <a:defRPr kumimoji="0" sz="1600">
                <a:solidFill>
                  <a:schemeClr val="bg2">
                    <a:shade val="50000"/>
                    <a:satMod val="200000"/>
                  </a:schemeClr>
                </a:solidFill>
                <a:effectLst/>
              </a:defRPr>
            </a:lvl1pPr>
            <a:extLst/>
          </a:lstStyle>
          <a:p>
            <a:fld id="{F302176B-0E47-46AC-8F43-DAB4B8A37D06}" type="slidenum">
              <a:rPr lang="tr-TR" smtClean="0"/>
              <a:t>‹#›</a:t>
            </a:fld>
            <a:endParaRPr lang="tr-TR"/>
          </a:p>
        </p:txBody>
      </p:sp>
      <p:sp>
        <p:nvSpPr>
          <p:cNvPr id="15" name="Dikdörtgen 14"/>
          <p:cNvSpPr/>
          <p:nvPr/>
        </p:nvSpPr>
        <p:spPr bwMode="invGray">
          <a:xfrm>
            <a:off x="1398775" y="-64"/>
            <a:ext cx="100813" cy="8120127"/>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18406" tIns="59203" rIns="118406" bIns="59203"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rtl="0" eaLnBrk="1" latinLnBrk="0" hangingPunct="1">
        <a:spcBef>
          <a:spcPct val="0"/>
        </a:spcBef>
        <a:buNone/>
        <a:defRPr kumimoji="0" sz="5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473623" indent="-367058" algn="l" rtl="0" eaLnBrk="1" latinLnBrk="0" hangingPunct="1">
        <a:lnSpc>
          <a:spcPct val="100000"/>
        </a:lnSpc>
        <a:spcBef>
          <a:spcPts val="777"/>
        </a:spcBef>
        <a:buClr>
          <a:schemeClr val="accent1"/>
        </a:buClr>
        <a:buSzPct val="80000"/>
        <a:buFont typeface="Wingdings 2"/>
        <a:buChar char=""/>
        <a:defRPr kumimoji="0" sz="4100" kern="1200">
          <a:solidFill>
            <a:schemeClr val="tx1"/>
          </a:solidFill>
          <a:latin typeface="+mn-lt"/>
          <a:ea typeface="+mn-ea"/>
          <a:cs typeface="+mn-cs"/>
        </a:defRPr>
      </a:lvl1pPr>
      <a:lvl2pPr marL="828840" indent="-307855" algn="l" rtl="0" eaLnBrk="1" latinLnBrk="0" hangingPunct="1">
        <a:lnSpc>
          <a:spcPct val="100000"/>
        </a:lnSpc>
        <a:spcBef>
          <a:spcPts val="712"/>
        </a:spcBef>
        <a:buClr>
          <a:schemeClr val="accent1"/>
        </a:buClr>
        <a:buFont typeface="Verdana"/>
        <a:buChar char="◦"/>
        <a:defRPr kumimoji="0" sz="3600" kern="1200">
          <a:solidFill>
            <a:schemeClr val="tx1"/>
          </a:solidFill>
          <a:latin typeface="+mn-lt"/>
          <a:ea typeface="+mn-ea"/>
          <a:cs typeface="+mn-cs"/>
        </a:defRPr>
      </a:lvl2pPr>
      <a:lvl3pPr marL="1148535" indent="-296014" algn="l" rtl="0" eaLnBrk="1" latinLnBrk="0" hangingPunct="1">
        <a:lnSpc>
          <a:spcPct val="100000"/>
        </a:lnSpc>
        <a:spcBef>
          <a:spcPct val="20000"/>
        </a:spcBef>
        <a:buClr>
          <a:schemeClr val="accent2"/>
        </a:buClr>
        <a:buFont typeface="Wingdings 2"/>
        <a:buChar char=""/>
        <a:defRPr kumimoji="0" sz="3100" kern="1200">
          <a:solidFill>
            <a:schemeClr val="tx1"/>
          </a:solidFill>
          <a:latin typeface="+mn-lt"/>
          <a:ea typeface="+mn-ea"/>
          <a:cs typeface="+mn-cs"/>
        </a:defRPr>
      </a:lvl3pPr>
      <a:lvl4pPr marL="1420868" indent="-224971" algn="l" rtl="0" eaLnBrk="1" latinLnBrk="0" hangingPunct="1">
        <a:lnSpc>
          <a:spcPct val="100000"/>
        </a:lnSpc>
        <a:spcBef>
          <a:spcPct val="20000"/>
        </a:spcBef>
        <a:buClr>
          <a:schemeClr val="accent3"/>
        </a:buClr>
        <a:buFont typeface="Wingdings 2"/>
        <a:buChar char=""/>
        <a:defRPr kumimoji="0" sz="2600" kern="1200">
          <a:solidFill>
            <a:schemeClr val="tx1"/>
          </a:solidFill>
          <a:latin typeface="+mn-lt"/>
          <a:ea typeface="+mn-ea"/>
          <a:cs typeface="+mn-cs"/>
        </a:defRPr>
      </a:lvl4pPr>
      <a:lvl5pPr marL="1681360" indent="-236811" algn="l" rtl="0" eaLnBrk="1" latinLnBrk="0" hangingPunct="1">
        <a:lnSpc>
          <a:spcPct val="100000"/>
        </a:lnSpc>
        <a:spcBef>
          <a:spcPct val="20000"/>
        </a:spcBef>
        <a:buClr>
          <a:schemeClr val="accent4"/>
        </a:buClr>
        <a:buFont typeface="Wingdings 2"/>
        <a:buChar char=""/>
        <a:defRPr kumimoji="0" sz="2600" kern="1200">
          <a:solidFill>
            <a:schemeClr val="tx1"/>
          </a:solidFill>
          <a:latin typeface="+mn-lt"/>
          <a:ea typeface="+mn-ea"/>
          <a:cs typeface="+mn-cs"/>
        </a:defRPr>
      </a:lvl5pPr>
      <a:lvl6pPr marL="1953693" indent="-236811" algn="l" rtl="0" eaLnBrk="1" latinLnBrk="0" hangingPunct="1">
        <a:lnSpc>
          <a:spcPct val="100000"/>
        </a:lnSpc>
        <a:spcBef>
          <a:spcPct val="20000"/>
        </a:spcBef>
        <a:buClr>
          <a:schemeClr val="accent5"/>
        </a:buClr>
        <a:buFont typeface="Wingdings 2"/>
        <a:buChar char=""/>
        <a:defRPr kumimoji="0" sz="2600" kern="1200">
          <a:solidFill>
            <a:schemeClr val="tx1"/>
          </a:solidFill>
          <a:latin typeface="+mn-lt"/>
          <a:ea typeface="+mn-ea"/>
          <a:cs typeface="+mn-cs"/>
        </a:defRPr>
      </a:lvl6pPr>
      <a:lvl7pPr marL="2226026" indent="-236811" algn="l" rtl="0" eaLnBrk="1" latinLnBrk="0" hangingPunct="1">
        <a:lnSpc>
          <a:spcPct val="100000"/>
        </a:lnSpc>
        <a:spcBef>
          <a:spcPct val="20000"/>
        </a:spcBef>
        <a:buClr>
          <a:schemeClr val="accent6"/>
        </a:buClr>
        <a:buFont typeface="Wingdings 2"/>
        <a:buChar char=""/>
        <a:defRPr kumimoji="0" sz="2600" kern="1200">
          <a:solidFill>
            <a:schemeClr val="tx1"/>
          </a:solidFill>
          <a:latin typeface="+mn-lt"/>
          <a:ea typeface="+mn-ea"/>
          <a:cs typeface="+mn-cs"/>
        </a:defRPr>
      </a:lvl7pPr>
      <a:lvl8pPr marL="2486519" indent="-236811" algn="l" rtl="0" eaLnBrk="1" latinLnBrk="0" hangingPunct="1">
        <a:lnSpc>
          <a:spcPct val="100000"/>
        </a:lnSpc>
        <a:spcBef>
          <a:spcPct val="20000"/>
        </a:spcBef>
        <a:buClr>
          <a:schemeClr val="accent6"/>
        </a:buClr>
        <a:buFont typeface="Wingdings 2"/>
        <a:buChar char=""/>
        <a:defRPr kumimoji="0" sz="2600" kern="1200">
          <a:solidFill>
            <a:schemeClr val="tx1"/>
          </a:solidFill>
          <a:latin typeface="+mn-lt"/>
          <a:ea typeface="+mn-ea"/>
          <a:cs typeface="+mn-cs"/>
        </a:defRPr>
      </a:lvl8pPr>
      <a:lvl9pPr marL="2758852" indent="-236811" algn="l" rtl="0" eaLnBrk="1" latinLnBrk="0" hangingPunct="1">
        <a:lnSpc>
          <a:spcPct val="100000"/>
        </a:lnSpc>
        <a:spcBef>
          <a:spcPct val="20000"/>
        </a:spcBef>
        <a:buClr>
          <a:schemeClr val="accent6"/>
        </a:buClr>
        <a:buFont typeface="Wingdings 2"/>
        <a:buChar char=""/>
        <a:defRPr kumimoji="0" sz="2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92028" algn="l" rtl="0" eaLnBrk="1" latinLnBrk="0" hangingPunct="1">
        <a:defRPr kumimoji="0" kern="1200">
          <a:solidFill>
            <a:schemeClr val="tx1"/>
          </a:solidFill>
          <a:latin typeface="+mn-lt"/>
          <a:ea typeface="+mn-ea"/>
          <a:cs typeface="+mn-cs"/>
        </a:defRPr>
      </a:lvl2pPr>
      <a:lvl3pPr marL="1184057" algn="l" rtl="0" eaLnBrk="1" latinLnBrk="0" hangingPunct="1">
        <a:defRPr kumimoji="0" kern="1200">
          <a:solidFill>
            <a:schemeClr val="tx1"/>
          </a:solidFill>
          <a:latin typeface="+mn-lt"/>
          <a:ea typeface="+mn-ea"/>
          <a:cs typeface="+mn-cs"/>
        </a:defRPr>
      </a:lvl3pPr>
      <a:lvl4pPr marL="1776085" algn="l" rtl="0" eaLnBrk="1" latinLnBrk="0" hangingPunct="1">
        <a:defRPr kumimoji="0" kern="1200">
          <a:solidFill>
            <a:schemeClr val="tx1"/>
          </a:solidFill>
          <a:latin typeface="+mn-lt"/>
          <a:ea typeface="+mn-ea"/>
          <a:cs typeface="+mn-cs"/>
        </a:defRPr>
      </a:lvl4pPr>
      <a:lvl5pPr marL="2368113" algn="l" rtl="0" eaLnBrk="1" latinLnBrk="0" hangingPunct="1">
        <a:defRPr kumimoji="0" kern="1200">
          <a:solidFill>
            <a:schemeClr val="tx1"/>
          </a:solidFill>
          <a:latin typeface="+mn-lt"/>
          <a:ea typeface="+mn-ea"/>
          <a:cs typeface="+mn-cs"/>
        </a:defRPr>
      </a:lvl5pPr>
      <a:lvl6pPr marL="2960141" algn="l" rtl="0" eaLnBrk="1" latinLnBrk="0" hangingPunct="1">
        <a:defRPr kumimoji="0" kern="1200">
          <a:solidFill>
            <a:schemeClr val="tx1"/>
          </a:solidFill>
          <a:latin typeface="+mn-lt"/>
          <a:ea typeface="+mn-ea"/>
          <a:cs typeface="+mn-cs"/>
        </a:defRPr>
      </a:lvl6pPr>
      <a:lvl7pPr marL="3552170" algn="l" rtl="0" eaLnBrk="1" latinLnBrk="0" hangingPunct="1">
        <a:defRPr kumimoji="0" kern="1200">
          <a:solidFill>
            <a:schemeClr val="tx1"/>
          </a:solidFill>
          <a:latin typeface="+mn-lt"/>
          <a:ea typeface="+mn-ea"/>
          <a:cs typeface="+mn-cs"/>
        </a:defRPr>
      </a:lvl7pPr>
      <a:lvl8pPr marL="4144198" algn="l" rtl="0" eaLnBrk="1" latinLnBrk="0" hangingPunct="1">
        <a:defRPr kumimoji="0" kern="1200">
          <a:solidFill>
            <a:schemeClr val="tx1"/>
          </a:solidFill>
          <a:latin typeface="+mn-lt"/>
          <a:ea typeface="+mn-ea"/>
          <a:cs typeface="+mn-cs"/>
        </a:defRPr>
      </a:lvl8pPr>
      <a:lvl9pPr marL="4736226"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8.jfif"/><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0.jfif"/><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2.jfif"/><Relationship Id="rId7" Type="http://schemas.openxmlformats.org/officeDocument/2006/relationships/diagramColors" Target="../diagrams/colors13.xml"/><Relationship Id="rId2" Type="http://schemas.openxmlformats.org/officeDocument/2006/relationships/image" Target="../media/image11.jfif"/><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4.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Layout" Target="../diagrams/layout21.xml"/><Relationship Id="rId3" Type="http://schemas.openxmlformats.org/officeDocument/2006/relationships/diagramLayout" Target="../diagrams/layout19.xml"/><Relationship Id="rId7" Type="http://schemas.openxmlformats.org/officeDocument/2006/relationships/diagramData" Target="../diagrams/data20.xml"/><Relationship Id="rId12" Type="http://schemas.openxmlformats.org/officeDocument/2006/relationships/diagramData" Target="../diagrams/data21.xml"/><Relationship Id="rId2" Type="http://schemas.openxmlformats.org/officeDocument/2006/relationships/diagramData" Target="../diagrams/data19.xml"/><Relationship Id="rId16" Type="http://schemas.microsoft.com/office/2007/relationships/diagramDrawing" Target="../diagrams/drawing21.xml"/><Relationship Id="rId1" Type="http://schemas.openxmlformats.org/officeDocument/2006/relationships/slideLayout" Target="../slideLayouts/slideLayout8.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5" Type="http://schemas.openxmlformats.org/officeDocument/2006/relationships/diagramColors" Target="../diagrams/colors21.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 Id="rId1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jfif"/><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jfif"/><Relationship Id="rId7" Type="http://schemas.openxmlformats.org/officeDocument/2006/relationships/diagramColors" Target="../diagrams/colors5.xml"/><Relationship Id="rId2" Type="http://schemas.openxmlformats.org/officeDocument/2006/relationships/image" Target="../media/image5.jfif"/><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7.jfif"/><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246834" y="-2842"/>
            <a:ext cx="13095242" cy="8120062"/>
          </a:xfrm>
          <a:prstGeom prst="rect">
            <a:avLst/>
          </a:prstGeom>
        </p:spPr>
      </p:pic>
      <p:sp>
        <p:nvSpPr>
          <p:cNvPr id="2" name="Başlık 1"/>
          <p:cNvSpPr>
            <a:spLocks noGrp="1"/>
          </p:cNvSpPr>
          <p:nvPr>
            <p:ph type="ctrTitle"/>
          </p:nvPr>
        </p:nvSpPr>
        <p:spPr>
          <a:xfrm>
            <a:off x="945117" y="819671"/>
            <a:ext cx="10711339" cy="2952328"/>
          </a:xfrm>
          <a:effectLst>
            <a:outerShdw blurRad="50800" dist="38100" dir="8100000" algn="tr" rotWithShape="0">
              <a:prstClr val="black">
                <a:alpha val="40000"/>
              </a:prstClr>
            </a:outerShdw>
          </a:effectLst>
        </p:spPr>
        <p:txBody>
          <a:bodyPr anchor="ctr">
            <a:noAutofit/>
          </a:bodyPr>
          <a:lstStyle/>
          <a:p>
            <a:r>
              <a:rPr lang="tr-TR" sz="6000" b="1" i="1" dirty="0" smtClean="0">
                <a:solidFill>
                  <a:schemeClr val="tx1"/>
                </a:solidFill>
                <a:effectLst>
                  <a:outerShdw blurRad="38100" dist="38100" dir="2700000" algn="tl">
                    <a:srgbClr val="000000">
                      <a:alpha val="43137"/>
                    </a:srgbClr>
                  </a:outerShdw>
                </a:effectLst>
              </a:rPr>
              <a:t>- Bilgisayar Ağları – </a:t>
            </a:r>
            <a:br>
              <a:rPr lang="tr-TR" sz="6000" b="1" i="1" dirty="0" smtClean="0">
                <a:solidFill>
                  <a:schemeClr val="tx1"/>
                </a:solidFill>
                <a:effectLst>
                  <a:outerShdw blurRad="38100" dist="38100" dir="2700000" algn="tl">
                    <a:srgbClr val="000000">
                      <a:alpha val="43137"/>
                    </a:srgbClr>
                  </a:outerShdw>
                </a:effectLst>
              </a:rPr>
            </a:br>
            <a:r>
              <a:rPr lang="tr-TR" sz="6000" b="1" i="1" dirty="0" smtClean="0">
                <a:solidFill>
                  <a:schemeClr val="tx1"/>
                </a:solidFill>
                <a:effectLst>
                  <a:outerShdw blurRad="38100" dist="38100" dir="2700000" algn="tl">
                    <a:srgbClr val="000000">
                      <a:alpha val="43137"/>
                    </a:srgbClr>
                  </a:outerShdw>
                </a:effectLst>
              </a:rPr>
              <a:t>Ağ Kabloları </a:t>
            </a:r>
            <a:br>
              <a:rPr lang="tr-TR" sz="6000" b="1" i="1" dirty="0" smtClean="0">
                <a:solidFill>
                  <a:schemeClr val="tx1"/>
                </a:solidFill>
                <a:effectLst>
                  <a:outerShdw blurRad="38100" dist="38100" dir="2700000" algn="tl">
                    <a:srgbClr val="000000">
                      <a:alpha val="43137"/>
                    </a:srgbClr>
                  </a:outerShdw>
                </a:effectLst>
              </a:rPr>
            </a:br>
            <a:r>
              <a:rPr lang="tr-TR" sz="6000" b="1" i="1" dirty="0" smtClean="0">
                <a:solidFill>
                  <a:schemeClr val="tx1"/>
                </a:solidFill>
                <a:effectLst>
                  <a:outerShdw blurRad="38100" dist="38100" dir="2700000" algn="tl">
                    <a:srgbClr val="000000">
                      <a:alpha val="43137"/>
                    </a:srgbClr>
                  </a:outerShdw>
                </a:effectLst>
              </a:rPr>
              <a:t>ve Türleri;</a:t>
            </a:r>
            <a:endParaRPr lang="tr-TR" sz="6000" b="1" i="1" dirty="0">
              <a:solidFill>
                <a:schemeClr val="tx1"/>
              </a:solidFill>
              <a:effectLst>
                <a:outerShdw blurRad="38100" dist="38100" dir="2700000" algn="tl">
                  <a:srgbClr val="000000">
                    <a:alpha val="43137"/>
                  </a:srgbClr>
                </a:outerShdw>
              </a:effectLst>
            </a:endParaRPr>
          </a:p>
        </p:txBody>
      </p:sp>
      <p:sp>
        <p:nvSpPr>
          <p:cNvPr id="3" name="Alt Başlık 2"/>
          <p:cNvSpPr>
            <a:spLocks noGrp="1"/>
          </p:cNvSpPr>
          <p:nvPr>
            <p:ph type="subTitle" idx="1"/>
          </p:nvPr>
        </p:nvSpPr>
        <p:spPr>
          <a:xfrm>
            <a:off x="1116211" y="4636095"/>
            <a:ext cx="9685199" cy="2075127"/>
          </a:xfrm>
        </p:spPr>
        <p:txBody>
          <a:bodyPr/>
          <a:lstStyle/>
          <a:p>
            <a:pPr algn="l"/>
            <a:r>
              <a:rPr lang="tr-TR" b="1" dirty="0" smtClean="0">
                <a:solidFill>
                  <a:schemeClr val="tx1"/>
                </a:solidFill>
                <a:effectLst>
                  <a:outerShdw blurRad="38100" dist="38100" dir="2700000" algn="tl">
                    <a:srgbClr val="000000">
                      <a:alpha val="43137"/>
                    </a:srgbClr>
                  </a:outerShdw>
                </a:effectLst>
              </a:rPr>
              <a:t>Adı: İpek</a:t>
            </a:r>
          </a:p>
          <a:p>
            <a:pPr algn="l"/>
            <a:r>
              <a:rPr lang="tr-TR" b="1" dirty="0" smtClean="0">
                <a:solidFill>
                  <a:schemeClr val="tx1"/>
                </a:solidFill>
                <a:effectLst>
                  <a:outerShdw blurRad="38100" dist="38100" dir="2700000" algn="tl">
                    <a:srgbClr val="000000">
                      <a:alpha val="43137"/>
                    </a:srgbClr>
                  </a:outerShdw>
                </a:effectLst>
              </a:rPr>
              <a:t>Soyadı: </a:t>
            </a:r>
            <a:r>
              <a:rPr lang="tr-TR" b="1" dirty="0" err="1" smtClean="0">
                <a:solidFill>
                  <a:schemeClr val="tx1"/>
                </a:solidFill>
                <a:effectLst>
                  <a:outerShdw blurRad="38100" dist="38100" dir="2700000" algn="tl">
                    <a:srgbClr val="000000">
                      <a:alpha val="43137"/>
                    </a:srgbClr>
                  </a:outerShdw>
                </a:effectLst>
              </a:rPr>
              <a:t>Çarkcı</a:t>
            </a:r>
            <a:endParaRPr lang="tr-TR" b="1" dirty="0" smtClean="0">
              <a:solidFill>
                <a:schemeClr val="tx1"/>
              </a:solidFill>
              <a:effectLst>
                <a:outerShdw blurRad="38100" dist="38100" dir="2700000" algn="tl">
                  <a:srgbClr val="000000">
                    <a:alpha val="43137"/>
                  </a:srgbClr>
                </a:outerShdw>
              </a:effectLst>
            </a:endParaRPr>
          </a:p>
          <a:p>
            <a:pPr algn="l"/>
            <a:r>
              <a:rPr lang="tr-TR" b="1" dirty="0" smtClean="0">
                <a:solidFill>
                  <a:schemeClr val="tx1"/>
                </a:solidFill>
                <a:effectLst>
                  <a:outerShdw blurRad="38100" dist="38100" dir="2700000" algn="tl">
                    <a:srgbClr val="000000">
                      <a:alpha val="43137"/>
                    </a:srgbClr>
                  </a:outerShdw>
                </a:effectLst>
              </a:rPr>
              <a:t>No: 215911013</a:t>
            </a:r>
            <a:endParaRPr lang="tr-T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7605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201855" y="2312749"/>
            <a:ext cx="10333292" cy="1281336"/>
          </a:xfrm>
        </p:spPr>
        <p:txBody>
          <a:bodyPr/>
          <a:lstStyle/>
          <a:p>
            <a:r>
              <a:rPr lang="tr-TR" sz="6000" dirty="0">
                <a:solidFill>
                  <a:schemeClr val="tx1"/>
                </a:solidFill>
              </a:rPr>
              <a:t>Bükümlü Çift </a:t>
            </a:r>
            <a:r>
              <a:rPr lang="tr-TR" sz="6000" dirty="0" err="1">
                <a:solidFill>
                  <a:schemeClr val="tx1"/>
                </a:solidFill>
              </a:rPr>
              <a:t>Kablollar</a:t>
            </a:r>
            <a:r>
              <a:rPr lang="tr-TR" sz="6000" dirty="0">
                <a:solidFill>
                  <a:schemeClr val="tx1"/>
                </a:solidFill>
              </a:rPr>
              <a:t>;</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0184" y="4608511"/>
            <a:ext cx="4748782" cy="3511552"/>
          </a:xfrm>
          <a:prstGeom prst="rect">
            <a:avLst/>
          </a:prstGeom>
        </p:spPr>
      </p:pic>
      <p:graphicFrame>
        <p:nvGraphicFramePr>
          <p:cNvPr id="6" name="İçerik Yer Tutucusu 5"/>
          <p:cNvGraphicFramePr>
            <a:graphicFrameLocks noGrp="1"/>
          </p:cNvGraphicFramePr>
          <p:nvPr>
            <p:ph idx="1"/>
            <p:extLst>
              <p:ext uri="{D42A27DB-BD31-4B8C-83A1-F6EECF244321}">
                <p14:modId xmlns:p14="http://schemas.microsoft.com/office/powerpoint/2010/main" val="2523262545"/>
              </p:ext>
            </p:extLst>
          </p:nvPr>
        </p:nvGraphicFramePr>
        <p:xfrm>
          <a:off x="1476251" y="243607"/>
          <a:ext cx="10945216" cy="7704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594057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123038" y="2291975"/>
            <a:ext cx="10175657" cy="1137320"/>
          </a:xfrm>
        </p:spPr>
        <p:txBody>
          <a:bodyPr>
            <a:normAutofit/>
          </a:bodyPr>
          <a:lstStyle/>
          <a:p>
            <a:r>
              <a:rPr lang="tr-TR" sz="5000" dirty="0" smtClean="0">
                <a:solidFill>
                  <a:schemeClr val="tx1"/>
                </a:solidFill>
              </a:rPr>
              <a:t>UTP Kablo Nedir;</a:t>
            </a:r>
            <a:endParaRPr lang="tr-TR" sz="5000" dirty="0">
              <a:solidFill>
                <a:schemeClr val="tx1"/>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050" y="3988023"/>
            <a:ext cx="3933031" cy="3933031"/>
          </a:xfrm>
          <a:prstGeom prst="rect">
            <a:avLst/>
          </a:prstGeom>
        </p:spPr>
      </p:pic>
      <p:graphicFrame>
        <p:nvGraphicFramePr>
          <p:cNvPr id="5" name="İçerik Yer Tutucusu 4"/>
          <p:cNvGraphicFramePr>
            <a:graphicFrameLocks noGrp="1"/>
          </p:cNvGraphicFramePr>
          <p:nvPr>
            <p:ph idx="1"/>
            <p:extLst>
              <p:ext uri="{D42A27DB-BD31-4B8C-83A1-F6EECF244321}">
                <p14:modId xmlns:p14="http://schemas.microsoft.com/office/powerpoint/2010/main" val="2685714011"/>
              </p:ext>
            </p:extLst>
          </p:nvPr>
        </p:nvGraphicFramePr>
        <p:xfrm>
          <a:off x="1476251" y="99591"/>
          <a:ext cx="8640960" cy="7776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90499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201855" y="2384757"/>
            <a:ext cx="10333292" cy="1137320"/>
          </a:xfrm>
        </p:spPr>
        <p:txBody>
          <a:bodyPr>
            <a:normAutofit/>
          </a:bodyPr>
          <a:lstStyle/>
          <a:p>
            <a:r>
              <a:rPr lang="tr-TR" sz="5000" dirty="0" smtClean="0">
                <a:solidFill>
                  <a:schemeClr val="tx1"/>
                </a:solidFill>
              </a:rPr>
              <a:t>UTP Kablo Kategorileri;</a:t>
            </a:r>
            <a:endParaRPr lang="tr-TR" sz="5000" dirty="0">
              <a:solidFill>
                <a:schemeClr val="tx1"/>
              </a:solidFill>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389807304"/>
              </p:ext>
            </p:extLst>
          </p:nvPr>
        </p:nvGraphicFramePr>
        <p:xfrm>
          <a:off x="1404243" y="171599"/>
          <a:ext cx="11197332" cy="7690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5567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201855" y="2384757"/>
            <a:ext cx="10333292" cy="1137320"/>
          </a:xfrm>
        </p:spPr>
        <p:txBody>
          <a:bodyPr>
            <a:normAutofit/>
          </a:bodyPr>
          <a:lstStyle/>
          <a:p>
            <a:r>
              <a:rPr lang="tr-TR" sz="5000" dirty="0" smtClean="0">
                <a:solidFill>
                  <a:schemeClr val="tx1"/>
                </a:solidFill>
              </a:rPr>
              <a:t>UTP Kablo Kategorileri;</a:t>
            </a:r>
            <a:endParaRPr lang="tr-TR" sz="5000" dirty="0">
              <a:solidFill>
                <a:schemeClr val="tx1"/>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594" y="5242471"/>
            <a:ext cx="7193981" cy="2877592"/>
          </a:xfrm>
          <a:prstGeom prst="rect">
            <a:avLst/>
          </a:prstGeom>
        </p:spPr>
      </p:pic>
      <p:graphicFrame>
        <p:nvGraphicFramePr>
          <p:cNvPr id="4" name="İçerik Yer Tutucusu 3"/>
          <p:cNvGraphicFramePr>
            <a:graphicFrameLocks noGrp="1"/>
          </p:cNvGraphicFramePr>
          <p:nvPr>
            <p:ph idx="1"/>
            <p:extLst>
              <p:ext uri="{D42A27DB-BD31-4B8C-83A1-F6EECF244321}">
                <p14:modId xmlns:p14="http://schemas.microsoft.com/office/powerpoint/2010/main" val="2489987461"/>
              </p:ext>
            </p:extLst>
          </p:nvPr>
        </p:nvGraphicFramePr>
        <p:xfrm>
          <a:off x="1404243" y="171599"/>
          <a:ext cx="11197332" cy="583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517205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237859" y="2348753"/>
            <a:ext cx="10333292" cy="1209328"/>
          </a:xfrm>
        </p:spPr>
        <p:txBody>
          <a:bodyPr>
            <a:normAutofit/>
          </a:bodyPr>
          <a:lstStyle/>
          <a:p>
            <a:r>
              <a:rPr lang="tr-TR" sz="5000" dirty="0" smtClean="0">
                <a:solidFill>
                  <a:schemeClr val="tx1"/>
                </a:solidFill>
              </a:rPr>
              <a:t>STP Kablo Nedir;</a:t>
            </a:r>
            <a:endParaRPr lang="tr-TR" sz="5000" dirty="0">
              <a:solidFill>
                <a:schemeClr val="tx1"/>
              </a:solidFill>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981425632"/>
              </p:ext>
            </p:extLst>
          </p:nvPr>
        </p:nvGraphicFramePr>
        <p:xfrm>
          <a:off x="1476251" y="171599"/>
          <a:ext cx="10835488" cy="7226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818236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201855" y="2384757"/>
            <a:ext cx="10333292" cy="1137320"/>
          </a:xfrm>
        </p:spPr>
        <p:txBody>
          <a:bodyPr>
            <a:normAutofit/>
          </a:bodyPr>
          <a:lstStyle/>
          <a:p>
            <a:r>
              <a:rPr lang="tr-TR" sz="5000" dirty="0" smtClean="0">
                <a:solidFill>
                  <a:schemeClr val="tx1"/>
                </a:solidFill>
              </a:rPr>
              <a:t>Fiber Optik Kablolar;</a:t>
            </a:r>
            <a:endParaRPr lang="tr-TR" sz="5000" dirty="0">
              <a:solidFill>
                <a:schemeClr val="tx1"/>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932" y="2763887"/>
            <a:ext cx="3509764" cy="1868835"/>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931" y="5317461"/>
            <a:ext cx="5004644" cy="2802601"/>
          </a:xfrm>
          <a:prstGeom prst="rect">
            <a:avLst/>
          </a:prstGeom>
        </p:spPr>
      </p:pic>
      <p:graphicFrame>
        <p:nvGraphicFramePr>
          <p:cNvPr id="4" name="İçerik Yer Tutucusu 3"/>
          <p:cNvGraphicFramePr>
            <a:graphicFrameLocks noGrp="1"/>
          </p:cNvGraphicFramePr>
          <p:nvPr>
            <p:ph idx="1"/>
            <p:extLst>
              <p:ext uri="{D42A27DB-BD31-4B8C-83A1-F6EECF244321}">
                <p14:modId xmlns:p14="http://schemas.microsoft.com/office/powerpoint/2010/main" val="1877169315"/>
              </p:ext>
            </p:extLst>
          </p:nvPr>
        </p:nvGraphicFramePr>
        <p:xfrm>
          <a:off x="1404243" y="99591"/>
          <a:ext cx="11197332" cy="72728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1057680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399920" y="2186691"/>
            <a:ext cx="10333292" cy="1533451"/>
          </a:xfrm>
        </p:spPr>
        <p:txBody>
          <a:bodyPr>
            <a:normAutofit fontScale="90000"/>
          </a:bodyPr>
          <a:lstStyle/>
          <a:p>
            <a:r>
              <a:rPr lang="tr-TR" sz="5000" dirty="0" smtClean="0">
                <a:solidFill>
                  <a:schemeClr val="tx1"/>
                </a:solidFill>
              </a:rPr>
              <a:t>Fiber Optik Kablonun </a:t>
            </a:r>
            <a:br>
              <a:rPr lang="tr-TR" sz="5000" dirty="0" smtClean="0">
                <a:solidFill>
                  <a:schemeClr val="tx1"/>
                </a:solidFill>
              </a:rPr>
            </a:br>
            <a:r>
              <a:rPr lang="tr-TR" sz="5000" dirty="0" smtClean="0">
                <a:solidFill>
                  <a:schemeClr val="tx1"/>
                </a:solidFill>
              </a:rPr>
              <a:t>Malzemesine Göre Türleri;</a:t>
            </a:r>
            <a:endParaRPr lang="tr-TR" sz="5000" dirty="0">
              <a:solidFill>
                <a:schemeClr val="tx1"/>
              </a:solidFill>
            </a:endParaRPr>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3511093345"/>
              </p:ext>
            </p:extLst>
          </p:nvPr>
        </p:nvGraphicFramePr>
        <p:xfrm>
          <a:off x="1764283" y="243607"/>
          <a:ext cx="10618788" cy="7632850"/>
        </p:xfrm>
        <a:graphic>
          <a:graphicData uri="http://schemas.openxmlformats.org/drawingml/2006/table">
            <a:tbl>
              <a:tblPr firstRow="1" bandRow="1">
                <a:solidFill>
                  <a:srgbClr val="FFFF99"/>
                </a:solidFill>
                <a:tableStyleId>{6E25E649-3F16-4E02-A733-19D2CDBF48F0}</a:tableStyleId>
              </a:tblPr>
              <a:tblGrid>
                <a:gridCol w="3539596"/>
                <a:gridCol w="3539596"/>
                <a:gridCol w="3539596"/>
              </a:tblGrid>
              <a:tr h="763285">
                <a:tc>
                  <a:txBody>
                    <a:bodyPr/>
                    <a:lstStyle/>
                    <a:p>
                      <a:pPr algn="ctr"/>
                      <a:endParaRPr lang="tr-TR" sz="3000" dirty="0"/>
                    </a:p>
                  </a:txBody>
                  <a:tcPr anchor="ctr">
                    <a:lnR w="12700" cap="flat" cmpd="sng" algn="ctr">
                      <a:solidFill>
                        <a:schemeClr val="tx1"/>
                      </a:solidFill>
                      <a:prstDash val="solid"/>
                      <a:round/>
                      <a:headEnd type="none" w="med" len="med"/>
                      <a:tailEnd type="none" w="med" len="med"/>
                    </a:lnR>
                  </a:tcPr>
                </a:tc>
                <a:tc>
                  <a:txBody>
                    <a:bodyPr/>
                    <a:lstStyle/>
                    <a:p>
                      <a:pPr algn="ctr"/>
                      <a:r>
                        <a:rPr lang="tr-TR" sz="3000" dirty="0" smtClean="0"/>
                        <a:t>Plastik</a:t>
                      </a:r>
                      <a:r>
                        <a:rPr lang="tr-TR" sz="3000" baseline="0" dirty="0" smtClean="0"/>
                        <a:t> Fiber</a:t>
                      </a:r>
                      <a:endParaRPr lang="tr-TR"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tr-TR" sz="3000" dirty="0" smtClean="0"/>
                        <a:t>Cam Fiber</a:t>
                      </a:r>
                      <a:endParaRPr lang="tr-TR" sz="3000" dirty="0"/>
                    </a:p>
                  </a:txBody>
                  <a:tcPr anchor="ctr">
                    <a:lnL w="12700" cap="flat" cmpd="sng" algn="ctr">
                      <a:solidFill>
                        <a:schemeClr val="tx1"/>
                      </a:solidFill>
                      <a:prstDash val="solid"/>
                      <a:round/>
                      <a:headEnd type="none" w="med" len="med"/>
                      <a:tailEnd type="none" w="med" len="med"/>
                    </a:lnL>
                  </a:tcPr>
                </a:tc>
              </a:tr>
              <a:tr h="763285">
                <a:tc>
                  <a:txBody>
                    <a:bodyPr/>
                    <a:lstStyle/>
                    <a:p>
                      <a:pPr algn="ctr"/>
                      <a:r>
                        <a:rPr lang="tr-TR" sz="3000" dirty="0" smtClean="0"/>
                        <a:t>Esnek</a:t>
                      </a:r>
                    </a:p>
                  </a:txBody>
                  <a:tcPr anchor="ctr">
                    <a:lnR w="12700" cap="flat" cmpd="sng" algn="ctr">
                      <a:solidFill>
                        <a:schemeClr val="tx1"/>
                      </a:solidFill>
                      <a:prstDash val="solid"/>
                      <a:round/>
                      <a:headEnd type="none" w="med" len="med"/>
                      <a:tailEnd type="none" w="med" len="med"/>
                    </a:lnR>
                  </a:tcPr>
                </a:tc>
                <a:tc>
                  <a:txBody>
                    <a:bodyPr/>
                    <a:lstStyle/>
                    <a:p>
                      <a:pPr algn="ctr"/>
                      <a:r>
                        <a:rPr lang="tr-TR" sz="3000" dirty="0" smtClean="0"/>
                        <a:t>+</a:t>
                      </a:r>
                      <a:endParaRPr lang="tr-TR" sz="3000" dirty="0"/>
                    </a:p>
                  </a:txBody>
                  <a:tcPr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tr-TR" sz="3000" dirty="0"/>
                    </a:p>
                  </a:txBody>
                  <a:tcPr anchor="ctr"/>
                </a:tc>
              </a:tr>
              <a:tr h="763285">
                <a:tc>
                  <a:txBody>
                    <a:bodyPr/>
                    <a:lstStyle/>
                    <a:p>
                      <a:pPr algn="ctr"/>
                      <a:r>
                        <a:rPr lang="tr-TR" sz="3000" dirty="0" smtClean="0"/>
                        <a:t>Montaj Kolaylığı</a:t>
                      </a:r>
                      <a:endParaRPr lang="tr-TR" sz="3000" dirty="0"/>
                    </a:p>
                  </a:txBody>
                  <a:tcPr anchor="ctr">
                    <a:lnR w="12700" cap="flat" cmpd="sng" algn="ctr">
                      <a:solidFill>
                        <a:schemeClr val="tx1"/>
                      </a:solidFill>
                      <a:prstDash val="solid"/>
                      <a:round/>
                      <a:headEnd type="none" w="med" len="med"/>
                      <a:tailEnd type="none" w="med" len="med"/>
                    </a:lnR>
                  </a:tcPr>
                </a:tc>
                <a:tc>
                  <a:txBody>
                    <a:bodyPr/>
                    <a:lstStyle/>
                    <a:p>
                      <a:pPr algn="ctr"/>
                      <a:r>
                        <a:rPr lang="tr-TR" sz="3000" dirty="0" smtClean="0"/>
                        <a:t>+</a:t>
                      </a:r>
                      <a:endParaRPr lang="tr-TR" sz="3000" dirty="0"/>
                    </a:p>
                  </a:txBody>
                  <a:tcPr anchor="ctr">
                    <a:lnL w="12700" cap="flat" cmpd="sng" algn="ctr">
                      <a:solidFill>
                        <a:schemeClr val="tx1"/>
                      </a:solidFill>
                      <a:prstDash val="solid"/>
                      <a:round/>
                      <a:headEnd type="none" w="med" len="med"/>
                      <a:tailEnd type="none" w="med" len="med"/>
                    </a:lnL>
                    <a:solidFill>
                      <a:srgbClr val="FFFF66"/>
                    </a:solidFill>
                  </a:tcPr>
                </a:tc>
                <a:tc>
                  <a:txBody>
                    <a:bodyPr/>
                    <a:lstStyle/>
                    <a:p>
                      <a:pPr algn="ctr"/>
                      <a:endParaRPr lang="tr-TR" sz="3000"/>
                    </a:p>
                  </a:txBody>
                  <a:tcPr anchor="ctr"/>
                </a:tc>
              </a:tr>
              <a:tr h="763285">
                <a:tc>
                  <a:txBody>
                    <a:bodyPr/>
                    <a:lstStyle/>
                    <a:p>
                      <a:pPr algn="ctr"/>
                      <a:r>
                        <a:rPr lang="tr-TR" sz="3000" dirty="0" smtClean="0"/>
                        <a:t>Basınç Direnci</a:t>
                      </a:r>
                      <a:endParaRPr lang="tr-TR" sz="3000" dirty="0"/>
                    </a:p>
                  </a:txBody>
                  <a:tcPr anchor="ctr">
                    <a:lnR w="12700" cap="flat" cmpd="sng" algn="ctr">
                      <a:solidFill>
                        <a:schemeClr val="tx1"/>
                      </a:solidFill>
                      <a:prstDash val="solid"/>
                      <a:round/>
                      <a:headEnd type="none" w="med" len="med"/>
                      <a:tailEnd type="none" w="med" len="med"/>
                    </a:lnR>
                  </a:tcPr>
                </a:tc>
                <a:tc>
                  <a:txBody>
                    <a:bodyPr/>
                    <a:lstStyle/>
                    <a:p>
                      <a:pPr algn="ctr"/>
                      <a:r>
                        <a:rPr lang="tr-TR" sz="3000" dirty="0" smtClean="0"/>
                        <a:t>+</a:t>
                      </a:r>
                      <a:endParaRPr lang="tr-TR" sz="3000" dirty="0"/>
                    </a:p>
                  </a:txBody>
                  <a:tcPr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tr-TR" sz="3000" dirty="0"/>
                    </a:p>
                  </a:txBody>
                  <a:tcPr anchor="ctr"/>
                </a:tc>
              </a:tr>
              <a:tr h="763285">
                <a:tc>
                  <a:txBody>
                    <a:bodyPr/>
                    <a:lstStyle/>
                    <a:p>
                      <a:pPr algn="ctr"/>
                      <a:r>
                        <a:rPr lang="tr-TR" sz="3000" dirty="0" smtClean="0"/>
                        <a:t>Güç Kaybı Azlığı</a:t>
                      </a:r>
                      <a:endParaRPr lang="tr-TR" sz="3000" dirty="0"/>
                    </a:p>
                  </a:txBody>
                  <a:tcPr anchor="ctr">
                    <a:lnR w="12700" cap="flat" cmpd="sng" algn="ctr">
                      <a:solidFill>
                        <a:schemeClr val="tx1"/>
                      </a:solidFill>
                      <a:prstDash val="solid"/>
                      <a:round/>
                      <a:headEnd type="none" w="med" len="med"/>
                      <a:tailEnd type="none" w="med" len="med"/>
                    </a:lnR>
                  </a:tcPr>
                </a:tc>
                <a:tc>
                  <a:txBody>
                    <a:bodyPr/>
                    <a:lstStyle/>
                    <a:p>
                      <a:pPr algn="ctr"/>
                      <a:endParaRPr lang="tr-TR" sz="3000"/>
                    </a:p>
                  </a:txBody>
                  <a:tcPr anchor="ctr">
                    <a:lnL w="12700" cap="flat" cmpd="sng" algn="ctr">
                      <a:solidFill>
                        <a:schemeClr val="tx1"/>
                      </a:solidFill>
                      <a:prstDash val="solid"/>
                      <a:round/>
                      <a:headEnd type="none" w="med" len="med"/>
                      <a:tailEnd type="none" w="med" len="med"/>
                    </a:lnL>
                  </a:tcPr>
                </a:tc>
                <a:tc>
                  <a:txBody>
                    <a:bodyPr/>
                    <a:lstStyle/>
                    <a:p>
                      <a:pPr algn="ctr"/>
                      <a:r>
                        <a:rPr lang="tr-TR" sz="3000" dirty="0" smtClean="0"/>
                        <a:t>+</a:t>
                      </a:r>
                      <a:endParaRPr lang="tr-TR" sz="3000" dirty="0"/>
                    </a:p>
                  </a:txBody>
                  <a:tcPr anchor="ctr">
                    <a:solidFill>
                      <a:srgbClr val="FFFF66"/>
                    </a:solidFill>
                  </a:tcPr>
                </a:tc>
              </a:tr>
              <a:tr h="763285">
                <a:tc>
                  <a:txBody>
                    <a:bodyPr/>
                    <a:lstStyle/>
                    <a:p>
                      <a:pPr algn="ctr"/>
                      <a:r>
                        <a:rPr lang="tr-TR" sz="3000" dirty="0" smtClean="0"/>
                        <a:t>Yayım Gücü</a:t>
                      </a:r>
                      <a:endParaRPr lang="tr-TR" sz="3000" dirty="0"/>
                    </a:p>
                  </a:txBody>
                  <a:tcPr anchor="ctr">
                    <a:lnR w="12700" cap="flat" cmpd="sng" algn="ctr">
                      <a:solidFill>
                        <a:schemeClr val="tx1"/>
                      </a:solidFill>
                      <a:prstDash val="solid"/>
                      <a:round/>
                      <a:headEnd type="none" w="med" len="med"/>
                      <a:tailEnd type="none" w="med" len="med"/>
                    </a:lnR>
                  </a:tcPr>
                </a:tc>
                <a:tc>
                  <a:txBody>
                    <a:bodyPr/>
                    <a:lstStyle/>
                    <a:p>
                      <a:pPr algn="ctr"/>
                      <a:endParaRPr lang="tr-TR" sz="3000"/>
                    </a:p>
                  </a:txBody>
                  <a:tcPr anchor="ctr">
                    <a:lnL w="12700" cap="flat" cmpd="sng" algn="ctr">
                      <a:solidFill>
                        <a:schemeClr val="tx1"/>
                      </a:solidFill>
                      <a:prstDash val="solid"/>
                      <a:round/>
                      <a:headEnd type="none" w="med" len="med"/>
                      <a:tailEnd type="none" w="med" len="med"/>
                    </a:lnL>
                  </a:tcPr>
                </a:tc>
                <a:tc>
                  <a:txBody>
                    <a:bodyPr/>
                    <a:lstStyle/>
                    <a:p>
                      <a:pPr algn="ctr"/>
                      <a:r>
                        <a:rPr lang="tr-TR" sz="3000" dirty="0" smtClean="0"/>
                        <a:t>+</a:t>
                      </a:r>
                      <a:endParaRPr lang="tr-TR" sz="3000" dirty="0"/>
                    </a:p>
                  </a:txBody>
                  <a:tcPr anchor="ctr">
                    <a:solidFill>
                      <a:srgbClr val="FFFF00"/>
                    </a:solidFill>
                  </a:tcPr>
                </a:tc>
              </a:tr>
              <a:tr h="763285">
                <a:tc>
                  <a:txBody>
                    <a:bodyPr/>
                    <a:lstStyle/>
                    <a:p>
                      <a:pPr algn="ctr"/>
                      <a:r>
                        <a:rPr lang="tr-TR" sz="3000" dirty="0" smtClean="0"/>
                        <a:t>Kısa Mesafe</a:t>
                      </a:r>
                      <a:endParaRPr lang="tr-TR" sz="3000" dirty="0"/>
                    </a:p>
                  </a:txBody>
                  <a:tcPr anchor="ctr">
                    <a:lnR w="12700" cap="flat" cmpd="sng" algn="ctr">
                      <a:solidFill>
                        <a:schemeClr val="tx1"/>
                      </a:solidFill>
                      <a:prstDash val="solid"/>
                      <a:round/>
                      <a:headEnd type="none" w="med" len="med"/>
                      <a:tailEnd type="none" w="med" len="med"/>
                    </a:lnR>
                  </a:tcPr>
                </a:tc>
                <a:tc>
                  <a:txBody>
                    <a:bodyPr/>
                    <a:lstStyle/>
                    <a:p>
                      <a:pPr algn="ctr"/>
                      <a:r>
                        <a:rPr lang="tr-TR" sz="3000" dirty="0" smtClean="0"/>
                        <a:t>+</a:t>
                      </a:r>
                      <a:endParaRPr lang="tr-TR" sz="3000" dirty="0"/>
                    </a:p>
                  </a:txBody>
                  <a:tcPr anchor="ctr">
                    <a:lnL w="12700" cap="flat" cmpd="sng" algn="ctr">
                      <a:solidFill>
                        <a:schemeClr val="tx1"/>
                      </a:solidFill>
                      <a:prstDash val="solid"/>
                      <a:round/>
                      <a:headEnd type="none" w="med" len="med"/>
                      <a:tailEnd type="none" w="med" len="med"/>
                    </a:lnL>
                    <a:solidFill>
                      <a:srgbClr val="FFFF66"/>
                    </a:solidFill>
                  </a:tcPr>
                </a:tc>
                <a:tc>
                  <a:txBody>
                    <a:bodyPr/>
                    <a:lstStyle/>
                    <a:p>
                      <a:pPr algn="ctr"/>
                      <a:endParaRPr lang="tr-TR" sz="3000" dirty="0"/>
                    </a:p>
                  </a:txBody>
                  <a:tcPr anchor="ctr"/>
                </a:tc>
              </a:tr>
              <a:tr h="763285">
                <a:tc>
                  <a:txBody>
                    <a:bodyPr/>
                    <a:lstStyle/>
                    <a:p>
                      <a:pPr algn="ctr"/>
                      <a:r>
                        <a:rPr lang="tr-TR" sz="3000" dirty="0" smtClean="0"/>
                        <a:t>Uzun Mesafe</a:t>
                      </a:r>
                      <a:endParaRPr lang="tr-TR" sz="3000" dirty="0"/>
                    </a:p>
                  </a:txBody>
                  <a:tcPr anchor="ctr">
                    <a:lnR w="12700" cap="flat" cmpd="sng" algn="ctr">
                      <a:solidFill>
                        <a:schemeClr val="tx1"/>
                      </a:solidFill>
                      <a:prstDash val="solid"/>
                      <a:round/>
                      <a:headEnd type="none" w="med" len="med"/>
                      <a:tailEnd type="none" w="med" len="med"/>
                    </a:lnR>
                  </a:tcPr>
                </a:tc>
                <a:tc>
                  <a:txBody>
                    <a:bodyPr/>
                    <a:lstStyle/>
                    <a:p>
                      <a:pPr algn="ctr"/>
                      <a:endParaRPr lang="tr-TR" sz="3000" dirty="0"/>
                    </a:p>
                  </a:txBody>
                  <a:tcPr anchor="ctr">
                    <a:lnL w="12700" cap="flat" cmpd="sng" algn="ctr">
                      <a:solidFill>
                        <a:schemeClr val="tx1"/>
                      </a:solidFill>
                      <a:prstDash val="solid"/>
                      <a:round/>
                      <a:headEnd type="none" w="med" len="med"/>
                      <a:tailEnd type="none" w="med" len="med"/>
                    </a:lnL>
                  </a:tcPr>
                </a:tc>
                <a:tc>
                  <a:txBody>
                    <a:bodyPr/>
                    <a:lstStyle/>
                    <a:p>
                      <a:pPr algn="ctr"/>
                      <a:r>
                        <a:rPr lang="tr-TR" sz="3000" dirty="0" smtClean="0"/>
                        <a:t>+</a:t>
                      </a:r>
                      <a:endParaRPr lang="tr-TR" sz="3000" dirty="0"/>
                    </a:p>
                  </a:txBody>
                  <a:tcPr anchor="ctr">
                    <a:solidFill>
                      <a:srgbClr val="FFFF00"/>
                    </a:solidFill>
                  </a:tcPr>
                </a:tc>
              </a:tr>
              <a:tr h="763285">
                <a:tc>
                  <a:txBody>
                    <a:bodyPr/>
                    <a:lstStyle/>
                    <a:p>
                      <a:pPr algn="ctr"/>
                      <a:r>
                        <a:rPr lang="tr-TR" sz="3000" dirty="0" smtClean="0"/>
                        <a:t>Fiyat</a:t>
                      </a:r>
                      <a:endParaRPr lang="tr-TR" sz="3000" dirty="0"/>
                    </a:p>
                  </a:txBody>
                  <a:tcPr anchor="ctr">
                    <a:lnR w="12700" cap="flat" cmpd="sng" algn="ctr">
                      <a:solidFill>
                        <a:schemeClr val="tx1"/>
                      </a:solidFill>
                      <a:prstDash val="solid"/>
                      <a:round/>
                      <a:headEnd type="none" w="med" len="med"/>
                      <a:tailEnd type="none" w="med" len="med"/>
                    </a:lnR>
                  </a:tcPr>
                </a:tc>
                <a:tc>
                  <a:txBody>
                    <a:bodyPr/>
                    <a:lstStyle/>
                    <a:p>
                      <a:pPr algn="ctr"/>
                      <a:r>
                        <a:rPr lang="tr-TR" sz="3000" dirty="0" smtClean="0"/>
                        <a:t>+</a:t>
                      </a:r>
                      <a:endParaRPr lang="tr-TR" sz="3000" dirty="0"/>
                    </a:p>
                  </a:txBody>
                  <a:tcPr anchor="ctr">
                    <a:lnL w="12700" cap="flat" cmpd="sng" algn="ctr">
                      <a:solidFill>
                        <a:schemeClr val="tx1"/>
                      </a:solidFill>
                      <a:prstDash val="solid"/>
                      <a:round/>
                      <a:headEnd type="none" w="med" len="med"/>
                      <a:tailEnd type="none" w="med" len="med"/>
                    </a:lnL>
                    <a:solidFill>
                      <a:srgbClr val="FFFF66"/>
                    </a:solidFill>
                  </a:tcPr>
                </a:tc>
                <a:tc>
                  <a:txBody>
                    <a:bodyPr/>
                    <a:lstStyle/>
                    <a:p>
                      <a:pPr algn="ctr"/>
                      <a:endParaRPr lang="tr-TR" sz="3000" dirty="0"/>
                    </a:p>
                  </a:txBody>
                  <a:tcPr anchor="ctr"/>
                </a:tc>
              </a:tr>
              <a:tr h="763285">
                <a:tc>
                  <a:txBody>
                    <a:bodyPr/>
                    <a:lstStyle/>
                    <a:p>
                      <a:pPr algn="ctr"/>
                      <a:r>
                        <a:rPr lang="tr-TR" sz="3000" dirty="0" smtClean="0"/>
                        <a:t>Ağırlık</a:t>
                      </a:r>
                      <a:endParaRPr lang="tr-TR" sz="3000" dirty="0"/>
                    </a:p>
                  </a:txBody>
                  <a:tcPr anchor="ctr">
                    <a:lnR w="12700" cap="flat" cmpd="sng" algn="ctr">
                      <a:solidFill>
                        <a:schemeClr val="tx1"/>
                      </a:solidFill>
                      <a:prstDash val="solid"/>
                      <a:round/>
                      <a:headEnd type="none" w="med" len="med"/>
                      <a:tailEnd type="none" w="med" len="med"/>
                    </a:lnR>
                  </a:tcPr>
                </a:tc>
                <a:tc>
                  <a:txBody>
                    <a:bodyPr/>
                    <a:lstStyle/>
                    <a:p>
                      <a:pPr algn="ctr"/>
                      <a:r>
                        <a:rPr lang="tr-TR" sz="3000" dirty="0" smtClean="0"/>
                        <a:t>+</a:t>
                      </a:r>
                      <a:endParaRPr lang="tr-TR" sz="3000" dirty="0"/>
                    </a:p>
                  </a:txBody>
                  <a:tcPr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tr-TR" sz="3000" dirty="0"/>
                    </a:p>
                  </a:txBody>
                  <a:tcPr anchor="ctr"/>
                </a:tc>
              </a:tr>
            </a:tbl>
          </a:graphicData>
        </a:graphic>
      </p:graphicFrame>
    </p:spTree>
    <p:extLst>
      <p:ext uri="{BB962C8B-B14F-4D97-AF65-F5344CB8AC3E}">
        <p14:creationId xmlns:p14="http://schemas.microsoft.com/office/powerpoint/2010/main" val="271595090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399920" y="2186691"/>
            <a:ext cx="10333292" cy="1533451"/>
          </a:xfrm>
        </p:spPr>
        <p:txBody>
          <a:bodyPr>
            <a:normAutofit fontScale="90000"/>
          </a:bodyPr>
          <a:lstStyle/>
          <a:p>
            <a:r>
              <a:rPr lang="tr-TR" sz="5000" dirty="0">
                <a:solidFill>
                  <a:schemeClr val="tx1"/>
                </a:solidFill>
              </a:rPr>
              <a:t>Fiber Optik Sistemin </a:t>
            </a:r>
            <a:r>
              <a:rPr lang="tr-TR" sz="5000" dirty="0" smtClean="0">
                <a:solidFill>
                  <a:schemeClr val="tx1"/>
                </a:solidFill>
              </a:rPr>
              <a:t/>
            </a:r>
            <a:br>
              <a:rPr lang="tr-TR" sz="5000" dirty="0" smtClean="0">
                <a:solidFill>
                  <a:schemeClr val="tx1"/>
                </a:solidFill>
              </a:rPr>
            </a:br>
            <a:r>
              <a:rPr lang="tr-TR" sz="5000" dirty="0" smtClean="0">
                <a:solidFill>
                  <a:schemeClr val="tx1"/>
                </a:solidFill>
              </a:rPr>
              <a:t>Avantajları;</a:t>
            </a:r>
            <a:endParaRPr lang="tr-TR" sz="5000" dirty="0">
              <a:solidFill>
                <a:schemeClr val="tx1"/>
              </a:solidFill>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4660932"/>
              </p:ext>
            </p:extLst>
          </p:nvPr>
        </p:nvGraphicFramePr>
        <p:xfrm>
          <a:off x="1548259" y="171599"/>
          <a:ext cx="10763480" cy="794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563755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489974" y="2276745"/>
            <a:ext cx="10333292" cy="1353344"/>
          </a:xfrm>
        </p:spPr>
        <p:txBody>
          <a:bodyPr>
            <a:normAutofit fontScale="90000"/>
          </a:bodyPr>
          <a:lstStyle/>
          <a:p>
            <a:r>
              <a:rPr lang="tr-TR" dirty="0">
                <a:solidFill>
                  <a:schemeClr val="tx1"/>
                </a:solidFill>
              </a:rPr>
              <a:t>Fiber Optik Kablonun </a:t>
            </a:r>
            <a:r>
              <a:rPr lang="tr-TR" dirty="0" smtClean="0">
                <a:solidFill>
                  <a:schemeClr val="tx1"/>
                </a:solidFill>
              </a:rPr>
              <a:t/>
            </a:r>
            <a:br>
              <a:rPr lang="tr-TR" dirty="0" smtClean="0">
                <a:solidFill>
                  <a:schemeClr val="tx1"/>
                </a:solidFill>
              </a:rPr>
            </a:br>
            <a:r>
              <a:rPr lang="tr-TR" dirty="0" smtClean="0">
                <a:solidFill>
                  <a:schemeClr val="tx1"/>
                </a:solidFill>
              </a:rPr>
              <a:t>Avantajları ve Dezavantajları;</a:t>
            </a:r>
            <a:endParaRPr lang="tr-TR" dirty="0">
              <a:solidFill>
                <a:schemeClr val="tx1"/>
              </a:solidFill>
            </a:endParaRPr>
          </a:p>
        </p:txBody>
      </p:sp>
      <p:graphicFrame>
        <p:nvGraphicFramePr>
          <p:cNvPr id="5" name="İçerik Yer Tutucusu 4"/>
          <p:cNvGraphicFramePr>
            <a:graphicFrameLocks noGrp="1"/>
          </p:cNvGraphicFramePr>
          <p:nvPr>
            <p:ph sz="half" idx="1"/>
            <p:extLst>
              <p:ext uri="{D42A27DB-BD31-4B8C-83A1-F6EECF244321}">
                <p14:modId xmlns:p14="http://schemas.microsoft.com/office/powerpoint/2010/main" val="2638392877"/>
              </p:ext>
            </p:extLst>
          </p:nvPr>
        </p:nvGraphicFramePr>
        <p:xfrm>
          <a:off x="1548259" y="171599"/>
          <a:ext cx="7344816" cy="7948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İçerik Yer Tutucusu 8"/>
          <p:cNvGraphicFramePr>
            <a:graphicFrameLocks noGrp="1"/>
          </p:cNvGraphicFramePr>
          <p:nvPr>
            <p:ph sz="half" idx="2"/>
            <p:extLst>
              <p:ext uri="{D42A27DB-BD31-4B8C-83A1-F6EECF244321}">
                <p14:modId xmlns:p14="http://schemas.microsoft.com/office/powerpoint/2010/main" val="384800727"/>
              </p:ext>
            </p:extLst>
          </p:nvPr>
        </p:nvGraphicFramePr>
        <p:xfrm>
          <a:off x="8860034" y="2043807"/>
          <a:ext cx="3708500" cy="54726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yagram 10"/>
          <p:cNvGraphicFramePr/>
          <p:nvPr>
            <p:extLst>
              <p:ext uri="{D42A27DB-BD31-4B8C-83A1-F6EECF244321}">
                <p14:modId xmlns:p14="http://schemas.microsoft.com/office/powerpoint/2010/main" val="1727308036"/>
              </p:ext>
            </p:extLst>
          </p:nvPr>
        </p:nvGraphicFramePr>
        <p:xfrm>
          <a:off x="8893076" y="0"/>
          <a:ext cx="3708499" cy="19717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61521827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489974" y="2276745"/>
            <a:ext cx="10333292" cy="1353344"/>
          </a:xfrm>
        </p:spPr>
        <p:txBody>
          <a:bodyPr>
            <a:normAutofit fontScale="90000"/>
          </a:bodyPr>
          <a:lstStyle/>
          <a:p>
            <a:r>
              <a:rPr lang="tr-TR" dirty="0" smtClean="0">
                <a:solidFill>
                  <a:schemeClr val="tx1"/>
                </a:solidFill>
              </a:rPr>
              <a:t>Fiber Optik Kablonun </a:t>
            </a:r>
            <a:br>
              <a:rPr lang="tr-TR" dirty="0" smtClean="0">
                <a:solidFill>
                  <a:schemeClr val="tx1"/>
                </a:solidFill>
              </a:rPr>
            </a:br>
            <a:r>
              <a:rPr lang="tr-TR" dirty="0" smtClean="0">
                <a:solidFill>
                  <a:schemeClr val="tx1"/>
                </a:solidFill>
              </a:rPr>
              <a:t>Kullanım Alanları;</a:t>
            </a:r>
            <a:endParaRPr lang="tr-TR" dirty="0">
              <a:solidFill>
                <a:schemeClr val="tx1"/>
              </a:solidFill>
            </a:endParaRPr>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4042139502"/>
              </p:ext>
            </p:extLst>
          </p:nvPr>
        </p:nvGraphicFramePr>
        <p:xfrm>
          <a:off x="1548259" y="171599"/>
          <a:ext cx="10763480" cy="7632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727838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978447" y="324802"/>
            <a:ext cx="10333292" cy="710893"/>
          </a:xfrm>
        </p:spPr>
        <p:txBody>
          <a:bodyPr>
            <a:normAutofit fontScale="90000"/>
          </a:bodyPr>
          <a:lstStyle/>
          <a:p>
            <a:r>
              <a:rPr lang="tr-TR" dirty="0" smtClean="0"/>
              <a:t>Kablo Türleri;</a:t>
            </a:r>
            <a:endParaRPr lang="tr-TR" dirty="0"/>
          </a:p>
        </p:txBody>
      </p:sp>
      <p:graphicFrame>
        <p:nvGraphicFramePr>
          <p:cNvPr id="5" name="İçerik Yer Tutucusu 4"/>
          <p:cNvGraphicFramePr>
            <a:graphicFrameLocks noGrp="1"/>
          </p:cNvGraphicFramePr>
          <p:nvPr>
            <p:ph sz="half" idx="1"/>
            <p:extLst>
              <p:ext uri="{D42A27DB-BD31-4B8C-83A1-F6EECF244321}">
                <p14:modId xmlns:p14="http://schemas.microsoft.com/office/powerpoint/2010/main" val="2984976265"/>
              </p:ext>
            </p:extLst>
          </p:nvPr>
        </p:nvGraphicFramePr>
        <p:xfrm>
          <a:off x="1332235" y="1179711"/>
          <a:ext cx="10729192" cy="694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99965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yagram 7"/>
          <p:cNvGraphicFramePr/>
          <p:nvPr>
            <p:extLst>
              <p:ext uri="{D42A27DB-BD31-4B8C-83A1-F6EECF244321}">
                <p14:modId xmlns:p14="http://schemas.microsoft.com/office/powerpoint/2010/main" val="1341569088"/>
              </p:ext>
            </p:extLst>
          </p:nvPr>
        </p:nvGraphicFramePr>
        <p:xfrm>
          <a:off x="7092875" y="23763"/>
          <a:ext cx="5250656" cy="2043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yagram 8"/>
          <p:cNvGraphicFramePr/>
          <p:nvPr>
            <p:extLst>
              <p:ext uri="{D42A27DB-BD31-4B8C-83A1-F6EECF244321}">
                <p14:modId xmlns:p14="http://schemas.microsoft.com/office/powerpoint/2010/main" val="2076825962"/>
              </p:ext>
            </p:extLst>
          </p:nvPr>
        </p:nvGraphicFramePr>
        <p:xfrm>
          <a:off x="612155" y="459631"/>
          <a:ext cx="5400600" cy="1080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İçerik Yer Tutucusu 6"/>
          <p:cNvGraphicFramePr>
            <a:graphicFrameLocks noGrp="1"/>
          </p:cNvGraphicFramePr>
          <p:nvPr>
            <p:ph sz="half" idx="1"/>
            <p:extLst>
              <p:ext uri="{D42A27DB-BD31-4B8C-83A1-F6EECF244321}">
                <p14:modId xmlns:p14="http://schemas.microsoft.com/office/powerpoint/2010/main" val="4150780053"/>
              </p:ext>
            </p:extLst>
          </p:nvPr>
        </p:nvGraphicFramePr>
        <p:xfrm>
          <a:off x="180107" y="2187823"/>
          <a:ext cx="12241360" cy="56886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39866494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125253" y="2593484"/>
            <a:ext cx="10333292" cy="714459"/>
          </a:xfrm>
        </p:spPr>
        <p:txBody>
          <a:bodyPr>
            <a:normAutofit fontScale="90000"/>
          </a:bodyPr>
          <a:lstStyle/>
          <a:p>
            <a:r>
              <a:rPr lang="tr-TR" dirty="0" err="1" smtClean="0">
                <a:solidFill>
                  <a:schemeClr val="tx1"/>
                </a:solidFill>
              </a:rPr>
              <a:t>Koaksiyel</a:t>
            </a:r>
            <a:r>
              <a:rPr lang="tr-TR" dirty="0" smtClean="0">
                <a:solidFill>
                  <a:schemeClr val="tx1"/>
                </a:solidFill>
              </a:rPr>
              <a:t> Kablo;</a:t>
            </a:r>
            <a:endParaRPr lang="tr-TR" dirty="0">
              <a:solidFill>
                <a:schemeClr val="tx1"/>
              </a:solidFill>
            </a:endParaRPr>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80907" y="99591"/>
            <a:ext cx="5008730" cy="3482032"/>
          </a:xfr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953" y="3770956"/>
            <a:ext cx="5072622" cy="4062140"/>
          </a:xfrm>
          <a:prstGeom prst="rect">
            <a:avLst/>
          </a:prstGeom>
        </p:spPr>
      </p:pic>
      <p:graphicFrame>
        <p:nvGraphicFramePr>
          <p:cNvPr id="4" name="İçerik Yer Tutucusu 3"/>
          <p:cNvGraphicFramePr>
            <a:graphicFrameLocks noGrp="1"/>
          </p:cNvGraphicFramePr>
          <p:nvPr>
            <p:ph sz="half" idx="1"/>
            <p:extLst>
              <p:ext uri="{D42A27DB-BD31-4B8C-83A1-F6EECF244321}">
                <p14:modId xmlns:p14="http://schemas.microsoft.com/office/powerpoint/2010/main" val="4141518814"/>
              </p:ext>
            </p:extLst>
          </p:nvPr>
        </p:nvGraphicFramePr>
        <p:xfrm>
          <a:off x="1620267" y="171599"/>
          <a:ext cx="6984776" cy="7948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820603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219900" y="2474810"/>
            <a:ext cx="10333292" cy="957214"/>
          </a:xfrm>
        </p:spPr>
        <p:txBody>
          <a:bodyPr>
            <a:normAutofit/>
          </a:bodyPr>
          <a:lstStyle/>
          <a:p>
            <a:r>
              <a:rPr lang="tr-TR" sz="5000" dirty="0" err="1" smtClean="0">
                <a:solidFill>
                  <a:schemeClr val="tx1"/>
                </a:solidFill>
              </a:rPr>
              <a:t>Koaksiyel</a:t>
            </a:r>
            <a:r>
              <a:rPr lang="tr-TR" sz="5000" dirty="0" smtClean="0">
                <a:solidFill>
                  <a:schemeClr val="tx1"/>
                </a:solidFill>
              </a:rPr>
              <a:t> Kablonun Yapısı;</a:t>
            </a:r>
            <a:endParaRPr lang="tr-TR" sz="5000" dirty="0">
              <a:solidFill>
                <a:schemeClr val="tx1"/>
              </a:solidFill>
            </a:endParaRPr>
          </a:p>
        </p:txBody>
      </p:sp>
      <p:pic>
        <p:nvPicPr>
          <p:cNvPr id="8" name="İçerik Yer Tutucusu 7"/>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841"/>
          <a:stretch/>
        </p:blipFill>
        <p:spPr>
          <a:xfrm>
            <a:off x="6732835" y="1840061"/>
            <a:ext cx="5868740" cy="4887392"/>
          </a:xfrm>
        </p:spPr>
      </p:pic>
      <p:graphicFrame>
        <p:nvGraphicFramePr>
          <p:cNvPr id="4" name="İçerik Yer Tutucusu 3"/>
          <p:cNvGraphicFramePr>
            <a:graphicFrameLocks noGrp="1"/>
          </p:cNvGraphicFramePr>
          <p:nvPr>
            <p:ph sz="half" idx="1"/>
            <p:extLst>
              <p:ext uri="{D42A27DB-BD31-4B8C-83A1-F6EECF244321}">
                <p14:modId xmlns:p14="http://schemas.microsoft.com/office/powerpoint/2010/main" val="2199692375"/>
              </p:ext>
            </p:extLst>
          </p:nvPr>
        </p:nvGraphicFramePr>
        <p:xfrm>
          <a:off x="1548259" y="171599"/>
          <a:ext cx="7344816" cy="7804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546531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237859" y="2420761"/>
            <a:ext cx="10333292" cy="1065312"/>
          </a:xfrm>
        </p:spPr>
        <p:txBody>
          <a:bodyPr>
            <a:normAutofit/>
          </a:bodyPr>
          <a:lstStyle/>
          <a:p>
            <a:r>
              <a:rPr lang="tr-TR" sz="5000" dirty="0" smtClean="0">
                <a:solidFill>
                  <a:schemeClr val="tx1"/>
                </a:solidFill>
              </a:rPr>
              <a:t>Parazit Sorunu;</a:t>
            </a:r>
            <a:endParaRPr lang="tr-TR" sz="5000" dirty="0">
              <a:solidFill>
                <a:schemeClr val="tx1"/>
              </a:solidFill>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219638928"/>
              </p:ext>
            </p:extLst>
          </p:nvPr>
        </p:nvGraphicFramePr>
        <p:xfrm>
          <a:off x="1620267" y="171599"/>
          <a:ext cx="10691472" cy="7632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90687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7457" y="23341"/>
            <a:ext cx="6065329" cy="4900786"/>
          </a:xfrm>
          <a:effectLst>
            <a:outerShdw blurRad="76200" dir="13500000" sy="23000" kx="1200000" algn="br" rotWithShape="0">
              <a:prstClr val="black">
                <a:alpha val="20000"/>
              </a:prstClr>
            </a:outerShdw>
          </a:effectLst>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389" y="5068143"/>
            <a:ext cx="6730397" cy="3051920"/>
          </a:xfrm>
          <a:prstGeom prst="rect">
            <a:avLst/>
          </a:prstGeom>
          <a:effectLst>
            <a:outerShdw blurRad="76200" dir="13500000" sy="23000" kx="1200000" algn="br" rotWithShape="0">
              <a:prstClr val="black">
                <a:alpha val="20000"/>
              </a:prstClr>
            </a:outerShdw>
          </a:effectLst>
        </p:spPr>
      </p:pic>
      <p:sp>
        <p:nvSpPr>
          <p:cNvPr id="2" name="Başlık 1"/>
          <p:cNvSpPr>
            <a:spLocks noGrp="1"/>
          </p:cNvSpPr>
          <p:nvPr>
            <p:ph type="title"/>
          </p:nvPr>
        </p:nvSpPr>
        <p:spPr>
          <a:xfrm rot="16200000">
            <a:off x="-4201855" y="2456765"/>
            <a:ext cx="10333292" cy="993304"/>
          </a:xfrm>
        </p:spPr>
        <p:txBody>
          <a:bodyPr>
            <a:normAutofit/>
          </a:bodyPr>
          <a:lstStyle/>
          <a:p>
            <a:r>
              <a:rPr lang="tr-TR" sz="5000" dirty="0" err="1" smtClean="0">
                <a:solidFill>
                  <a:schemeClr val="tx1"/>
                </a:solidFill>
              </a:rPr>
              <a:t>Koaksiyel</a:t>
            </a:r>
            <a:r>
              <a:rPr lang="tr-TR" sz="5000" dirty="0" smtClean="0">
                <a:solidFill>
                  <a:schemeClr val="tx1"/>
                </a:solidFill>
              </a:rPr>
              <a:t> Kablo Çeşitleri;</a:t>
            </a:r>
            <a:endParaRPr lang="tr-TR" sz="5000" dirty="0">
              <a:solidFill>
                <a:schemeClr val="tx1"/>
              </a:solidFill>
            </a:endParaRPr>
          </a:p>
        </p:txBody>
      </p:sp>
      <p:graphicFrame>
        <p:nvGraphicFramePr>
          <p:cNvPr id="8" name="İçerik Yer Tutucusu 7"/>
          <p:cNvGraphicFramePr>
            <a:graphicFrameLocks noGrp="1"/>
          </p:cNvGraphicFramePr>
          <p:nvPr>
            <p:ph sz="half" idx="1"/>
            <p:extLst>
              <p:ext uri="{D42A27DB-BD31-4B8C-83A1-F6EECF244321}">
                <p14:modId xmlns:p14="http://schemas.microsoft.com/office/powerpoint/2010/main" val="2332699259"/>
              </p:ext>
            </p:extLst>
          </p:nvPr>
        </p:nvGraphicFramePr>
        <p:xfrm>
          <a:off x="1548259" y="171599"/>
          <a:ext cx="5184576" cy="77048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754000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3199055759"/>
              </p:ext>
            </p:extLst>
          </p:nvPr>
        </p:nvGraphicFramePr>
        <p:xfrm>
          <a:off x="1476251" y="171600"/>
          <a:ext cx="10945216" cy="7776862"/>
        </p:xfrm>
        <a:graphic>
          <a:graphicData uri="http://schemas.openxmlformats.org/drawingml/2006/table">
            <a:tbl>
              <a:tblPr firstRow="1" bandRow="1">
                <a:tableStyleId>{0660B408-B3CF-4A94-85FC-2B1E0A45F4A2}</a:tableStyleId>
              </a:tblPr>
              <a:tblGrid>
                <a:gridCol w="1537017"/>
                <a:gridCol w="1415311"/>
                <a:gridCol w="1728192"/>
                <a:gridCol w="6264696"/>
              </a:tblGrid>
              <a:tr h="818575">
                <a:tc>
                  <a:txBody>
                    <a:bodyPr/>
                    <a:lstStyle/>
                    <a:p>
                      <a:pPr algn="ctr"/>
                      <a:r>
                        <a:rPr lang="tr-TR" sz="2250" dirty="0" smtClean="0"/>
                        <a:t>Kodu</a:t>
                      </a:r>
                      <a:endParaRPr lang="tr-TR" sz="2250" dirty="0"/>
                    </a:p>
                  </a:txBody>
                  <a:tcPr anchor="ctr"/>
                </a:tc>
                <a:tc>
                  <a:txBody>
                    <a:bodyPr/>
                    <a:lstStyle/>
                    <a:p>
                      <a:pPr algn="ctr"/>
                      <a:r>
                        <a:rPr lang="tr-TR" sz="2250" dirty="0" smtClean="0"/>
                        <a:t>Tipi</a:t>
                      </a:r>
                      <a:endParaRPr lang="tr-TR" sz="2250" dirty="0"/>
                    </a:p>
                  </a:txBody>
                  <a:tcPr anchor="ctr"/>
                </a:tc>
                <a:tc>
                  <a:txBody>
                    <a:bodyPr/>
                    <a:lstStyle/>
                    <a:p>
                      <a:pPr algn="ctr"/>
                      <a:r>
                        <a:rPr lang="tr-TR" sz="2250" dirty="0" smtClean="0"/>
                        <a:t>Empedansı</a:t>
                      </a:r>
                    </a:p>
                    <a:p>
                      <a:pPr algn="ctr"/>
                      <a:r>
                        <a:rPr lang="tr-TR" sz="2250" dirty="0" smtClean="0"/>
                        <a:t>(</a:t>
                      </a:r>
                      <a:r>
                        <a:rPr lang="tr-TR" sz="2250" dirty="0" err="1" smtClean="0"/>
                        <a:t>Ohm</a:t>
                      </a:r>
                      <a:r>
                        <a:rPr lang="tr-TR" sz="2250" dirty="0" smtClean="0"/>
                        <a:t>)</a:t>
                      </a:r>
                      <a:endParaRPr lang="tr-TR" sz="2250" dirty="0"/>
                    </a:p>
                  </a:txBody>
                  <a:tcPr anchor="ctr"/>
                </a:tc>
                <a:tc>
                  <a:txBody>
                    <a:bodyPr/>
                    <a:lstStyle/>
                    <a:p>
                      <a:pPr algn="ctr"/>
                      <a:r>
                        <a:rPr lang="tr-TR" sz="2250" dirty="0" smtClean="0"/>
                        <a:t>Kullanım Alanı</a:t>
                      </a:r>
                      <a:endParaRPr lang="tr-TR" sz="2250" dirty="0"/>
                    </a:p>
                  </a:txBody>
                  <a:tcPr anchor="ctr"/>
                </a:tc>
              </a:tr>
              <a:tr h="868087">
                <a:tc>
                  <a:txBody>
                    <a:bodyPr/>
                    <a:lstStyle/>
                    <a:p>
                      <a:pPr algn="ctr"/>
                      <a:r>
                        <a:rPr lang="tr-TR" sz="2250" dirty="0" smtClean="0"/>
                        <a:t>RG-6</a:t>
                      </a:r>
                      <a:endParaRPr lang="tr-TR" sz="2250" dirty="0"/>
                    </a:p>
                  </a:txBody>
                  <a:tcPr anchor="ctr"/>
                </a:tc>
                <a:tc>
                  <a:txBody>
                    <a:bodyPr/>
                    <a:lstStyle/>
                    <a:p>
                      <a:pPr algn="ctr"/>
                      <a:r>
                        <a:rPr lang="tr-TR" sz="2250" dirty="0" smtClean="0"/>
                        <a:t>TV, </a:t>
                      </a:r>
                      <a:r>
                        <a:rPr lang="tr-TR" sz="2250" dirty="0" err="1" smtClean="0"/>
                        <a:t>Uygdu</a:t>
                      </a:r>
                      <a:r>
                        <a:rPr lang="tr-TR" sz="2250" dirty="0" smtClean="0"/>
                        <a:t> Sistemleri</a:t>
                      </a:r>
                      <a:endParaRPr lang="tr-TR" sz="2250" dirty="0"/>
                    </a:p>
                  </a:txBody>
                  <a:tcPr anchor="ctr"/>
                </a:tc>
                <a:tc>
                  <a:txBody>
                    <a:bodyPr/>
                    <a:lstStyle/>
                    <a:p>
                      <a:pPr algn="ctr"/>
                      <a:r>
                        <a:rPr lang="tr-TR" sz="2250" dirty="0" smtClean="0"/>
                        <a:t>75</a:t>
                      </a:r>
                      <a:endParaRPr lang="tr-TR" sz="2250" dirty="0"/>
                    </a:p>
                  </a:txBody>
                  <a:tcPr anchor="ctr"/>
                </a:tc>
                <a:tc>
                  <a:txBody>
                    <a:bodyPr/>
                    <a:lstStyle/>
                    <a:p>
                      <a:pPr algn="ctr"/>
                      <a:r>
                        <a:rPr lang="tr-TR" sz="2250" dirty="0" smtClean="0"/>
                        <a:t>TV anteni ve Kablo TV uygulamalarında kullanılır.</a:t>
                      </a:r>
                      <a:endParaRPr lang="tr-TR" sz="2250" dirty="0"/>
                    </a:p>
                  </a:txBody>
                  <a:tcPr anchor="ctr"/>
                </a:tc>
              </a:tr>
              <a:tr h="1178749">
                <a:tc>
                  <a:txBody>
                    <a:bodyPr/>
                    <a:lstStyle/>
                    <a:p>
                      <a:pPr algn="ctr"/>
                      <a:r>
                        <a:rPr lang="tr-TR" sz="2250" dirty="0" smtClean="0"/>
                        <a:t>RG-8</a:t>
                      </a:r>
                      <a:endParaRPr lang="tr-TR" sz="225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250" dirty="0" smtClean="0"/>
                        <a:t>Kalın</a:t>
                      </a:r>
                    </a:p>
                    <a:p>
                      <a:pPr marL="0" marR="0" indent="0" algn="ctr" defTabSz="914400" rtl="0" eaLnBrk="1" fontAlgn="auto" latinLnBrk="0" hangingPunct="1">
                        <a:lnSpc>
                          <a:spcPct val="100000"/>
                        </a:lnSpc>
                        <a:spcBef>
                          <a:spcPts val="0"/>
                        </a:spcBef>
                        <a:spcAft>
                          <a:spcPts val="0"/>
                        </a:spcAft>
                        <a:buClrTx/>
                        <a:buSzTx/>
                        <a:buFontTx/>
                        <a:buNone/>
                        <a:tabLst/>
                        <a:defRPr/>
                      </a:pPr>
                      <a:r>
                        <a:rPr lang="tr-TR" sz="2250" dirty="0" smtClean="0"/>
                        <a:t>(</a:t>
                      </a:r>
                      <a:r>
                        <a:rPr lang="tr-TR" sz="2250" dirty="0" err="1" smtClean="0"/>
                        <a:t>Thicknet</a:t>
                      </a:r>
                      <a:r>
                        <a:rPr lang="tr-TR" sz="2250" dirty="0" smtClean="0"/>
                        <a:t>)</a:t>
                      </a:r>
                    </a:p>
                    <a:p>
                      <a:pPr algn="ctr"/>
                      <a:endParaRPr lang="tr-TR" sz="2250" dirty="0"/>
                    </a:p>
                  </a:txBody>
                  <a:tcPr anchor="ctr"/>
                </a:tc>
                <a:tc>
                  <a:txBody>
                    <a:bodyPr/>
                    <a:lstStyle/>
                    <a:p>
                      <a:pPr algn="ctr"/>
                      <a:r>
                        <a:rPr lang="tr-TR" sz="2250" dirty="0" smtClean="0"/>
                        <a:t>50</a:t>
                      </a:r>
                      <a:endParaRPr lang="tr-TR" sz="2250" dirty="0"/>
                    </a:p>
                  </a:txBody>
                  <a:tcPr anchor="ctr"/>
                </a:tc>
                <a:tc>
                  <a:txBody>
                    <a:bodyPr/>
                    <a:lstStyle/>
                    <a:p>
                      <a:pPr algn="ctr"/>
                      <a:r>
                        <a:rPr lang="tr-TR" sz="2250" dirty="0" err="1" smtClean="0"/>
                        <a:t>Thicknet</a:t>
                      </a:r>
                      <a:r>
                        <a:rPr lang="tr-TR" sz="2250" dirty="0" smtClean="0"/>
                        <a:t> Yerel Alan Ağlarında kullanılır.</a:t>
                      </a:r>
                      <a:endParaRPr lang="tr-TR" sz="2250" dirty="0"/>
                    </a:p>
                  </a:txBody>
                  <a:tcPr anchor="ctr"/>
                </a:tc>
              </a:tr>
              <a:tr h="818575">
                <a:tc>
                  <a:txBody>
                    <a:bodyPr/>
                    <a:lstStyle/>
                    <a:p>
                      <a:pPr algn="ctr"/>
                      <a:r>
                        <a:rPr lang="tr-TR" sz="2250" dirty="0" smtClean="0"/>
                        <a:t>RG-11</a:t>
                      </a:r>
                      <a:endParaRPr lang="tr-TR" sz="2250" dirty="0"/>
                    </a:p>
                  </a:txBody>
                  <a:tcPr anchor="ctr"/>
                </a:tc>
                <a:tc>
                  <a:txBody>
                    <a:bodyPr/>
                    <a:lstStyle/>
                    <a:p>
                      <a:pPr algn="ctr"/>
                      <a:r>
                        <a:rPr lang="tr-TR" sz="2250" dirty="0" smtClean="0"/>
                        <a:t>TV,</a:t>
                      </a:r>
                      <a:r>
                        <a:rPr lang="tr-TR" sz="2250" baseline="0" dirty="0" smtClean="0"/>
                        <a:t> Uydu Sistemleri</a:t>
                      </a:r>
                      <a:endParaRPr lang="tr-TR" sz="2250" dirty="0"/>
                    </a:p>
                  </a:txBody>
                  <a:tcPr anchor="ctr"/>
                </a:tc>
                <a:tc>
                  <a:txBody>
                    <a:bodyPr/>
                    <a:lstStyle/>
                    <a:p>
                      <a:pPr algn="ctr"/>
                      <a:r>
                        <a:rPr lang="tr-TR" sz="2250" dirty="0" smtClean="0"/>
                        <a:t>75</a:t>
                      </a:r>
                      <a:endParaRPr lang="tr-TR" sz="2250" dirty="0"/>
                    </a:p>
                  </a:txBody>
                  <a:tcPr anchor="ctr"/>
                </a:tc>
                <a:tc>
                  <a:txBody>
                    <a:bodyPr/>
                    <a:lstStyle/>
                    <a:p>
                      <a:pPr algn="ctr"/>
                      <a:r>
                        <a:rPr lang="tr-TR" sz="2250" dirty="0" smtClean="0"/>
                        <a:t>TV</a:t>
                      </a:r>
                      <a:r>
                        <a:rPr lang="tr-TR" sz="2250" baseline="0" dirty="0" smtClean="0"/>
                        <a:t> Anteni ve Kablo TV uygulamalarında kullanılır.</a:t>
                      </a:r>
                      <a:endParaRPr lang="tr-TR" sz="2250" dirty="0"/>
                    </a:p>
                  </a:txBody>
                  <a:tcPr anchor="ctr"/>
                </a:tc>
              </a:tr>
              <a:tr h="818575">
                <a:tc>
                  <a:txBody>
                    <a:bodyPr/>
                    <a:lstStyle/>
                    <a:p>
                      <a:pPr algn="ctr"/>
                      <a:r>
                        <a:rPr lang="tr-TR" sz="2250" dirty="0" smtClean="0"/>
                        <a:t>RG-58/U</a:t>
                      </a:r>
                      <a:endParaRPr lang="tr-TR" sz="2250" dirty="0"/>
                    </a:p>
                  </a:txBody>
                  <a:tcPr anchor="ctr"/>
                </a:tc>
                <a:tc>
                  <a:txBody>
                    <a:bodyPr/>
                    <a:lstStyle/>
                    <a:p>
                      <a:pPr algn="ctr"/>
                      <a:r>
                        <a:rPr lang="tr-TR" sz="2250" dirty="0" smtClean="0"/>
                        <a:t>İnce </a:t>
                      </a:r>
                    </a:p>
                    <a:p>
                      <a:pPr algn="ctr"/>
                      <a:r>
                        <a:rPr lang="tr-TR" sz="2250" dirty="0" smtClean="0"/>
                        <a:t>(</a:t>
                      </a:r>
                      <a:r>
                        <a:rPr lang="tr-TR" sz="2250" dirty="0" err="1" smtClean="0"/>
                        <a:t>Thinnet</a:t>
                      </a:r>
                      <a:r>
                        <a:rPr lang="tr-TR" sz="2250" dirty="0" smtClean="0"/>
                        <a:t>)</a:t>
                      </a:r>
                      <a:endParaRPr lang="tr-TR" sz="2250" dirty="0"/>
                    </a:p>
                  </a:txBody>
                  <a:tcPr anchor="ctr"/>
                </a:tc>
                <a:tc>
                  <a:txBody>
                    <a:bodyPr/>
                    <a:lstStyle/>
                    <a:p>
                      <a:pPr algn="ctr"/>
                      <a:r>
                        <a:rPr lang="tr-TR" sz="2250" dirty="0" smtClean="0"/>
                        <a:t>53,5</a:t>
                      </a:r>
                      <a:endParaRPr lang="tr-TR" sz="2250" dirty="0"/>
                    </a:p>
                  </a:txBody>
                  <a:tcPr anchor="ctr"/>
                </a:tc>
                <a:tc>
                  <a:txBody>
                    <a:bodyPr/>
                    <a:lstStyle/>
                    <a:p>
                      <a:pPr algn="ctr"/>
                      <a:r>
                        <a:rPr lang="tr-TR" sz="2250" dirty="0" smtClean="0"/>
                        <a:t>RG-58A/U ile benzer</a:t>
                      </a:r>
                      <a:r>
                        <a:rPr lang="tr-TR" sz="2250" baseline="0" dirty="0" smtClean="0"/>
                        <a:t>  fakat yetersiz kaplamasından dolayı </a:t>
                      </a:r>
                      <a:r>
                        <a:rPr lang="tr-TR" sz="2250" baseline="0" dirty="0" err="1" smtClean="0"/>
                        <a:t>Thinnetbilgisayar</a:t>
                      </a:r>
                      <a:r>
                        <a:rPr lang="tr-TR" sz="2250" baseline="0" dirty="0" smtClean="0"/>
                        <a:t> ağlarında kullanılmaz.</a:t>
                      </a:r>
                      <a:endParaRPr lang="tr-TR" sz="2250" dirty="0"/>
                    </a:p>
                  </a:txBody>
                  <a:tcPr anchor="ctr"/>
                </a:tc>
              </a:tr>
              <a:tr h="818575">
                <a:tc>
                  <a:txBody>
                    <a:bodyPr/>
                    <a:lstStyle/>
                    <a:p>
                      <a:pPr algn="ctr"/>
                      <a:r>
                        <a:rPr lang="tr-TR" sz="2250" dirty="0" smtClean="0"/>
                        <a:t>RG-58A/U</a:t>
                      </a:r>
                      <a:endParaRPr lang="tr-TR" sz="2250" dirty="0"/>
                    </a:p>
                  </a:txBody>
                  <a:tcPr anchor="ctr"/>
                </a:tc>
                <a:tc>
                  <a:txBody>
                    <a:bodyPr/>
                    <a:lstStyle/>
                    <a:p>
                      <a:pPr algn="ctr"/>
                      <a:r>
                        <a:rPr lang="tr-TR" sz="2250" dirty="0" smtClean="0"/>
                        <a:t>İnce </a:t>
                      </a:r>
                    </a:p>
                    <a:p>
                      <a:pPr algn="ctr"/>
                      <a:r>
                        <a:rPr lang="tr-TR" sz="2250" dirty="0" smtClean="0"/>
                        <a:t>(</a:t>
                      </a:r>
                      <a:r>
                        <a:rPr lang="tr-TR" sz="2250" dirty="0" err="1" smtClean="0"/>
                        <a:t>Thinnet</a:t>
                      </a:r>
                      <a:r>
                        <a:rPr lang="tr-TR" sz="2250" dirty="0" smtClean="0"/>
                        <a:t>)</a:t>
                      </a:r>
                      <a:endParaRPr lang="tr-TR" sz="2250" dirty="0"/>
                    </a:p>
                  </a:txBody>
                  <a:tcPr anchor="ctr"/>
                </a:tc>
                <a:tc>
                  <a:txBody>
                    <a:bodyPr/>
                    <a:lstStyle/>
                    <a:p>
                      <a:pPr algn="ctr"/>
                      <a:r>
                        <a:rPr lang="tr-TR" sz="2250" dirty="0" smtClean="0"/>
                        <a:t>50</a:t>
                      </a:r>
                      <a:endParaRPr lang="tr-TR" sz="2250" dirty="0"/>
                    </a:p>
                  </a:txBody>
                  <a:tcPr anchor="ctr"/>
                </a:tc>
                <a:tc>
                  <a:txBody>
                    <a:bodyPr/>
                    <a:lstStyle/>
                    <a:p>
                      <a:pPr algn="ctr"/>
                      <a:r>
                        <a:rPr lang="tr-TR" sz="2250" dirty="0" smtClean="0"/>
                        <a:t>Standart</a:t>
                      </a:r>
                      <a:r>
                        <a:rPr lang="tr-TR" sz="2250" baseline="0" dirty="0" smtClean="0"/>
                        <a:t> </a:t>
                      </a:r>
                      <a:r>
                        <a:rPr lang="tr-TR" sz="2250" baseline="0" dirty="0" err="1" smtClean="0"/>
                        <a:t>Thinnet</a:t>
                      </a:r>
                      <a:r>
                        <a:rPr lang="tr-TR" sz="2250" baseline="0" dirty="0" smtClean="0"/>
                        <a:t> bilgisayar ağlarında kullanılır.</a:t>
                      </a:r>
                      <a:endParaRPr lang="tr-TR" sz="2250" dirty="0"/>
                    </a:p>
                  </a:txBody>
                  <a:tcPr anchor="ctr"/>
                </a:tc>
              </a:tr>
              <a:tr h="1178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250" dirty="0" smtClean="0"/>
                        <a:t>RG-58C/U</a:t>
                      </a:r>
                    </a:p>
                    <a:p>
                      <a:pPr algn="ctr"/>
                      <a:endParaRPr lang="tr-TR" sz="225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250" dirty="0" smtClean="0"/>
                        <a:t>İnce </a:t>
                      </a:r>
                    </a:p>
                    <a:p>
                      <a:pPr marL="0" marR="0" indent="0" algn="ctr" defTabSz="914400" rtl="0" eaLnBrk="1" fontAlgn="auto" latinLnBrk="0" hangingPunct="1">
                        <a:lnSpc>
                          <a:spcPct val="100000"/>
                        </a:lnSpc>
                        <a:spcBef>
                          <a:spcPts val="0"/>
                        </a:spcBef>
                        <a:spcAft>
                          <a:spcPts val="0"/>
                        </a:spcAft>
                        <a:buClrTx/>
                        <a:buSzTx/>
                        <a:buFontTx/>
                        <a:buNone/>
                        <a:tabLst/>
                        <a:defRPr/>
                      </a:pPr>
                      <a:r>
                        <a:rPr lang="tr-TR" sz="2250" dirty="0" smtClean="0"/>
                        <a:t>(</a:t>
                      </a:r>
                      <a:r>
                        <a:rPr lang="tr-TR" sz="2250" dirty="0" err="1" smtClean="0"/>
                        <a:t>Thinnet</a:t>
                      </a:r>
                      <a:r>
                        <a:rPr lang="tr-TR" sz="2250" dirty="0" smtClean="0"/>
                        <a:t>)</a:t>
                      </a:r>
                    </a:p>
                    <a:p>
                      <a:pPr algn="ctr"/>
                      <a:endParaRPr lang="tr-TR" sz="2250" dirty="0"/>
                    </a:p>
                  </a:txBody>
                  <a:tcPr anchor="ctr"/>
                </a:tc>
                <a:tc>
                  <a:txBody>
                    <a:bodyPr/>
                    <a:lstStyle/>
                    <a:p>
                      <a:pPr algn="ctr"/>
                      <a:r>
                        <a:rPr lang="tr-TR" sz="2250" dirty="0" smtClean="0"/>
                        <a:t>50</a:t>
                      </a:r>
                      <a:endParaRPr lang="tr-TR" sz="2250" dirty="0"/>
                    </a:p>
                  </a:txBody>
                  <a:tcPr anchor="ctr"/>
                </a:tc>
                <a:tc>
                  <a:txBody>
                    <a:bodyPr/>
                    <a:lstStyle/>
                    <a:p>
                      <a:pPr algn="ctr"/>
                      <a:r>
                        <a:rPr lang="tr-TR" sz="2250" dirty="0" smtClean="0"/>
                        <a:t>RG-58A/U kablonun askeri</a:t>
                      </a:r>
                      <a:r>
                        <a:rPr lang="tr-TR" sz="2250" baseline="0" dirty="0" smtClean="0"/>
                        <a:t> </a:t>
                      </a:r>
                      <a:r>
                        <a:rPr lang="tr-TR" sz="2250" dirty="0" smtClean="0"/>
                        <a:t>versiyonudur.</a:t>
                      </a:r>
                      <a:endParaRPr lang="tr-TR" sz="2250" dirty="0"/>
                    </a:p>
                  </a:txBody>
                  <a:tcPr anchor="ctr"/>
                </a:tc>
              </a:tr>
              <a:tr h="458402">
                <a:tc>
                  <a:txBody>
                    <a:bodyPr/>
                    <a:lstStyle/>
                    <a:p>
                      <a:pPr algn="ctr"/>
                      <a:r>
                        <a:rPr lang="tr-TR" sz="2250" dirty="0" smtClean="0"/>
                        <a:t>RG-59</a:t>
                      </a:r>
                      <a:endParaRPr lang="tr-TR" sz="2250" dirty="0"/>
                    </a:p>
                  </a:txBody>
                  <a:tcPr anchor="ctr"/>
                </a:tc>
                <a:tc>
                  <a:txBody>
                    <a:bodyPr/>
                    <a:lstStyle/>
                    <a:p>
                      <a:pPr algn="ctr"/>
                      <a:r>
                        <a:rPr lang="tr-TR" sz="2250" dirty="0" smtClean="0"/>
                        <a:t>CATV</a:t>
                      </a:r>
                      <a:endParaRPr lang="tr-TR" sz="2250" dirty="0"/>
                    </a:p>
                  </a:txBody>
                  <a:tcPr anchor="ctr"/>
                </a:tc>
                <a:tc>
                  <a:txBody>
                    <a:bodyPr/>
                    <a:lstStyle/>
                    <a:p>
                      <a:pPr algn="ctr"/>
                      <a:r>
                        <a:rPr lang="tr-TR" sz="2250" dirty="0" smtClean="0"/>
                        <a:t>75</a:t>
                      </a:r>
                      <a:endParaRPr lang="tr-TR" sz="2250" dirty="0"/>
                    </a:p>
                  </a:txBody>
                  <a:tcPr anchor="ctr"/>
                </a:tc>
                <a:tc>
                  <a:txBody>
                    <a:bodyPr/>
                    <a:lstStyle/>
                    <a:p>
                      <a:pPr algn="ctr"/>
                      <a:r>
                        <a:rPr lang="tr-TR" sz="2250" dirty="0" smtClean="0"/>
                        <a:t>Kablo TV bağlantılarında kullanılır.</a:t>
                      </a:r>
                      <a:endParaRPr lang="tr-TR" sz="2250" dirty="0"/>
                    </a:p>
                  </a:txBody>
                  <a:tcPr anchor="ctr"/>
                </a:tc>
              </a:tr>
              <a:tr h="818575">
                <a:tc>
                  <a:txBody>
                    <a:bodyPr/>
                    <a:lstStyle/>
                    <a:p>
                      <a:pPr algn="ctr"/>
                      <a:r>
                        <a:rPr lang="tr-TR" sz="2250" dirty="0" smtClean="0"/>
                        <a:t>RG62A/U</a:t>
                      </a:r>
                      <a:endParaRPr lang="tr-TR" sz="2250" dirty="0"/>
                    </a:p>
                  </a:txBody>
                  <a:tcPr anchor="ctr"/>
                </a:tc>
                <a:tc>
                  <a:txBody>
                    <a:bodyPr/>
                    <a:lstStyle/>
                    <a:p>
                      <a:pPr algn="ctr"/>
                      <a:r>
                        <a:rPr lang="tr-TR" sz="2250" dirty="0" smtClean="0"/>
                        <a:t>Kalın </a:t>
                      </a:r>
                    </a:p>
                    <a:p>
                      <a:pPr algn="ctr"/>
                      <a:r>
                        <a:rPr lang="tr-TR" sz="2250" dirty="0" smtClean="0"/>
                        <a:t>(</a:t>
                      </a:r>
                      <a:r>
                        <a:rPr lang="tr-TR" sz="2250" dirty="0" err="1" smtClean="0"/>
                        <a:t>Thicknet</a:t>
                      </a:r>
                      <a:r>
                        <a:rPr lang="tr-TR" sz="2250" dirty="0" smtClean="0"/>
                        <a:t>)</a:t>
                      </a:r>
                      <a:endParaRPr lang="tr-TR" sz="2250" dirty="0"/>
                    </a:p>
                  </a:txBody>
                  <a:tcPr anchor="ctr"/>
                </a:tc>
                <a:tc>
                  <a:txBody>
                    <a:bodyPr/>
                    <a:lstStyle/>
                    <a:p>
                      <a:pPr algn="ctr"/>
                      <a:r>
                        <a:rPr lang="tr-TR" sz="2250" dirty="0" smtClean="0"/>
                        <a:t>93</a:t>
                      </a:r>
                      <a:endParaRPr lang="tr-TR" sz="2250" dirty="0"/>
                    </a:p>
                  </a:txBody>
                  <a:tcPr anchor="ctr"/>
                </a:tc>
                <a:tc>
                  <a:txBody>
                    <a:bodyPr/>
                    <a:lstStyle/>
                    <a:p>
                      <a:pPr algn="ctr"/>
                      <a:r>
                        <a:rPr lang="tr-TR" sz="2250" dirty="0" smtClean="0"/>
                        <a:t>IBM 3220 Terminalleri ve </a:t>
                      </a:r>
                      <a:r>
                        <a:rPr lang="tr-TR" sz="2250" dirty="0" err="1" smtClean="0"/>
                        <a:t>ArcNet</a:t>
                      </a:r>
                      <a:r>
                        <a:rPr lang="tr-TR" sz="2250" dirty="0" smtClean="0"/>
                        <a:t> ağlarında kullanılır.</a:t>
                      </a:r>
                    </a:p>
                    <a:p>
                      <a:pPr algn="ctr"/>
                      <a:r>
                        <a:rPr lang="tr-TR" sz="2250" dirty="0" smtClean="0"/>
                        <a:t>(Modası geçmiş bilgisayar</a:t>
                      </a:r>
                      <a:r>
                        <a:rPr lang="tr-TR" sz="2250" baseline="0" dirty="0" smtClean="0"/>
                        <a:t> ağı tipi</a:t>
                      </a:r>
                      <a:r>
                        <a:rPr lang="tr-TR" sz="2250" dirty="0" smtClean="0"/>
                        <a:t>)</a:t>
                      </a:r>
                      <a:endParaRPr lang="tr-TR" sz="2250" dirty="0"/>
                    </a:p>
                  </a:txBody>
                  <a:tcPr anchor="ctr"/>
                </a:tc>
              </a:tr>
            </a:tbl>
          </a:graphicData>
        </a:graphic>
      </p:graphicFrame>
      <p:sp>
        <p:nvSpPr>
          <p:cNvPr id="5" name="Başlık 1"/>
          <p:cNvSpPr>
            <a:spLocks noGrp="1"/>
          </p:cNvSpPr>
          <p:nvPr>
            <p:ph type="title"/>
          </p:nvPr>
        </p:nvSpPr>
        <p:spPr>
          <a:xfrm rot="16200000">
            <a:off x="-4237859" y="2348753"/>
            <a:ext cx="10333292" cy="1209328"/>
          </a:xfrm>
        </p:spPr>
        <p:txBody>
          <a:bodyPr>
            <a:normAutofit/>
          </a:bodyPr>
          <a:lstStyle/>
          <a:p>
            <a:r>
              <a:rPr lang="tr-TR" sz="5000" dirty="0" err="1" smtClean="0">
                <a:solidFill>
                  <a:schemeClr val="tx1"/>
                </a:solidFill>
              </a:rPr>
              <a:t>Koaksiyel</a:t>
            </a:r>
            <a:r>
              <a:rPr lang="tr-TR" sz="5000" dirty="0" smtClean="0">
                <a:solidFill>
                  <a:schemeClr val="tx1"/>
                </a:solidFill>
              </a:rPr>
              <a:t> Kablo Çeşitleri;</a:t>
            </a:r>
            <a:endParaRPr lang="tr-TR" sz="5000" dirty="0">
              <a:solidFill>
                <a:schemeClr val="tx1"/>
              </a:solidFill>
            </a:endParaRPr>
          </a:p>
        </p:txBody>
      </p:sp>
    </p:spTree>
    <p:extLst>
      <p:ext uri="{BB962C8B-B14F-4D97-AF65-F5344CB8AC3E}">
        <p14:creationId xmlns:p14="http://schemas.microsoft.com/office/powerpoint/2010/main" val="286526478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399920" y="2186692"/>
            <a:ext cx="10333292" cy="1533451"/>
          </a:xfrm>
        </p:spPr>
        <p:txBody>
          <a:bodyPr>
            <a:normAutofit fontScale="90000"/>
          </a:bodyPr>
          <a:lstStyle/>
          <a:p>
            <a:r>
              <a:rPr lang="tr-TR" dirty="0" smtClean="0">
                <a:solidFill>
                  <a:schemeClr val="tx1"/>
                </a:solidFill>
              </a:rPr>
              <a:t>İnce &amp; Kalın </a:t>
            </a:r>
            <a:r>
              <a:rPr lang="tr-TR" dirty="0" err="1" smtClean="0">
                <a:solidFill>
                  <a:schemeClr val="tx1"/>
                </a:solidFill>
              </a:rPr>
              <a:t>Koaksiyel</a:t>
            </a:r>
            <a:r>
              <a:rPr lang="tr-TR" dirty="0" smtClean="0">
                <a:solidFill>
                  <a:schemeClr val="tx1"/>
                </a:solidFill>
              </a:rPr>
              <a:t/>
            </a:r>
            <a:br>
              <a:rPr lang="tr-TR" dirty="0" smtClean="0">
                <a:solidFill>
                  <a:schemeClr val="tx1"/>
                </a:solidFill>
              </a:rPr>
            </a:br>
            <a:r>
              <a:rPr lang="tr-TR" dirty="0" smtClean="0">
                <a:solidFill>
                  <a:schemeClr val="tx1"/>
                </a:solidFill>
              </a:rPr>
              <a:t> </a:t>
            </a:r>
            <a:r>
              <a:rPr lang="tr-TR" dirty="0" err="1" smtClean="0">
                <a:solidFill>
                  <a:schemeClr val="tx1"/>
                </a:solidFill>
              </a:rPr>
              <a:t>Kablolları</a:t>
            </a:r>
            <a:r>
              <a:rPr lang="tr-TR" dirty="0" smtClean="0">
                <a:solidFill>
                  <a:schemeClr val="tx1"/>
                </a:solidFill>
              </a:rPr>
              <a:t>;</a:t>
            </a:r>
            <a:endParaRPr lang="tr-TR" dirty="0">
              <a:solidFill>
                <a:schemeClr val="tx1"/>
              </a:solidFill>
            </a:endParaRPr>
          </a:p>
        </p:txBody>
      </p:sp>
      <p:sp>
        <p:nvSpPr>
          <p:cNvPr id="4" name="İçerik Yer Tutucusu 3"/>
          <p:cNvSpPr>
            <a:spLocks noGrp="1"/>
          </p:cNvSpPr>
          <p:nvPr>
            <p:ph sz="half" idx="2"/>
          </p:nvPr>
        </p:nvSpPr>
        <p:spPr>
          <a:xfrm>
            <a:off x="7452915" y="1567046"/>
            <a:ext cx="5148659" cy="5805353"/>
          </a:xfrm>
        </p:spPr>
        <p:txBody>
          <a:bodyPr>
            <a:normAutofit/>
          </a:bodyPr>
          <a:lstStyle/>
          <a:p>
            <a:pPr>
              <a:buFont typeface="Wingdings" panose="05000000000000000000" pitchFamily="2" charset="2"/>
              <a:buChar char="q"/>
            </a:pPr>
            <a:r>
              <a:rPr lang="tr-TR" sz="2900" dirty="0" smtClean="0"/>
              <a:t>IEEE standartlarına göre maksimum 10 </a:t>
            </a:r>
            <a:r>
              <a:rPr lang="tr-TR" sz="2900" dirty="0" err="1" smtClean="0"/>
              <a:t>Mhps</a:t>
            </a:r>
            <a:r>
              <a:rPr lang="tr-TR" sz="2900" dirty="0" smtClean="0"/>
              <a:t> hızında veri </a:t>
            </a:r>
            <a:r>
              <a:rPr lang="tr-TR" sz="2900" dirty="0" err="1" smtClean="0"/>
              <a:t>tranferi</a:t>
            </a:r>
            <a:r>
              <a:rPr lang="tr-TR" sz="2900" dirty="0" smtClean="0"/>
              <a:t> yapabilir.</a:t>
            </a:r>
          </a:p>
          <a:p>
            <a:pPr>
              <a:buFont typeface="Wingdings" panose="05000000000000000000" pitchFamily="2" charset="2"/>
              <a:buChar char="q"/>
            </a:pPr>
            <a:r>
              <a:rPr lang="tr-TR" sz="2900" dirty="0" smtClean="0"/>
              <a:t>Temel bant veri transferinde kullanılır.</a:t>
            </a:r>
          </a:p>
          <a:p>
            <a:pPr>
              <a:buFont typeface="Wingdings" panose="05000000000000000000" pitchFamily="2" charset="2"/>
              <a:buChar char="q"/>
            </a:pPr>
            <a:r>
              <a:rPr lang="tr-TR" sz="2900" dirty="0" smtClean="0"/>
              <a:t>Fiber optik kablodan daha ucuz, diğer kablolardan daha pahalıdır.</a:t>
            </a:r>
          </a:p>
          <a:p>
            <a:pPr>
              <a:buFont typeface="Wingdings" panose="05000000000000000000" pitchFamily="2" charset="2"/>
              <a:buChar char="q"/>
            </a:pPr>
            <a:r>
              <a:rPr lang="tr-TR" sz="2900" dirty="0" smtClean="0"/>
              <a:t>Modern bilgisayar ağlarında kullanılan konektörlerden çok farklıdır,  birkaç türü uygundur.</a:t>
            </a:r>
          </a:p>
        </p:txBody>
      </p:sp>
      <p:sp>
        <p:nvSpPr>
          <p:cNvPr id="5" name="Metin kutusu 4"/>
          <p:cNvSpPr txBox="1"/>
          <p:nvPr/>
        </p:nvSpPr>
        <p:spPr>
          <a:xfrm>
            <a:off x="1836291" y="243604"/>
            <a:ext cx="5724723" cy="1323439"/>
          </a:xfrm>
          <a:prstGeom prst="rect">
            <a:avLst/>
          </a:prstGeom>
          <a:noFill/>
        </p:spPr>
        <p:txBody>
          <a:bodyPr wrap="square" rtlCol="0">
            <a:spAutoFit/>
          </a:bodyPr>
          <a:lstStyle/>
          <a:p>
            <a:r>
              <a:rPr lang="tr-TR" sz="4000" b="1" i="1" dirty="0" smtClean="0"/>
              <a:t>İnce </a:t>
            </a:r>
            <a:r>
              <a:rPr lang="tr-TR" sz="4000" b="1" i="1" dirty="0" err="1" smtClean="0"/>
              <a:t>Koaksiyel</a:t>
            </a:r>
            <a:r>
              <a:rPr lang="tr-TR" sz="4000" b="1" i="1" dirty="0" smtClean="0"/>
              <a:t> </a:t>
            </a:r>
          </a:p>
          <a:p>
            <a:r>
              <a:rPr lang="tr-TR" sz="4000" b="1" i="1" dirty="0" smtClean="0"/>
              <a:t>Kablo Özellikleri;</a:t>
            </a:r>
            <a:endParaRPr lang="tr-TR" sz="4000" b="1" i="1" dirty="0"/>
          </a:p>
        </p:txBody>
      </p:sp>
      <p:sp>
        <p:nvSpPr>
          <p:cNvPr id="6" name="Metin kutusu 5"/>
          <p:cNvSpPr txBox="1"/>
          <p:nvPr/>
        </p:nvSpPr>
        <p:spPr>
          <a:xfrm>
            <a:off x="7561015" y="243603"/>
            <a:ext cx="5040560" cy="1323439"/>
          </a:xfrm>
          <a:prstGeom prst="rect">
            <a:avLst/>
          </a:prstGeom>
          <a:noFill/>
        </p:spPr>
        <p:txBody>
          <a:bodyPr wrap="square" rtlCol="0">
            <a:spAutoFit/>
          </a:bodyPr>
          <a:lstStyle/>
          <a:p>
            <a:r>
              <a:rPr lang="tr-TR" sz="4000" b="1" i="1" dirty="0" smtClean="0"/>
              <a:t>Kalın </a:t>
            </a:r>
            <a:r>
              <a:rPr lang="tr-TR" sz="4000" b="1" i="1" dirty="0" err="1" smtClean="0"/>
              <a:t>Koaksiyel</a:t>
            </a:r>
            <a:r>
              <a:rPr lang="tr-TR" sz="4000" b="1" i="1" dirty="0" smtClean="0"/>
              <a:t> </a:t>
            </a:r>
          </a:p>
          <a:p>
            <a:r>
              <a:rPr lang="tr-TR" sz="4000" b="1" i="1" dirty="0" smtClean="0"/>
              <a:t>Kablo Özellikleri;</a:t>
            </a:r>
            <a:endParaRPr lang="tr-TR" sz="4000" b="1" i="1" dirty="0"/>
          </a:p>
        </p:txBody>
      </p:sp>
      <p:graphicFrame>
        <p:nvGraphicFramePr>
          <p:cNvPr id="10" name="Diyagram 9"/>
          <p:cNvGraphicFramePr/>
          <p:nvPr>
            <p:extLst>
              <p:ext uri="{D42A27DB-BD31-4B8C-83A1-F6EECF244321}">
                <p14:modId xmlns:p14="http://schemas.microsoft.com/office/powerpoint/2010/main" val="1985476194"/>
              </p:ext>
            </p:extLst>
          </p:nvPr>
        </p:nvGraphicFramePr>
        <p:xfrm>
          <a:off x="1404243" y="7427829"/>
          <a:ext cx="11062965" cy="5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İçerik Yer Tutucusu 11"/>
          <p:cNvSpPr>
            <a:spLocks noGrp="1"/>
          </p:cNvSpPr>
          <p:nvPr>
            <p:ph sz="half" idx="1"/>
          </p:nvPr>
        </p:nvSpPr>
        <p:spPr>
          <a:xfrm>
            <a:off x="1260227" y="1323728"/>
            <a:ext cx="6624736" cy="5904656"/>
          </a:xfrm>
        </p:spPr>
        <p:txBody>
          <a:bodyPr>
            <a:noAutofit/>
          </a:bodyPr>
          <a:lstStyle/>
          <a:p>
            <a:pPr lvl="0" rtl="0">
              <a:buFont typeface="Wingdings" panose="05000000000000000000" pitchFamily="2" charset="2"/>
              <a:buChar char="q"/>
            </a:pPr>
            <a:r>
              <a:rPr lang="tr-TR" sz="2800" dirty="0" smtClean="0"/>
              <a:t>IEEE standartlarına göre maksimum 10Mbps hızında veri transferi yapabilir.</a:t>
            </a:r>
            <a:endParaRPr lang="tr-TR" sz="2800" dirty="0"/>
          </a:p>
          <a:p>
            <a:pPr lvl="0" rtl="0">
              <a:buFont typeface="Wingdings" panose="05000000000000000000" pitchFamily="2" charset="2"/>
              <a:buChar char="q"/>
            </a:pPr>
            <a:r>
              <a:rPr lang="tr-TR" sz="2800" dirty="0" smtClean="0"/>
              <a:t>Temel bant veri transferi kullanılır.</a:t>
            </a:r>
            <a:endParaRPr lang="tr-TR" sz="2800" dirty="0"/>
          </a:p>
          <a:p>
            <a:pPr lvl="0" rtl="0">
              <a:buFont typeface="Wingdings" panose="05000000000000000000" pitchFamily="2" charset="2"/>
              <a:buChar char="q"/>
            </a:pPr>
            <a:r>
              <a:rPr lang="tr-TR" sz="2800" dirty="0" smtClean="0"/>
              <a:t>Fiber optik ve kalın </a:t>
            </a:r>
            <a:r>
              <a:rPr lang="tr-TR" sz="2800" dirty="0" err="1" smtClean="0"/>
              <a:t>koaksiyel</a:t>
            </a:r>
            <a:r>
              <a:rPr lang="tr-TR" sz="2800" dirty="0" smtClean="0"/>
              <a:t> kablolardan daha ucuz, çift bükümlü kablodan pahalıdır. Bu nedenle </a:t>
            </a:r>
            <a:r>
              <a:rPr lang="tr-TR" sz="2800" dirty="0" err="1" smtClean="0"/>
              <a:t>ucuznet</a:t>
            </a:r>
            <a:r>
              <a:rPr lang="tr-TR" sz="2800" dirty="0" smtClean="0"/>
              <a:t> diye adlandırılır.</a:t>
            </a:r>
            <a:endParaRPr lang="tr-TR" sz="2800" dirty="0"/>
          </a:p>
          <a:p>
            <a:pPr lvl="0" rtl="0">
              <a:buFont typeface="Wingdings" panose="05000000000000000000" pitchFamily="2" charset="2"/>
              <a:buChar char="q"/>
            </a:pPr>
            <a:r>
              <a:rPr lang="tr-TR" sz="2800" dirty="0" smtClean="0"/>
              <a:t>Bu kablolarda BNC konektörler kullanılır.</a:t>
            </a:r>
            <a:endParaRPr lang="tr-TR" sz="2800" dirty="0"/>
          </a:p>
          <a:p>
            <a:pPr lvl="0" rtl="0">
              <a:buFont typeface="Wingdings" panose="05000000000000000000" pitchFamily="2" charset="2"/>
              <a:buChar char="q"/>
            </a:pPr>
            <a:r>
              <a:rPr lang="tr-TR" sz="2800" dirty="0" smtClean="0"/>
              <a:t>185 m menzile sahiptir.</a:t>
            </a:r>
            <a:endParaRPr lang="tr-TR" sz="2800" dirty="0"/>
          </a:p>
          <a:p>
            <a:pPr lvl="0" rtl="0">
              <a:buFont typeface="Wingdings" panose="05000000000000000000" pitchFamily="2" charset="2"/>
              <a:buChar char="q"/>
            </a:pPr>
            <a:r>
              <a:rPr lang="tr-TR" sz="2800" dirty="0" smtClean="0"/>
              <a:t>Çevresel gürültülere karşı çift bükümlü kablolardan daha az etkilenir, kalın </a:t>
            </a:r>
            <a:r>
              <a:rPr lang="tr-TR" sz="2800" dirty="0" err="1" smtClean="0"/>
              <a:t>koaksiyel</a:t>
            </a:r>
            <a:r>
              <a:rPr lang="tr-TR" sz="2800" dirty="0" smtClean="0"/>
              <a:t> kablodan ise daha çok etkilenir.</a:t>
            </a:r>
            <a:endParaRPr lang="tr-TR" sz="2800" dirty="0"/>
          </a:p>
        </p:txBody>
      </p:sp>
    </p:spTree>
    <p:extLst>
      <p:ext uri="{BB962C8B-B14F-4D97-AF65-F5344CB8AC3E}">
        <p14:creationId xmlns:p14="http://schemas.microsoft.com/office/powerpoint/2010/main" val="217949278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rot="16200000">
            <a:off x="-4165851" y="2420761"/>
            <a:ext cx="10333292" cy="1065312"/>
          </a:xfrm>
        </p:spPr>
        <p:txBody>
          <a:bodyPr>
            <a:normAutofit/>
          </a:bodyPr>
          <a:lstStyle/>
          <a:p>
            <a:r>
              <a:rPr lang="tr-TR" sz="5000" dirty="0" smtClean="0">
                <a:solidFill>
                  <a:schemeClr val="tx1"/>
                </a:solidFill>
              </a:rPr>
              <a:t>Bükümlü Çift </a:t>
            </a:r>
            <a:r>
              <a:rPr lang="tr-TR" sz="5000" dirty="0" err="1" smtClean="0">
                <a:solidFill>
                  <a:schemeClr val="tx1"/>
                </a:solidFill>
              </a:rPr>
              <a:t>Kablollar</a:t>
            </a:r>
            <a:r>
              <a:rPr lang="tr-TR" sz="5000" dirty="0" smtClean="0">
                <a:solidFill>
                  <a:schemeClr val="tx1"/>
                </a:solidFill>
              </a:rPr>
              <a:t>;</a:t>
            </a:r>
            <a:endParaRPr lang="tr-TR" sz="5000" dirty="0">
              <a:solidFill>
                <a:schemeClr val="tx1"/>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979" y="4998081"/>
            <a:ext cx="4592141" cy="3095069"/>
          </a:xfrm>
          <a:prstGeom prst="rect">
            <a:avLst/>
          </a:prstGeom>
        </p:spPr>
      </p:pic>
      <p:graphicFrame>
        <p:nvGraphicFramePr>
          <p:cNvPr id="5" name="İçerik Yer Tutucusu 4"/>
          <p:cNvGraphicFramePr>
            <a:graphicFrameLocks noGrp="1"/>
          </p:cNvGraphicFramePr>
          <p:nvPr>
            <p:ph idx="1"/>
            <p:extLst>
              <p:ext uri="{D42A27DB-BD31-4B8C-83A1-F6EECF244321}">
                <p14:modId xmlns:p14="http://schemas.microsoft.com/office/powerpoint/2010/main" val="2758290074"/>
              </p:ext>
            </p:extLst>
          </p:nvPr>
        </p:nvGraphicFramePr>
        <p:xfrm>
          <a:off x="1476251" y="303327"/>
          <a:ext cx="8848798" cy="7501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085005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Özel 2">
      <a:dk1>
        <a:sysClr val="windowText" lastClr="000000"/>
      </a:dk1>
      <a:lt1>
        <a:sysClr val="window" lastClr="FFFFFF"/>
      </a:lt1>
      <a:dk2>
        <a:srgbClr val="242852"/>
      </a:dk2>
      <a:lt2>
        <a:srgbClr val="002060"/>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1169</TotalTime>
  <Words>1588</Words>
  <Application>Microsoft Office PowerPoint</Application>
  <PresentationFormat>Özel</PresentationFormat>
  <Paragraphs>191</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Gündönümü</vt:lpstr>
      <vt:lpstr>- Bilgisayar Ağları –  Ağ Kabloları  ve Türleri;</vt:lpstr>
      <vt:lpstr>Kablo Türleri;</vt:lpstr>
      <vt:lpstr>Koaksiyel Kablo;</vt:lpstr>
      <vt:lpstr>Koaksiyel Kablonun Yapısı;</vt:lpstr>
      <vt:lpstr>Parazit Sorunu;</vt:lpstr>
      <vt:lpstr>Koaksiyel Kablo Çeşitleri;</vt:lpstr>
      <vt:lpstr>Koaksiyel Kablo Çeşitleri;</vt:lpstr>
      <vt:lpstr>İnce &amp; Kalın Koaksiyel  Kablolları;</vt:lpstr>
      <vt:lpstr>Bükümlü Çift Kablollar;</vt:lpstr>
      <vt:lpstr>Bükümlü Çift Kablollar;</vt:lpstr>
      <vt:lpstr>UTP Kablo Nedir;</vt:lpstr>
      <vt:lpstr>UTP Kablo Kategorileri;</vt:lpstr>
      <vt:lpstr>UTP Kablo Kategorileri;</vt:lpstr>
      <vt:lpstr>STP Kablo Nedir;</vt:lpstr>
      <vt:lpstr>Fiber Optik Kablolar;</vt:lpstr>
      <vt:lpstr>Fiber Optik Kablonun  Malzemesine Göre Türleri;</vt:lpstr>
      <vt:lpstr>Fiber Optik Sistemin  Avantajları;</vt:lpstr>
      <vt:lpstr>Fiber Optik Kablonun  Avantajları ve Dezavantajları;</vt:lpstr>
      <vt:lpstr>Fiber Optik Kablonun  Kullanım Alanları;</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hp</dc:creator>
  <cp:lastModifiedBy>hp</cp:lastModifiedBy>
  <cp:revision>55</cp:revision>
  <dcterms:created xsi:type="dcterms:W3CDTF">2022-12-03T11:13:55Z</dcterms:created>
  <dcterms:modified xsi:type="dcterms:W3CDTF">2022-12-21T18:50:17Z</dcterms:modified>
</cp:coreProperties>
</file>