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5" r:id="rId4"/>
    <p:sldId id="267" r:id="rId5"/>
    <p:sldId id="257" r:id="rId6"/>
    <p:sldId id="258" r:id="rId7"/>
    <p:sldId id="266" r:id="rId8"/>
    <p:sldId id="261" r:id="rId9"/>
    <p:sldId id="262" r:id="rId10"/>
    <p:sldId id="260" r:id="rId11"/>
    <p:sldId id="264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5A3EC-2D04-4B68-BE58-39354BB2A9B4}" type="doc">
      <dgm:prSet loTypeId="urn:microsoft.com/office/officeart/2008/layout/Squa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2A0F0FDA-D5B1-477B-AEBB-25278B94E08E}">
      <dgm:prSet phldrT="[文字]"/>
      <dgm:spPr/>
      <dgm:t>
        <a:bodyPr/>
        <a:lstStyle/>
        <a:p>
          <a:r>
            <a:rPr lang="zh-TW" altLang="en-US" dirty="0"/>
            <a:t>前端</a:t>
          </a:r>
        </a:p>
      </dgm:t>
    </dgm:pt>
    <dgm:pt modelId="{FF476003-E6F4-40D9-AA20-03AC18B706C8}" type="parTrans" cxnId="{5F265A7B-08BF-4F06-A79B-B4D7F11FE9F0}">
      <dgm:prSet/>
      <dgm:spPr/>
      <dgm:t>
        <a:bodyPr/>
        <a:lstStyle/>
        <a:p>
          <a:endParaRPr lang="zh-TW" altLang="en-US"/>
        </a:p>
      </dgm:t>
    </dgm:pt>
    <dgm:pt modelId="{EE72AD5D-E22D-4D67-92F6-3D823A0A90D1}" type="sibTrans" cxnId="{5F265A7B-08BF-4F06-A79B-B4D7F11FE9F0}">
      <dgm:prSet/>
      <dgm:spPr/>
      <dgm:t>
        <a:bodyPr/>
        <a:lstStyle/>
        <a:p>
          <a:endParaRPr lang="zh-TW" altLang="en-US"/>
        </a:p>
      </dgm:t>
    </dgm:pt>
    <dgm:pt modelId="{FADFDE27-718F-4769-B46B-C2FC65F9948B}">
      <dgm:prSet phldrT="[文字]"/>
      <dgm:spPr/>
      <dgm:t>
        <a:bodyPr/>
        <a:lstStyle/>
        <a:p>
          <a:r>
            <a:rPr lang="zh-TW" altLang="en-US" dirty="0"/>
            <a:t>介面設計</a:t>
          </a:r>
        </a:p>
      </dgm:t>
    </dgm:pt>
    <dgm:pt modelId="{C75FAE08-260F-42FA-B4DD-D9A4BE0283EE}" type="parTrans" cxnId="{78F3C4B8-A7CC-40AE-9EE3-DEE8E8AE07AD}">
      <dgm:prSet/>
      <dgm:spPr/>
      <dgm:t>
        <a:bodyPr/>
        <a:lstStyle/>
        <a:p>
          <a:endParaRPr lang="zh-TW" altLang="en-US"/>
        </a:p>
      </dgm:t>
    </dgm:pt>
    <dgm:pt modelId="{FB8AD4B5-62F7-441B-903C-354F18CC1126}" type="sibTrans" cxnId="{78F3C4B8-A7CC-40AE-9EE3-DEE8E8AE07AD}">
      <dgm:prSet/>
      <dgm:spPr/>
      <dgm:t>
        <a:bodyPr/>
        <a:lstStyle/>
        <a:p>
          <a:endParaRPr lang="zh-TW" altLang="en-US"/>
        </a:p>
      </dgm:t>
    </dgm:pt>
    <dgm:pt modelId="{4A18E27D-853D-4B2B-958A-8300FF69A585}">
      <dgm:prSet phldrT="[文字]"/>
      <dgm:spPr/>
      <dgm:t>
        <a:bodyPr/>
        <a:lstStyle/>
        <a:p>
          <a:r>
            <a:rPr lang="zh-TW" altLang="en-US" dirty="0"/>
            <a:t>前後端連接</a:t>
          </a:r>
        </a:p>
      </dgm:t>
    </dgm:pt>
    <dgm:pt modelId="{2854BDA1-02E2-4A88-B285-469777274EB7}" type="parTrans" cxnId="{D53EA381-5BE4-4B3E-B19A-43B6274EC5A2}">
      <dgm:prSet/>
      <dgm:spPr/>
      <dgm:t>
        <a:bodyPr/>
        <a:lstStyle/>
        <a:p>
          <a:endParaRPr lang="zh-TW" altLang="en-US"/>
        </a:p>
      </dgm:t>
    </dgm:pt>
    <dgm:pt modelId="{24C753C6-9C9E-4BB7-8C9F-9CF54DBCE1D8}" type="sibTrans" cxnId="{D53EA381-5BE4-4B3E-B19A-43B6274EC5A2}">
      <dgm:prSet/>
      <dgm:spPr/>
      <dgm:t>
        <a:bodyPr/>
        <a:lstStyle/>
        <a:p>
          <a:endParaRPr lang="zh-TW" altLang="en-US"/>
        </a:p>
      </dgm:t>
    </dgm:pt>
    <dgm:pt modelId="{EC205CFD-E160-4263-89EB-C3577B27B23C}">
      <dgm:prSet phldrT="[文字]"/>
      <dgm:spPr/>
      <dgm:t>
        <a:bodyPr/>
        <a:lstStyle/>
        <a:p>
          <a:r>
            <a:rPr lang="zh-TW" altLang="en-US" dirty="0"/>
            <a:t>後端</a:t>
          </a:r>
        </a:p>
      </dgm:t>
    </dgm:pt>
    <dgm:pt modelId="{6C180A61-ABD9-4B52-B04F-0C9426E393EC}" type="parTrans" cxnId="{8656E8DB-A9E7-40F7-8731-E9C14090C4E8}">
      <dgm:prSet/>
      <dgm:spPr/>
      <dgm:t>
        <a:bodyPr/>
        <a:lstStyle/>
        <a:p>
          <a:endParaRPr lang="zh-TW" altLang="en-US"/>
        </a:p>
      </dgm:t>
    </dgm:pt>
    <dgm:pt modelId="{F4C13446-D5D3-44A6-83AA-DDE829B7E775}" type="sibTrans" cxnId="{8656E8DB-A9E7-40F7-8731-E9C14090C4E8}">
      <dgm:prSet/>
      <dgm:spPr/>
      <dgm:t>
        <a:bodyPr/>
        <a:lstStyle/>
        <a:p>
          <a:endParaRPr lang="zh-TW" altLang="en-US"/>
        </a:p>
      </dgm:t>
    </dgm:pt>
    <dgm:pt modelId="{FBD74BEF-B3D5-4F8B-988C-D31DC90FEC64}">
      <dgm:prSet phldrT="[文字]"/>
      <dgm:spPr/>
      <dgm:t>
        <a:bodyPr/>
        <a:lstStyle/>
        <a:p>
          <a:r>
            <a:rPr lang="zh-TW" altLang="en-US" dirty="0"/>
            <a:t>資料庫</a:t>
          </a:r>
        </a:p>
      </dgm:t>
    </dgm:pt>
    <dgm:pt modelId="{FFAF59AB-1A14-4FB6-91A9-1AB5EA8DA7C1}" type="parTrans" cxnId="{2CBE1BF0-D94B-4DC7-8E20-51AE446AE56D}">
      <dgm:prSet/>
      <dgm:spPr/>
      <dgm:t>
        <a:bodyPr/>
        <a:lstStyle/>
        <a:p>
          <a:endParaRPr lang="zh-TW" altLang="en-US"/>
        </a:p>
      </dgm:t>
    </dgm:pt>
    <dgm:pt modelId="{6FD79622-D05E-4A02-9BF8-A7024AD1795B}" type="sibTrans" cxnId="{2CBE1BF0-D94B-4DC7-8E20-51AE446AE56D}">
      <dgm:prSet/>
      <dgm:spPr/>
      <dgm:t>
        <a:bodyPr/>
        <a:lstStyle/>
        <a:p>
          <a:endParaRPr lang="zh-TW" altLang="en-US"/>
        </a:p>
      </dgm:t>
    </dgm:pt>
    <dgm:pt modelId="{6DE631CE-BCBB-4E90-AE6B-9B15F74A5EF0}">
      <dgm:prSet phldrT="[文字]"/>
      <dgm:spPr/>
      <dgm:t>
        <a:bodyPr/>
        <a:lstStyle/>
        <a:p>
          <a:r>
            <a:rPr lang="zh-TW" altLang="en-US" dirty="0"/>
            <a:t>網頁設計</a:t>
          </a:r>
        </a:p>
      </dgm:t>
    </dgm:pt>
    <dgm:pt modelId="{64093C9D-5C14-4811-9189-E364ED53DAF4}" type="parTrans" cxnId="{F1524C6A-594E-42E6-936A-709402A604F2}">
      <dgm:prSet/>
      <dgm:spPr/>
      <dgm:t>
        <a:bodyPr/>
        <a:lstStyle/>
        <a:p>
          <a:endParaRPr lang="zh-TW" altLang="en-US"/>
        </a:p>
      </dgm:t>
    </dgm:pt>
    <dgm:pt modelId="{8317E4F9-3836-46B4-9228-86000076C295}" type="sibTrans" cxnId="{F1524C6A-594E-42E6-936A-709402A604F2}">
      <dgm:prSet/>
      <dgm:spPr/>
      <dgm:t>
        <a:bodyPr/>
        <a:lstStyle/>
        <a:p>
          <a:endParaRPr lang="zh-TW" altLang="en-US"/>
        </a:p>
      </dgm:t>
    </dgm:pt>
    <dgm:pt modelId="{14322000-062C-4BF7-BF39-E63D7EEDA926}" type="pres">
      <dgm:prSet presAssocID="{A695A3EC-2D04-4B68-BE58-39354BB2A9B4}" presName="layout" presStyleCnt="0">
        <dgm:presLayoutVars>
          <dgm:chMax/>
          <dgm:chPref/>
          <dgm:dir/>
          <dgm:resizeHandles/>
        </dgm:presLayoutVars>
      </dgm:prSet>
      <dgm:spPr/>
    </dgm:pt>
    <dgm:pt modelId="{F67D0CEA-C822-4CA9-A273-AC858AD495B3}" type="pres">
      <dgm:prSet presAssocID="{2A0F0FDA-D5B1-477B-AEBB-25278B94E08E}" presName="root" presStyleCnt="0">
        <dgm:presLayoutVars>
          <dgm:chMax/>
          <dgm:chPref/>
        </dgm:presLayoutVars>
      </dgm:prSet>
      <dgm:spPr/>
    </dgm:pt>
    <dgm:pt modelId="{E5CF6F27-6B3A-4BDE-9EAA-ECDC5A5472DA}" type="pres">
      <dgm:prSet presAssocID="{2A0F0FDA-D5B1-477B-AEBB-25278B94E08E}" presName="rootComposite" presStyleCnt="0">
        <dgm:presLayoutVars/>
      </dgm:prSet>
      <dgm:spPr/>
    </dgm:pt>
    <dgm:pt modelId="{E4F10EE8-3640-44B6-956A-6DD74C50F798}" type="pres">
      <dgm:prSet presAssocID="{2A0F0FDA-D5B1-477B-AEBB-25278B94E08E}" presName="ParentAccent" presStyleLbl="alignNode1" presStyleIdx="0" presStyleCnt="2"/>
      <dgm:spPr/>
    </dgm:pt>
    <dgm:pt modelId="{05B5F1EF-DA05-4FB1-920E-6EBF162AD427}" type="pres">
      <dgm:prSet presAssocID="{2A0F0FDA-D5B1-477B-AEBB-25278B94E08E}" presName="ParentSmallAccent" presStyleLbl="fgAcc1" presStyleIdx="0" presStyleCnt="2"/>
      <dgm:spPr/>
    </dgm:pt>
    <dgm:pt modelId="{3BD5325A-1C9E-47A3-A19A-53CC182227AB}" type="pres">
      <dgm:prSet presAssocID="{2A0F0FDA-D5B1-477B-AEBB-25278B94E08E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BF2DBB56-61FF-4B52-8284-16A71FB79843}" type="pres">
      <dgm:prSet presAssocID="{2A0F0FDA-D5B1-477B-AEBB-25278B94E08E}" presName="childShape" presStyleCnt="0">
        <dgm:presLayoutVars>
          <dgm:chMax val="0"/>
          <dgm:chPref val="0"/>
        </dgm:presLayoutVars>
      </dgm:prSet>
      <dgm:spPr/>
    </dgm:pt>
    <dgm:pt modelId="{7C75FFAE-FF8C-462D-BEA6-62869F8A9975}" type="pres">
      <dgm:prSet presAssocID="{FADFDE27-718F-4769-B46B-C2FC65F9948B}" presName="childComposite" presStyleCnt="0">
        <dgm:presLayoutVars>
          <dgm:chMax val="0"/>
          <dgm:chPref val="0"/>
        </dgm:presLayoutVars>
      </dgm:prSet>
      <dgm:spPr/>
    </dgm:pt>
    <dgm:pt modelId="{33012DAD-A354-4683-AB45-191AB1AB7DAA}" type="pres">
      <dgm:prSet presAssocID="{FADFDE27-718F-4769-B46B-C2FC65F9948B}" presName="ChildAccent" presStyleLbl="solidFgAcc1" presStyleIdx="0" presStyleCnt="4"/>
      <dgm:spPr/>
    </dgm:pt>
    <dgm:pt modelId="{92C4B7D5-4169-478A-B5AE-F175911DDEA6}" type="pres">
      <dgm:prSet presAssocID="{FADFDE27-718F-4769-B46B-C2FC65F9948B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87DD28B-4C10-430E-A153-B8B1EABC864D}" type="pres">
      <dgm:prSet presAssocID="{4A18E27D-853D-4B2B-958A-8300FF69A585}" presName="childComposite" presStyleCnt="0">
        <dgm:presLayoutVars>
          <dgm:chMax val="0"/>
          <dgm:chPref val="0"/>
        </dgm:presLayoutVars>
      </dgm:prSet>
      <dgm:spPr/>
    </dgm:pt>
    <dgm:pt modelId="{CEFCA309-F1A3-44EF-ABCF-51D823277F62}" type="pres">
      <dgm:prSet presAssocID="{4A18E27D-853D-4B2B-958A-8300FF69A585}" presName="ChildAccent" presStyleLbl="solidFgAcc1" presStyleIdx="1" presStyleCnt="4"/>
      <dgm:spPr/>
    </dgm:pt>
    <dgm:pt modelId="{1E4C3B74-DF9E-4E5F-BE6F-EA8179168440}" type="pres">
      <dgm:prSet presAssocID="{4A18E27D-853D-4B2B-958A-8300FF69A585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9AA99D96-B09D-4C49-A39D-81B3B9754547}" type="pres">
      <dgm:prSet presAssocID="{EC205CFD-E160-4263-89EB-C3577B27B23C}" presName="root" presStyleCnt="0">
        <dgm:presLayoutVars>
          <dgm:chMax/>
          <dgm:chPref/>
        </dgm:presLayoutVars>
      </dgm:prSet>
      <dgm:spPr/>
    </dgm:pt>
    <dgm:pt modelId="{52F25C46-21A0-4AB8-8DE4-F9D27A36D761}" type="pres">
      <dgm:prSet presAssocID="{EC205CFD-E160-4263-89EB-C3577B27B23C}" presName="rootComposite" presStyleCnt="0">
        <dgm:presLayoutVars/>
      </dgm:prSet>
      <dgm:spPr/>
    </dgm:pt>
    <dgm:pt modelId="{64A5CEFD-D24A-40A0-945B-E96D48B1D731}" type="pres">
      <dgm:prSet presAssocID="{EC205CFD-E160-4263-89EB-C3577B27B23C}" presName="ParentAccent" presStyleLbl="alignNode1" presStyleIdx="1" presStyleCnt="2"/>
      <dgm:spPr/>
    </dgm:pt>
    <dgm:pt modelId="{19E22743-4A53-42CE-8B25-4BAD01A40082}" type="pres">
      <dgm:prSet presAssocID="{EC205CFD-E160-4263-89EB-C3577B27B23C}" presName="ParentSmallAccent" presStyleLbl="fgAcc1" presStyleIdx="1" presStyleCnt="2"/>
      <dgm:spPr/>
    </dgm:pt>
    <dgm:pt modelId="{7CF30875-E218-4E6F-9C68-4249F6A0F77C}" type="pres">
      <dgm:prSet presAssocID="{EC205CFD-E160-4263-89EB-C3577B27B23C}" presName="Parent" presStyleLbl="revTx" presStyleIdx="3" presStyleCnt="6">
        <dgm:presLayoutVars>
          <dgm:chMax/>
          <dgm:chPref val="4"/>
          <dgm:bulletEnabled val="1"/>
        </dgm:presLayoutVars>
      </dgm:prSet>
      <dgm:spPr/>
    </dgm:pt>
    <dgm:pt modelId="{D9602248-AEAE-4F00-B9CE-D08C6454980C}" type="pres">
      <dgm:prSet presAssocID="{EC205CFD-E160-4263-89EB-C3577B27B23C}" presName="childShape" presStyleCnt="0">
        <dgm:presLayoutVars>
          <dgm:chMax val="0"/>
          <dgm:chPref val="0"/>
        </dgm:presLayoutVars>
      </dgm:prSet>
      <dgm:spPr/>
    </dgm:pt>
    <dgm:pt modelId="{31CDFA68-5DED-4DCA-B7D4-A9706E952DF7}" type="pres">
      <dgm:prSet presAssocID="{FBD74BEF-B3D5-4F8B-988C-D31DC90FEC64}" presName="childComposite" presStyleCnt="0">
        <dgm:presLayoutVars>
          <dgm:chMax val="0"/>
          <dgm:chPref val="0"/>
        </dgm:presLayoutVars>
      </dgm:prSet>
      <dgm:spPr/>
    </dgm:pt>
    <dgm:pt modelId="{B95F1F0C-5F3D-45E4-A829-0CEEB9B1EE57}" type="pres">
      <dgm:prSet presAssocID="{FBD74BEF-B3D5-4F8B-988C-D31DC90FEC64}" presName="ChildAccent" presStyleLbl="solidFgAcc1" presStyleIdx="2" presStyleCnt="4"/>
      <dgm:spPr/>
    </dgm:pt>
    <dgm:pt modelId="{909FCF6E-481A-407F-B3BC-D69F423CDBE4}" type="pres">
      <dgm:prSet presAssocID="{FBD74BEF-B3D5-4F8B-988C-D31DC90FEC64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034591A-3A06-41E9-8F23-3761C06B74D8}" type="pres">
      <dgm:prSet presAssocID="{6DE631CE-BCBB-4E90-AE6B-9B15F74A5EF0}" presName="childComposite" presStyleCnt="0">
        <dgm:presLayoutVars>
          <dgm:chMax val="0"/>
          <dgm:chPref val="0"/>
        </dgm:presLayoutVars>
      </dgm:prSet>
      <dgm:spPr/>
    </dgm:pt>
    <dgm:pt modelId="{47635921-4C7F-4C1B-BDED-5B15CB28A64A}" type="pres">
      <dgm:prSet presAssocID="{6DE631CE-BCBB-4E90-AE6B-9B15F74A5EF0}" presName="ChildAccent" presStyleLbl="solidFgAcc1" presStyleIdx="3" presStyleCnt="4"/>
      <dgm:spPr/>
    </dgm:pt>
    <dgm:pt modelId="{4D66480F-1578-45C3-B4CE-A418BFEFE0FF}" type="pres">
      <dgm:prSet presAssocID="{6DE631CE-BCBB-4E90-AE6B-9B15F74A5EF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8EC5804-DDF9-407F-B953-73342282B4F2}" type="presOf" srcId="{A695A3EC-2D04-4B68-BE58-39354BB2A9B4}" destId="{14322000-062C-4BF7-BF39-E63D7EEDA926}" srcOrd="0" destOrd="0" presId="urn:microsoft.com/office/officeart/2008/layout/SquareAccentList"/>
    <dgm:cxn modelId="{1AFFF563-4482-41B1-B600-1A32CD3D36C2}" type="presOf" srcId="{FBD74BEF-B3D5-4F8B-988C-D31DC90FEC64}" destId="{909FCF6E-481A-407F-B3BC-D69F423CDBE4}" srcOrd="0" destOrd="0" presId="urn:microsoft.com/office/officeart/2008/layout/SquareAccentList"/>
    <dgm:cxn modelId="{F1524C6A-594E-42E6-936A-709402A604F2}" srcId="{EC205CFD-E160-4263-89EB-C3577B27B23C}" destId="{6DE631CE-BCBB-4E90-AE6B-9B15F74A5EF0}" srcOrd="1" destOrd="0" parTransId="{64093C9D-5C14-4811-9189-E364ED53DAF4}" sibTransId="{8317E4F9-3836-46B4-9228-86000076C295}"/>
    <dgm:cxn modelId="{E1F8AC77-BFFB-4B04-99D2-D26D3A657FC5}" type="presOf" srcId="{FADFDE27-718F-4769-B46B-C2FC65F9948B}" destId="{92C4B7D5-4169-478A-B5AE-F175911DDEA6}" srcOrd="0" destOrd="0" presId="urn:microsoft.com/office/officeart/2008/layout/SquareAccentList"/>
    <dgm:cxn modelId="{5F265A7B-08BF-4F06-A79B-B4D7F11FE9F0}" srcId="{A695A3EC-2D04-4B68-BE58-39354BB2A9B4}" destId="{2A0F0FDA-D5B1-477B-AEBB-25278B94E08E}" srcOrd="0" destOrd="0" parTransId="{FF476003-E6F4-40D9-AA20-03AC18B706C8}" sibTransId="{EE72AD5D-E22D-4D67-92F6-3D823A0A90D1}"/>
    <dgm:cxn modelId="{D53EA381-5BE4-4B3E-B19A-43B6274EC5A2}" srcId="{2A0F0FDA-D5B1-477B-AEBB-25278B94E08E}" destId="{4A18E27D-853D-4B2B-958A-8300FF69A585}" srcOrd="1" destOrd="0" parTransId="{2854BDA1-02E2-4A88-B285-469777274EB7}" sibTransId="{24C753C6-9C9E-4BB7-8C9F-9CF54DBCE1D8}"/>
    <dgm:cxn modelId="{C7AD95A8-1E7A-4082-8BE4-740049B15A47}" type="presOf" srcId="{6DE631CE-BCBB-4E90-AE6B-9B15F74A5EF0}" destId="{4D66480F-1578-45C3-B4CE-A418BFEFE0FF}" srcOrd="0" destOrd="0" presId="urn:microsoft.com/office/officeart/2008/layout/SquareAccentList"/>
    <dgm:cxn modelId="{78F3C4B8-A7CC-40AE-9EE3-DEE8E8AE07AD}" srcId="{2A0F0FDA-D5B1-477B-AEBB-25278B94E08E}" destId="{FADFDE27-718F-4769-B46B-C2FC65F9948B}" srcOrd="0" destOrd="0" parTransId="{C75FAE08-260F-42FA-B4DD-D9A4BE0283EE}" sibTransId="{FB8AD4B5-62F7-441B-903C-354F18CC1126}"/>
    <dgm:cxn modelId="{2C1B0ED8-C5FC-445E-9BF1-3432EA6AEB1C}" type="presOf" srcId="{2A0F0FDA-D5B1-477B-AEBB-25278B94E08E}" destId="{3BD5325A-1C9E-47A3-A19A-53CC182227AB}" srcOrd="0" destOrd="0" presId="urn:microsoft.com/office/officeart/2008/layout/SquareAccentList"/>
    <dgm:cxn modelId="{8656E8DB-A9E7-40F7-8731-E9C14090C4E8}" srcId="{A695A3EC-2D04-4B68-BE58-39354BB2A9B4}" destId="{EC205CFD-E160-4263-89EB-C3577B27B23C}" srcOrd="1" destOrd="0" parTransId="{6C180A61-ABD9-4B52-B04F-0C9426E393EC}" sibTransId="{F4C13446-D5D3-44A6-83AA-DDE829B7E775}"/>
    <dgm:cxn modelId="{7367A1E4-EDCC-4321-9D8A-88DF1ACC89F2}" type="presOf" srcId="{EC205CFD-E160-4263-89EB-C3577B27B23C}" destId="{7CF30875-E218-4E6F-9C68-4249F6A0F77C}" srcOrd="0" destOrd="0" presId="urn:microsoft.com/office/officeart/2008/layout/SquareAccentList"/>
    <dgm:cxn modelId="{2CBE1BF0-D94B-4DC7-8E20-51AE446AE56D}" srcId="{EC205CFD-E160-4263-89EB-C3577B27B23C}" destId="{FBD74BEF-B3D5-4F8B-988C-D31DC90FEC64}" srcOrd="0" destOrd="0" parTransId="{FFAF59AB-1A14-4FB6-91A9-1AB5EA8DA7C1}" sibTransId="{6FD79622-D05E-4A02-9BF8-A7024AD1795B}"/>
    <dgm:cxn modelId="{0012F6F4-9DCB-4AF0-9CC3-0A3B7B5FF6C7}" type="presOf" srcId="{4A18E27D-853D-4B2B-958A-8300FF69A585}" destId="{1E4C3B74-DF9E-4E5F-BE6F-EA8179168440}" srcOrd="0" destOrd="0" presId="urn:microsoft.com/office/officeart/2008/layout/SquareAccentList"/>
    <dgm:cxn modelId="{3BFCCF5C-DCF6-4390-946D-F9E704CD2F38}" type="presParOf" srcId="{14322000-062C-4BF7-BF39-E63D7EEDA926}" destId="{F67D0CEA-C822-4CA9-A273-AC858AD495B3}" srcOrd="0" destOrd="0" presId="urn:microsoft.com/office/officeart/2008/layout/SquareAccentList"/>
    <dgm:cxn modelId="{033F4709-2D0B-4F6A-8B81-13FBF10422E2}" type="presParOf" srcId="{F67D0CEA-C822-4CA9-A273-AC858AD495B3}" destId="{E5CF6F27-6B3A-4BDE-9EAA-ECDC5A5472DA}" srcOrd="0" destOrd="0" presId="urn:microsoft.com/office/officeart/2008/layout/SquareAccentList"/>
    <dgm:cxn modelId="{48A71F33-1201-4070-B266-80153FA9F0AE}" type="presParOf" srcId="{E5CF6F27-6B3A-4BDE-9EAA-ECDC5A5472DA}" destId="{E4F10EE8-3640-44B6-956A-6DD74C50F798}" srcOrd="0" destOrd="0" presId="urn:microsoft.com/office/officeart/2008/layout/SquareAccentList"/>
    <dgm:cxn modelId="{C0260ED5-B65A-4250-A405-8E0B39CF7050}" type="presParOf" srcId="{E5CF6F27-6B3A-4BDE-9EAA-ECDC5A5472DA}" destId="{05B5F1EF-DA05-4FB1-920E-6EBF162AD427}" srcOrd="1" destOrd="0" presId="urn:microsoft.com/office/officeart/2008/layout/SquareAccentList"/>
    <dgm:cxn modelId="{230664BE-23AF-427F-AE5B-398253AA5186}" type="presParOf" srcId="{E5CF6F27-6B3A-4BDE-9EAA-ECDC5A5472DA}" destId="{3BD5325A-1C9E-47A3-A19A-53CC182227AB}" srcOrd="2" destOrd="0" presId="urn:microsoft.com/office/officeart/2008/layout/SquareAccentList"/>
    <dgm:cxn modelId="{DEC8B30F-2E2D-41B3-AC73-FB819E38395E}" type="presParOf" srcId="{F67D0CEA-C822-4CA9-A273-AC858AD495B3}" destId="{BF2DBB56-61FF-4B52-8284-16A71FB79843}" srcOrd="1" destOrd="0" presId="urn:microsoft.com/office/officeart/2008/layout/SquareAccentList"/>
    <dgm:cxn modelId="{340A0271-3F59-4627-AB1F-141FD21F69B6}" type="presParOf" srcId="{BF2DBB56-61FF-4B52-8284-16A71FB79843}" destId="{7C75FFAE-FF8C-462D-BEA6-62869F8A9975}" srcOrd="0" destOrd="0" presId="urn:microsoft.com/office/officeart/2008/layout/SquareAccentList"/>
    <dgm:cxn modelId="{DD00A3EC-B3D7-40F6-9F8F-C9DAAAEF762E}" type="presParOf" srcId="{7C75FFAE-FF8C-462D-BEA6-62869F8A9975}" destId="{33012DAD-A354-4683-AB45-191AB1AB7DAA}" srcOrd="0" destOrd="0" presId="urn:microsoft.com/office/officeart/2008/layout/SquareAccentList"/>
    <dgm:cxn modelId="{9E7BFB8B-4E00-40E0-B785-DE796B98B877}" type="presParOf" srcId="{7C75FFAE-FF8C-462D-BEA6-62869F8A9975}" destId="{92C4B7D5-4169-478A-B5AE-F175911DDEA6}" srcOrd="1" destOrd="0" presId="urn:microsoft.com/office/officeart/2008/layout/SquareAccentList"/>
    <dgm:cxn modelId="{7690F6AA-2155-4D6D-90D3-1B7D2C8AF03A}" type="presParOf" srcId="{BF2DBB56-61FF-4B52-8284-16A71FB79843}" destId="{D87DD28B-4C10-430E-A153-B8B1EABC864D}" srcOrd="1" destOrd="0" presId="urn:microsoft.com/office/officeart/2008/layout/SquareAccentList"/>
    <dgm:cxn modelId="{082644E2-BDFE-44BC-8AD5-2EF3F2F30A21}" type="presParOf" srcId="{D87DD28B-4C10-430E-A153-B8B1EABC864D}" destId="{CEFCA309-F1A3-44EF-ABCF-51D823277F62}" srcOrd="0" destOrd="0" presId="urn:microsoft.com/office/officeart/2008/layout/SquareAccentList"/>
    <dgm:cxn modelId="{E3110316-E008-4B21-B414-7722CF7B3141}" type="presParOf" srcId="{D87DD28B-4C10-430E-A153-B8B1EABC864D}" destId="{1E4C3B74-DF9E-4E5F-BE6F-EA8179168440}" srcOrd="1" destOrd="0" presId="urn:microsoft.com/office/officeart/2008/layout/SquareAccentList"/>
    <dgm:cxn modelId="{6AAEB411-A15C-4BB1-A0F1-FAB52EBBFC87}" type="presParOf" srcId="{14322000-062C-4BF7-BF39-E63D7EEDA926}" destId="{9AA99D96-B09D-4C49-A39D-81B3B9754547}" srcOrd="1" destOrd="0" presId="urn:microsoft.com/office/officeart/2008/layout/SquareAccentList"/>
    <dgm:cxn modelId="{D4232C45-35FB-4230-9D95-8FE22203276A}" type="presParOf" srcId="{9AA99D96-B09D-4C49-A39D-81B3B9754547}" destId="{52F25C46-21A0-4AB8-8DE4-F9D27A36D761}" srcOrd="0" destOrd="0" presId="urn:microsoft.com/office/officeart/2008/layout/SquareAccentList"/>
    <dgm:cxn modelId="{B6C55E27-A3F3-474A-8D73-DAC02B36846D}" type="presParOf" srcId="{52F25C46-21A0-4AB8-8DE4-F9D27A36D761}" destId="{64A5CEFD-D24A-40A0-945B-E96D48B1D731}" srcOrd="0" destOrd="0" presId="urn:microsoft.com/office/officeart/2008/layout/SquareAccentList"/>
    <dgm:cxn modelId="{031D7336-3E86-48CA-B954-4AADBC3B9230}" type="presParOf" srcId="{52F25C46-21A0-4AB8-8DE4-F9D27A36D761}" destId="{19E22743-4A53-42CE-8B25-4BAD01A40082}" srcOrd="1" destOrd="0" presId="urn:microsoft.com/office/officeart/2008/layout/SquareAccentList"/>
    <dgm:cxn modelId="{D1250600-5297-48C5-A6B6-54D8546C22CD}" type="presParOf" srcId="{52F25C46-21A0-4AB8-8DE4-F9D27A36D761}" destId="{7CF30875-E218-4E6F-9C68-4249F6A0F77C}" srcOrd="2" destOrd="0" presId="urn:microsoft.com/office/officeart/2008/layout/SquareAccentList"/>
    <dgm:cxn modelId="{63478A78-41A4-4ADA-97AF-F97F9597268F}" type="presParOf" srcId="{9AA99D96-B09D-4C49-A39D-81B3B9754547}" destId="{D9602248-AEAE-4F00-B9CE-D08C6454980C}" srcOrd="1" destOrd="0" presId="urn:microsoft.com/office/officeart/2008/layout/SquareAccentList"/>
    <dgm:cxn modelId="{A5BE8005-1475-410B-AA55-A3243C3C48DA}" type="presParOf" srcId="{D9602248-AEAE-4F00-B9CE-D08C6454980C}" destId="{31CDFA68-5DED-4DCA-B7D4-A9706E952DF7}" srcOrd="0" destOrd="0" presId="urn:microsoft.com/office/officeart/2008/layout/SquareAccentList"/>
    <dgm:cxn modelId="{C44B1B9C-2112-4223-BBEE-A3D851BD4768}" type="presParOf" srcId="{31CDFA68-5DED-4DCA-B7D4-A9706E952DF7}" destId="{B95F1F0C-5F3D-45E4-A829-0CEEB9B1EE57}" srcOrd="0" destOrd="0" presId="urn:microsoft.com/office/officeart/2008/layout/SquareAccentList"/>
    <dgm:cxn modelId="{1165A814-3546-4833-B518-F8B634EAB47E}" type="presParOf" srcId="{31CDFA68-5DED-4DCA-B7D4-A9706E952DF7}" destId="{909FCF6E-481A-407F-B3BC-D69F423CDBE4}" srcOrd="1" destOrd="0" presId="urn:microsoft.com/office/officeart/2008/layout/SquareAccentList"/>
    <dgm:cxn modelId="{4E39923E-AFFA-4070-8D03-E2319A40CEC2}" type="presParOf" srcId="{D9602248-AEAE-4F00-B9CE-D08C6454980C}" destId="{5034591A-3A06-41E9-8F23-3761C06B74D8}" srcOrd="1" destOrd="0" presId="urn:microsoft.com/office/officeart/2008/layout/SquareAccentList"/>
    <dgm:cxn modelId="{7D846D6B-E4FA-4FCB-90A5-8C7A3D569DEE}" type="presParOf" srcId="{5034591A-3A06-41E9-8F23-3761C06B74D8}" destId="{47635921-4C7F-4C1B-BDED-5B15CB28A64A}" srcOrd="0" destOrd="0" presId="urn:microsoft.com/office/officeart/2008/layout/SquareAccentList"/>
    <dgm:cxn modelId="{5EDB0DF1-ACFD-4C39-BFE7-E11BFD619602}" type="presParOf" srcId="{5034591A-3A06-41E9-8F23-3761C06B74D8}" destId="{4D66480F-1578-45C3-B4CE-A418BFEFE0F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10EE8-3640-44B6-956A-6DD74C50F798}">
      <dsp:nvSpPr>
        <dsp:cNvPr id="0" name=""/>
        <dsp:cNvSpPr/>
      </dsp:nvSpPr>
      <dsp:spPr>
        <a:xfrm>
          <a:off x="6436" y="777876"/>
          <a:ext cx="3680626" cy="433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5F1EF-DA05-4FB1-920E-6EBF162AD427}">
      <dsp:nvSpPr>
        <dsp:cNvPr id="0" name=""/>
        <dsp:cNvSpPr/>
      </dsp:nvSpPr>
      <dsp:spPr>
        <a:xfrm>
          <a:off x="6436" y="940499"/>
          <a:ext cx="270392" cy="27039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325A-1C9E-47A3-A19A-53CC182227AB}">
      <dsp:nvSpPr>
        <dsp:cNvPr id="0" name=""/>
        <dsp:cNvSpPr/>
      </dsp:nvSpPr>
      <dsp:spPr>
        <a:xfrm>
          <a:off x="6436" y="0"/>
          <a:ext cx="3680626" cy="77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前端</a:t>
          </a:r>
        </a:p>
      </dsp:txBody>
      <dsp:txXfrm>
        <a:off x="6436" y="0"/>
        <a:ext cx="3680626" cy="777876"/>
      </dsp:txXfrm>
    </dsp:sp>
    <dsp:sp modelId="{33012DAD-A354-4683-AB45-191AB1AB7DAA}">
      <dsp:nvSpPr>
        <dsp:cNvPr id="0" name=""/>
        <dsp:cNvSpPr/>
      </dsp:nvSpPr>
      <dsp:spPr>
        <a:xfrm>
          <a:off x="6436" y="1570775"/>
          <a:ext cx="270385" cy="270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4B7D5-4169-478A-B5AE-F175911DDEA6}">
      <dsp:nvSpPr>
        <dsp:cNvPr id="0" name=""/>
        <dsp:cNvSpPr/>
      </dsp:nvSpPr>
      <dsp:spPr>
        <a:xfrm>
          <a:off x="264080" y="1390833"/>
          <a:ext cx="3422982" cy="63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介面設計</a:t>
          </a:r>
        </a:p>
      </dsp:txBody>
      <dsp:txXfrm>
        <a:off x="264080" y="1390833"/>
        <a:ext cx="3422982" cy="630269"/>
      </dsp:txXfrm>
    </dsp:sp>
    <dsp:sp modelId="{CEFCA309-F1A3-44EF-ABCF-51D823277F62}">
      <dsp:nvSpPr>
        <dsp:cNvPr id="0" name=""/>
        <dsp:cNvSpPr/>
      </dsp:nvSpPr>
      <dsp:spPr>
        <a:xfrm>
          <a:off x="6436" y="2201044"/>
          <a:ext cx="270385" cy="270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C3B74-DF9E-4E5F-BE6F-EA8179168440}">
      <dsp:nvSpPr>
        <dsp:cNvPr id="0" name=""/>
        <dsp:cNvSpPr/>
      </dsp:nvSpPr>
      <dsp:spPr>
        <a:xfrm>
          <a:off x="264080" y="2021102"/>
          <a:ext cx="3422982" cy="63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前後端連接</a:t>
          </a:r>
        </a:p>
      </dsp:txBody>
      <dsp:txXfrm>
        <a:off x="264080" y="2021102"/>
        <a:ext cx="3422982" cy="630269"/>
      </dsp:txXfrm>
    </dsp:sp>
    <dsp:sp modelId="{64A5CEFD-D24A-40A0-945B-E96D48B1D731}">
      <dsp:nvSpPr>
        <dsp:cNvPr id="0" name=""/>
        <dsp:cNvSpPr/>
      </dsp:nvSpPr>
      <dsp:spPr>
        <a:xfrm>
          <a:off x="3871094" y="777876"/>
          <a:ext cx="3680626" cy="433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2743-4A53-42CE-8B25-4BAD01A40082}">
      <dsp:nvSpPr>
        <dsp:cNvPr id="0" name=""/>
        <dsp:cNvSpPr/>
      </dsp:nvSpPr>
      <dsp:spPr>
        <a:xfrm>
          <a:off x="3871094" y="940499"/>
          <a:ext cx="270392" cy="27039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30875-E218-4E6F-9C68-4249F6A0F77C}">
      <dsp:nvSpPr>
        <dsp:cNvPr id="0" name=""/>
        <dsp:cNvSpPr/>
      </dsp:nvSpPr>
      <dsp:spPr>
        <a:xfrm>
          <a:off x="3871094" y="0"/>
          <a:ext cx="3680626" cy="77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100" kern="1200" dirty="0"/>
            <a:t>後端</a:t>
          </a:r>
        </a:p>
      </dsp:txBody>
      <dsp:txXfrm>
        <a:off x="3871094" y="0"/>
        <a:ext cx="3680626" cy="777876"/>
      </dsp:txXfrm>
    </dsp:sp>
    <dsp:sp modelId="{B95F1F0C-5F3D-45E4-A829-0CEEB9B1EE57}">
      <dsp:nvSpPr>
        <dsp:cNvPr id="0" name=""/>
        <dsp:cNvSpPr/>
      </dsp:nvSpPr>
      <dsp:spPr>
        <a:xfrm>
          <a:off x="3871094" y="1570775"/>
          <a:ext cx="270385" cy="270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FCF6E-481A-407F-B3BC-D69F423CDBE4}">
      <dsp:nvSpPr>
        <dsp:cNvPr id="0" name=""/>
        <dsp:cNvSpPr/>
      </dsp:nvSpPr>
      <dsp:spPr>
        <a:xfrm>
          <a:off x="4128738" y="1390833"/>
          <a:ext cx="3422982" cy="63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資料庫</a:t>
          </a:r>
        </a:p>
      </dsp:txBody>
      <dsp:txXfrm>
        <a:off x="4128738" y="1390833"/>
        <a:ext cx="3422982" cy="630269"/>
      </dsp:txXfrm>
    </dsp:sp>
    <dsp:sp modelId="{47635921-4C7F-4C1B-BDED-5B15CB28A64A}">
      <dsp:nvSpPr>
        <dsp:cNvPr id="0" name=""/>
        <dsp:cNvSpPr/>
      </dsp:nvSpPr>
      <dsp:spPr>
        <a:xfrm>
          <a:off x="3871094" y="2201044"/>
          <a:ext cx="270385" cy="270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6480F-1578-45C3-B4CE-A418BFEFE0FF}">
      <dsp:nvSpPr>
        <dsp:cNvPr id="0" name=""/>
        <dsp:cNvSpPr/>
      </dsp:nvSpPr>
      <dsp:spPr>
        <a:xfrm>
          <a:off x="4128738" y="2021102"/>
          <a:ext cx="3422982" cy="63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網頁設計</a:t>
          </a:r>
        </a:p>
      </dsp:txBody>
      <dsp:txXfrm>
        <a:off x="4128738" y="2021102"/>
        <a:ext cx="3422982" cy="630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9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2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5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ssd4135/NKNU-9-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430B1E-CFF5-4EF3-B4B9-1D3A782D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73" y="1373331"/>
            <a:ext cx="4953000" cy="2247899"/>
          </a:xfrm>
        </p:spPr>
        <p:txBody>
          <a:bodyPr>
            <a:normAutofit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軟體工程期末專題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8A1C36-31E1-41D9-8F05-868CE836E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473" y="4615161"/>
            <a:ext cx="3842735" cy="1465118"/>
          </a:xfrm>
        </p:spPr>
        <p:txBody>
          <a:bodyPr anchor="b"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strike="no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黃洸昱 </a:t>
            </a:r>
            <a:r>
              <a:rPr lang="zh-TW" altLang="en-US" sz="1800" b="1" strike="noStrike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zh-TW" altLang="en-US" sz="1800" b="1" strike="no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黃博軒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 descr="數位商務圖表">
            <a:extLst>
              <a:ext uri="{FF2B5EF4-FFF2-40B4-BE49-F238E27FC236}">
                <a16:creationId xmlns:a16="http://schemas.microsoft.com/office/drawing/2014/main" id="{EC7D3D04-C974-4986-98EC-25C1D573B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7" r="20064" b="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298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4914199" y="4064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6C4E6C-FD86-413C-8F13-49A2C7AADEA8}"/>
              </a:ext>
            </a:extLst>
          </p:cNvPr>
          <p:cNvSpPr txBox="1"/>
          <p:nvPr/>
        </p:nvSpPr>
        <p:spPr>
          <a:xfrm>
            <a:off x="3048663" y="102790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Amasis MT Pro Black" panose="02040A040500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https://github.com/Assd4135/NKNU-9-SE</a:t>
            </a:r>
            <a:endParaRPr lang="zh-TW" altLang="en-US" dirty="0">
              <a:latin typeface="Amasis MT Pro Black" panose="02040A040500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FEC5A4-F4CB-4156-AD1D-299E4B74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89" y="1495501"/>
            <a:ext cx="5637504" cy="15305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486B30-CE61-4242-93DE-4AC104C09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389" y="3428999"/>
            <a:ext cx="5637504" cy="2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2477929" y="1181101"/>
            <a:ext cx="7236143" cy="2610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zh-TW" altLang="en-US" sz="4800" b="1" cap="all" spc="300" dirty="0">
                <a:latin typeface="+mj-lt"/>
                <a:ea typeface="+mj-ea"/>
                <a:cs typeface="+mj-cs"/>
              </a:rPr>
              <a:t>使用範例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3028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2D85DB-C21A-4765-9E3E-5AB3377E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26" y="1533008"/>
            <a:ext cx="3847386" cy="37919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D97319-720E-4E7B-AA3F-B7604C0FE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14" y="1542787"/>
            <a:ext cx="971686" cy="18862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18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開啟時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KTUTES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會先創建兩個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csv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分別儲存學生及老師的資料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1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3028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開啟介面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可以選擇以老師</a:t>
            </a:r>
            <a:r>
              <a:rPr lang="zh-TW" altLang="en-US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學生或系統管理者的身分登入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774438-78EA-474E-BBF4-0CC37A23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03" y="1278473"/>
            <a:ext cx="4272941" cy="43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7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3028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主要介面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分別有帳號管理、測驗、練習、題庫管理功能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E873CD-0E22-4B3D-AFEA-E05C800D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94" y="1274902"/>
            <a:ext cx="4272941" cy="43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學生功能介紹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學生可以使用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個人資料查看」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endParaRPr lang="en-US" altLang="zh-TW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個人資料修改」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開始測驗」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成績查詢」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開始練習」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、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題庫查詢」等功能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76AF18-B6DC-417C-BF6F-A882672D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56" y="929649"/>
            <a:ext cx="2162477" cy="1324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702716-8CB8-4FA4-AA1B-618AA063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56" y="2582254"/>
            <a:ext cx="2143424" cy="13241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6403BCE-581F-4994-AD4F-BAACAC3F0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456" y="4234859"/>
            <a:ext cx="214342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個人資料功能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個人資料查看</a:t>
            </a:r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個人資料修改</a:t>
            </a:r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功能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學生可以查詢自己的學號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、密碼及所屬班級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A95C4F2-F162-48B3-B826-2E9C0616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34" y="1118445"/>
            <a:ext cx="3504604" cy="218260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B9CF9FA-6C9E-4E02-823B-2AD8D1C7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34" y="3429000"/>
            <a:ext cx="3504604" cy="218260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AA7AD7D-E432-4A0E-A054-FEFBEC5B1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834" y="5620476"/>
            <a:ext cx="2095792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4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測驗功能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開始測驗</a:t>
            </a:r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功能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學生可以選擇自己所要進行的科目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如果選擇科目與學生所屬班級不相符合</a:t>
            </a:r>
            <a:endParaRPr lang="en-US" altLang="zh-TW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則會出現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錯誤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E5F887-6EA7-4BB5-B0AE-F9B2AB29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57" y="929649"/>
            <a:ext cx="2648320" cy="177189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D0F0D4E-12EA-4A3F-A8FE-C538F1B7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57" y="3144660"/>
            <a:ext cx="2650694" cy="26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6F82BC-40E4-4F37-AB25-7FCEAC4A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24" y="1586060"/>
            <a:ext cx="7041352" cy="36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3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測驗功能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繳交後則會告知學生該次測驗的成績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5D107F-A5B4-40D1-9F55-9DD289F8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52" y="1387500"/>
            <a:ext cx="5496692" cy="20386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0E4EF4-AC69-4486-8CBB-E9BD9196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07" y="3843098"/>
            <a:ext cx="2924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3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5272428" y="3507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5675C7-F5D8-49C7-AA5E-87570C5CB936}"/>
              </a:ext>
            </a:extLst>
          </p:cNvPr>
          <p:cNvSpPr txBox="1"/>
          <p:nvPr/>
        </p:nvSpPr>
        <p:spPr>
          <a:xfrm>
            <a:off x="1367625" y="1494845"/>
            <a:ext cx="216116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專題介紹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類別圖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使用案例圖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風險分析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工作分配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排程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程式碼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使用範例</a:t>
            </a:r>
          </a:p>
        </p:txBody>
      </p:sp>
    </p:spTree>
    <p:extLst>
      <p:ext uri="{BB962C8B-B14F-4D97-AF65-F5344CB8AC3E}">
        <p14:creationId xmlns:p14="http://schemas.microsoft.com/office/powerpoint/2010/main" val="252235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查詢成績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學生也可自行查詢過往的成績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909452-D0B8-439E-BAA2-CF5E4071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763" y="1656367"/>
            <a:ext cx="295316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3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題庫查詢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學生也可以下載題庫來加以練習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7129DD-1F46-4C7C-BFF8-1EA60F8F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232" y="2371577"/>
            <a:ext cx="2086266" cy="2114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4C7F81-913E-48D7-BA64-81E33753D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38" y="2036188"/>
            <a:ext cx="4419264" cy="27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老師功能介紹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老師則多了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編輯題庫」和</a:t>
            </a:r>
            <a:r>
              <a:rPr lang="en-US" altLang="zh-TW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查看學生成績」的功能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76AF18-B6DC-417C-BF6F-A882672D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56" y="1563521"/>
            <a:ext cx="2162477" cy="9233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702716-8CB8-4FA4-AA1B-618AA063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509" y="2741160"/>
            <a:ext cx="2143424" cy="9233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6403BCE-581F-4994-AD4F-BAACAC3F0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509" y="3918798"/>
            <a:ext cx="2143424" cy="87762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6106E3-A40F-4D6F-A6C0-648893E5E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509" y="5050729"/>
            <a:ext cx="2143424" cy="8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1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查看學生成績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輸入學號後即可查詢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29F3FDD-392E-451D-AFE6-A3B540E9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873" y="1957181"/>
            <a:ext cx="2936726" cy="294363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66080C7-7FDB-4297-B71B-9F0B7F73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57" y="2382817"/>
            <a:ext cx="2936725" cy="20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查看學生成績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也可以從</a:t>
            </a:r>
            <a:r>
              <a:rPr lang="en-US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csv</a:t>
            </a:r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檔進行查看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D5AE22C-8577-4131-B9A2-BA32342D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16" y="1210461"/>
            <a:ext cx="5559297" cy="44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編輯題庫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輸入題目、答案及難度已新增題目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688531-6DE8-4B7E-8CC9-D15A97DA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35" y="1866805"/>
            <a:ext cx="4648605" cy="3124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FFC72A-6953-4299-BB31-96A1D1644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081" y="1574277"/>
            <a:ext cx="3115268" cy="39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點選下方按鈕即可以系統管理員身分登入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52350C-3156-46DA-AD33-E2E4464A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55" y="1428471"/>
            <a:ext cx="479174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9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0" y="40642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系統管理員功能介紹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7A50E4-F42C-4B2C-9668-BDAFFD98EFE4}"/>
              </a:ext>
            </a:extLst>
          </p:cNvPr>
          <p:cNvSpPr txBox="1"/>
          <p:nvPr/>
        </p:nvSpPr>
        <p:spPr>
          <a:xfrm>
            <a:off x="527401" y="278266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18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輸入想查詢學生的學號即可編輯該學生個人資料</a:t>
            </a:r>
            <a:endParaRPr lang="en-US" altLang="zh-TW" sz="18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8A5DAC-498C-4202-A69B-9F42737A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93" y="3429000"/>
            <a:ext cx="3896568" cy="212453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1B79836-418B-4BFD-8267-B6DE330DF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46" y="957414"/>
            <a:ext cx="4012033" cy="247158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4526290-F392-4780-95CE-CBAAD09DE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046" y="3656990"/>
            <a:ext cx="4012033" cy="24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5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4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2477929" y="1181101"/>
            <a:ext cx="7236143" cy="2610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zh-TW" altLang="en-US" sz="4800" b="1" cap="all" spc="300" dirty="0">
                <a:latin typeface="+mj-lt"/>
                <a:ea typeface="+mj-ea"/>
                <a:cs typeface="+mj-cs"/>
              </a:rPr>
              <a:t>結束</a:t>
            </a:r>
          </a:p>
        </p:txBody>
      </p:sp>
      <p:sp>
        <p:nvSpPr>
          <p:cNvPr id="10" name="Freeform: Shape 16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4913355" y="5256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專題介紹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8C4A0E-81C1-4E82-BC87-7DDF4850A8DF}"/>
              </a:ext>
            </a:extLst>
          </p:cNvPr>
          <p:cNvSpPr txBox="1"/>
          <p:nvPr/>
        </p:nvSpPr>
        <p:spPr>
          <a:xfrm>
            <a:off x="2676496" y="1185005"/>
            <a:ext cx="609467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1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此</a:t>
            </a:r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專案的目的是開發一個評量系統</a:t>
            </a:r>
            <a:r>
              <a:rPr lang="en-US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KYUTES</a:t>
            </a:r>
            <a:endParaRPr lang="en-US" altLang="zh-TW" sz="1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主要讓使用者進行測驗或練習，並將成績計算查詢電腦化</a:t>
            </a:r>
            <a:r>
              <a:rPr lang="zh-TW" altLang="en-US" sz="1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</a:t>
            </a:r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支援教學評量與練習。</a:t>
            </a:r>
            <a:endParaRPr lang="en-US" altLang="zh-TW" sz="1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系統功能可以分為三個方面</a:t>
            </a:r>
            <a:r>
              <a:rPr lang="en-US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系統管理、評量管理和測驗練習。</a:t>
            </a:r>
            <a:endParaRPr lang="en-US" altLang="zh-TW" sz="1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1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系統管理方面，</a:t>
            </a:r>
            <a:r>
              <a:rPr lang="en-US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KYUTES</a:t>
            </a:r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提供使用者登入驗證、帳號管理、</a:t>
            </a:r>
            <a:r>
              <a:rPr lang="zh-TW" altLang="en-US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等</a:t>
            </a:r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功能。</a:t>
            </a:r>
            <a:endParaRPr lang="en-US" altLang="zh-TW" sz="1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能迅速大量的建立使用者帳號，</a:t>
            </a:r>
            <a:r>
              <a:rPr lang="zh-TW" altLang="en-US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</a:t>
            </a:r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管理不同的帳號。</a:t>
            </a:r>
            <a:endParaRPr lang="en-US" altLang="zh-TW" sz="1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1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評量管理方面，</a:t>
            </a:r>
            <a:r>
              <a:rPr lang="en-US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KYUTES </a:t>
            </a:r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提供題庫與題目管理、測驗試卷管理、以及測驗題目和成績查詢的功能。</a:t>
            </a:r>
            <a:endParaRPr lang="en-US" altLang="zh-TW" sz="1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讓評量管理者可以</a:t>
            </a:r>
          </a:p>
          <a:p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建立和管理各科目之題庫及試題</a:t>
            </a:r>
            <a:r>
              <a:rPr lang="zh-TW" altLang="en-US" sz="1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</a:t>
            </a:r>
            <a:r>
              <a:rPr lang="zh-TW" altLang="zh-TW" sz="1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查詢已測驗科目之相關試卷之試題內容和成績。</a:t>
            </a:r>
            <a:endParaRPr lang="en-US" altLang="zh-TW" sz="1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測驗練習方面，</a:t>
            </a:r>
            <a:r>
              <a:rPr lang="en-US" altLang="zh-TW" sz="1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KYUTES </a:t>
            </a:r>
            <a:r>
              <a:rPr lang="zh-TW" altLang="zh-TW" sz="1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提供個人帳號修改、以及個人成績查詢的功能，以進行測驗或練習和查詢成績。</a:t>
            </a:r>
            <a:endParaRPr lang="en-US" altLang="zh-TW" sz="1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對於每一個預計的測驗科目，</a:t>
            </a:r>
            <a:r>
              <a:rPr lang="en-US" altLang="zh-TW" sz="1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KYUTES </a:t>
            </a:r>
            <a:r>
              <a:rPr lang="zh-TW" altLang="zh-TW" sz="1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會依據其在評量系統中的定義，由電腦隨機選取試題，並在該測驗完成後，自動計算測驗成績，以簡化出題、閱卷的工作。</a:t>
            </a:r>
            <a:endParaRPr lang="en-US" altLang="zh-TW" sz="1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4913355" y="5256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專題介紹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178C0C3-EBA7-4104-AFD5-E01FA276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5" y="1048919"/>
            <a:ext cx="3112611" cy="175084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2C99941-B6C4-4C46-8BE7-3A920165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97" y="2902371"/>
            <a:ext cx="3112612" cy="17508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7107D6-1AC5-4866-9AAC-A79BBEE1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26" y="4755823"/>
            <a:ext cx="3112613" cy="1750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BF0F42-1495-4BE7-B62F-9B3F29A54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195" y="387682"/>
            <a:ext cx="2089425" cy="56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CF50DE-5A87-41A1-A6FE-A18FC1ADD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24" y="865641"/>
            <a:ext cx="6272181" cy="51267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5273272" y="26926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</a:p>
        </p:txBody>
      </p:sp>
    </p:spTree>
    <p:extLst>
      <p:ext uri="{BB962C8B-B14F-4D97-AF65-F5344CB8AC3E}">
        <p14:creationId xmlns:p14="http://schemas.microsoft.com/office/powerpoint/2010/main" val="161864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0CF50DE-5A87-41A1-A6FE-A18FC1ADD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124" y="1036301"/>
            <a:ext cx="6272181" cy="47853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4914199" y="40642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</a:p>
        </p:txBody>
      </p:sp>
    </p:spTree>
    <p:extLst>
      <p:ext uri="{BB962C8B-B14F-4D97-AF65-F5344CB8AC3E}">
        <p14:creationId xmlns:p14="http://schemas.microsoft.com/office/powerpoint/2010/main" val="379124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4914199" y="4064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風險分析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728D50-9D76-4AEA-95FD-39888D2FC95A}"/>
              </a:ext>
            </a:extLst>
          </p:cNvPr>
          <p:cNvGraphicFramePr>
            <a:graphicFrameLocks noGrp="1"/>
          </p:cNvGraphicFramePr>
          <p:nvPr/>
        </p:nvGraphicFramePr>
        <p:xfrm>
          <a:off x="1659835" y="1998083"/>
          <a:ext cx="8127999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15937">
                  <a:extLst>
                    <a:ext uri="{9D8B030D-6E8A-4147-A177-3AD203B41FA5}">
                      <a16:colId xmlns:a16="http://schemas.microsoft.com/office/drawing/2014/main" val="884896781"/>
                    </a:ext>
                  </a:extLst>
                </a:gridCol>
                <a:gridCol w="1375576">
                  <a:extLst>
                    <a:ext uri="{9D8B030D-6E8A-4147-A177-3AD203B41FA5}">
                      <a16:colId xmlns:a16="http://schemas.microsoft.com/office/drawing/2014/main" val="606152357"/>
                    </a:ext>
                  </a:extLst>
                </a:gridCol>
                <a:gridCol w="936486">
                  <a:extLst>
                    <a:ext uri="{9D8B030D-6E8A-4147-A177-3AD203B41FA5}">
                      <a16:colId xmlns:a16="http://schemas.microsoft.com/office/drawing/2014/main" val="961523612"/>
                    </a:ext>
                  </a:extLst>
                </a:gridCol>
              </a:tblGrid>
              <a:tr h="22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24195"/>
                  </a:ext>
                </a:extLst>
              </a:tr>
              <a:tr h="22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借不到圖書館討論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可容忍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21130"/>
                  </a:ext>
                </a:extLst>
              </a:tr>
              <a:tr h="22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組員退選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46371"/>
                  </a:ext>
                </a:extLst>
              </a:tr>
              <a:tr h="22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低估開發軟體所需時間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32970"/>
                  </a:ext>
                </a:extLst>
              </a:tr>
              <a:tr h="22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需求變更導致主要設計重做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92785"/>
                  </a:ext>
                </a:extLst>
              </a:tr>
              <a:tr h="22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低估修改缺陷所需時間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可容忍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62585"/>
                  </a:ext>
                </a:extLst>
              </a:tr>
              <a:tr h="254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程式效率不好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微小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9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7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4914199" y="4064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805DA697-AAAC-4C31-84E1-E85BE83B8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228682"/>
              </p:ext>
            </p:extLst>
          </p:nvPr>
        </p:nvGraphicFramePr>
        <p:xfrm>
          <a:off x="2316921" y="1230501"/>
          <a:ext cx="7558157" cy="439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01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4F47-19ED-4B37-B8BB-BC338A4BB50E}"/>
              </a:ext>
            </a:extLst>
          </p:cNvPr>
          <p:cNvSpPr txBox="1"/>
          <p:nvPr/>
        </p:nvSpPr>
        <p:spPr>
          <a:xfrm>
            <a:off x="5644593" y="4461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5903DA-3A9D-4958-88C6-8C6AB09E9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55467"/>
              </p:ext>
            </p:extLst>
          </p:nvPr>
        </p:nvGraphicFramePr>
        <p:xfrm>
          <a:off x="2031998" y="1916264"/>
          <a:ext cx="812800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0329">
                  <a:extLst>
                    <a:ext uri="{9D8B030D-6E8A-4147-A177-3AD203B41FA5}">
                      <a16:colId xmlns:a16="http://schemas.microsoft.com/office/drawing/2014/main" val="2013064665"/>
                    </a:ext>
                  </a:extLst>
                </a:gridCol>
                <a:gridCol w="6947671">
                  <a:extLst>
                    <a:ext uri="{9D8B030D-6E8A-4147-A177-3AD203B41FA5}">
                      <a16:colId xmlns:a16="http://schemas.microsoft.com/office/drawing/2014/main" val="4047579736"/>
                    </a:ext>
                  </a:extLst>
                </a:gridCol>
              </a:tblGrid>
              <a:tr h="333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5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12/16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0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12/28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風險評估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3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12/30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討論與實作資料庫形式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01/04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討論與實作介面</a:t>
                      </a:r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1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01/06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35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01/07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6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01/08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連接前後端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01/09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88034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DC3"/>
      </a:accent1>
      <a:accent2>
        <a:srgbClr val="623FB3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B0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631</Words>
  <Application>Microsoft Office PowerPoint</Application>
  <PresentationFormat>寬螢幕</PresentationFormat>
  <Paragraphs>120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標楷體</vt:lpstr>
      <vt:lpstr>Amasis MT Pro Black</vt:lpstr>
      <vt:lpstr>Arial</vt:lpstr>
      <vt:lpstr>Calibri</vt:lpstr>
      <vt:lpstr>Walbaum Display</vt:lpstr>
      <vt:lpstr>RegattaVTI</vt:lpstr>
      <vt:lpstr>軟體工程期末專題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</dc:title>
  <dc:creator>洸昱 黃</dc:creator>
  <cp:lastModifiedBy>洸昱 黃</cp:lastModifiedBy>
  <cp:revision>42</cp:revision>
  <dcterms:created xsi:type="dcterms:W3CDTF">2022-01-08T14:41:04Z</dcterms:created>
  <dcterms:modified xsi:type="dcterms:W3CDTF">2022-01-10T17:27:54Z</dcterms:modified>
</cp:coreProperties>
</file>