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674d42215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674d42215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6bc2117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6bc2117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674d42215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674d42215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674d42215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674d42215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674d42215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674d42215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674d42215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674d42215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674d42215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674d42215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674d42215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674d42215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674d42215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674d42215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674d42215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674d42215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ользовательский макет 2">
  <p:cSld name="AUTOLAYOUT_3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129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3"/>
          <p:cNvPicPr preferRelativeResize="0"/>
          <p:nvPr/>
        </p:nvPicPr>
        <p:blipFill rotWithShape="1">
          <a:blip r:embed="rId2">
            <a:alphaModFix/>
          </a:blip>
          <a:srcRect b="0" l="38684" r="0" t="0"/>
          <a:stretch/>
        </p:blipFill>
        <p:spPr>
          <a:xfrm>
            <a:off x="2291" y="343975"/>
            <a:ext cx="1272100" cy="3128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3"/>
          <p:cNvPicPr preferRelativeResize="0"/>
          <p:nvPr/>
        </p:nvPicPr>
        <p:blipFill rotWithShape="1">
          <a:blip r:embed="rId2">
            <a:alphaModFix/>
          </a:blip>
          <a:srcRect b="0" l="38684" r="0" t="0"/>
          <a:stretch/>
        </p:blipFill>
        <p:spPr>
          <a:xfrm>
            <a:off x="2291" y="1670719"/>
            <a:ext cx="1272100" cy="3128806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 txBox="1"/>
          <p:nvPr>
            <p:ph type="ctrTitle"/>
          </p:nvPr>
        </p:nvSpPr>
        <p:spPr>
          <a:xfrm>
            <a:off x="1884750" y="959700"/>
            <a:ext cx="5374500" cy="3128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82350" y="1408600"/>
            <a:ext cx="4260300" cy="14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Locks and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advances locks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7700" y="999975"/>
            <a:ext cx="4413125" cy="348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Semaphore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6425" y="1998050"/>
            <a:ext cx="4974749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ctrTitle"/>
          </p:nvPr>
        </p:nvSpPr>
        <p:spPr>
          <a:xfrm>
            <a:off x="1884750" y="959700"/>
            <a:ext cx="5374500" cy="31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End of third lection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ReentrantLock is advanced synchronized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- as synchronized ReentrantLock is reentrant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- separate methods to lock and unlock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- does not have compiler check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- many conditions object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ReentrantLock methods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6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void lock()</a:t>
            </a:r>
            <a:r>
              <a:rPr i="1"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try to lock critical section of code. If lock is busy current thread will be in BLOCKED state.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void lockInterruptibly()</a:t>
            </a: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this method does the same as previous method but allow blocked thread unlock through </a:t>
            </a: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InterruptedException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boolean tryLock()</a:t>
            </a:r>
            <a:r>
              <a:rPr b="1"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non blocking variant of lock() method. Method tryLock() return true when lock acquired successfully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boolean tryLock(long timeout, TimeUnit timeUnit)</a:t>
            </a:r>
            <a:r>
              <a:rPr i="1"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 waits specified time to </a:t>
            </a: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acquire lock.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newCondition() </a:t>
            </a: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1" i="1"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obtain new condition variable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void </a:t>
            </a:r>
            <a:r>
              <a:rPr b="1" i="1"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unlock()</a:t>
            </a: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release lock.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One example of using ReentrantLock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4475" y="2070500"/>
            <a:ext cx="4438650" cy="203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426425" y="1318650"/>
            <a:ext cx="8460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ReadWriteLock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77275" y="2037500"/>
            <a:ext cx="4450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ReadWriteLock isn`t monitor!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With this lock can be obtained separate read lock and separate write lock.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Many threads can enter to read block one thread can enter to the write lock.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readLock and writeLock are the same objects.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This fact can be checked with next piece of code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4827475" y="1853850"/>
            <a:ext cx="4140900" cy="25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highlight>
                  <a:srgbClr val="FFFFFF"/>
                </a:highlight>
              </a:rPr>
              <a:t>ReadWriteLock lock = new ReentrantReadWriteLock();</a:t>
            </a:r>
            <a:endParaRPr sz="12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highlight>
                  <a:srgbClr val="FFFFFF"/>
                </a:highlight>
              </a:rPr>
              <a:t>Lock rLock1 = lock.readLock();</a:t>
            </a:r>
            <a:endParaRPr sz="12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highlight>
                  <a:srgbClr val="FFFFFF"/>
                </a:highlight>
              </a:rPr>
              <a:t>Lock rLock2 = lock.readLock();</a:t>
            </a:r>
            <a:endParaRPr sz="12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highlight>
                  <a:srgbClr val="FFFFFF"/>
                </a:highlight>
              </a:rPr>
              <a:t>Lock wLock1 = lock.writeLock();</a:t>
            </a:r>
            <a:endParaRPr sz="12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highlight>
                  <a:srgbClr val="FFFFFF"/>
                </a:highlight>
              </a:rPr>
              <a:t>Lock wLock2 = lock.writeLock();</a:t>
            </a:r>
            <a:endParaRPr sz="12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highlight>
                  <a:srgbClr val="FFFFFF"/>
                </a:highlight>
              </a:rPr>
              <a:t>System.</a:t>
            </a:r>
            <a:r>
              <a:rPr i="1" lang="ru" sz="1200">
                <a:highlight>
                  <a:srgbClr val="FFFFFF"/>
                </a:highlight>
              </a:rPr>
              <a:t>out</a:t>
            </a:r>
            <a:r>
              <a:rPr lang="ru" sz="1200">
                <a:highlight>
                  <a:srgbClr val="FFFFFF"/>
                </a:highlight>
              </a:rPr>
              <a:t>.println(rLock1 == rLock2);</a:t>
            </a:r>
            <a:endParaRPr sz="12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highlight>
                  <a:srgbClr val="FFFFFF"/>
                </a:highlight>
              </a:rPr>
              <a:t>System.</a:t>
            </a:r>
            <a:r>
              <a:rPr i="1" lang="ru" sz="1200">
                <a:highlight>
                  <a:srgbClr val="FFFFFF"/>
                </a:highlight>
              </a:rPr>
              <a:t>out</a:t>
            </a:r>
            <a:r>
              <a:rPr lang="ru" sz="1200">
                <a:highlight>
                  <a:srgbClr val="FFFFFF"/>
                </a:highlight>
              </a:rPr>
              <a:t>.println(wLock1 == wLock2);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ReadWriteLock issuer. Fair and unfair mode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25" y="2030825"/>
            <a:ext cx="836295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325" y="3582600"/>
            <a:ext cx="8362951" cy="1215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StampedLock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StampLock is not reentrant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to use StampedLock stamp </a:t>
            </a:r>
            <a:r>
              <a:rPr lang="ru" sz="1400">
                <a:latin typeface="Arial"/>
                <a:ea typeface="Arial"/>
                <a:cs typeface="Arial"/>
                <a:sym typeface="Arial"/>
              </a:rPr>
              <a:t>is needed</a:t>
            </a:r>
            <a:r>
              <a:rPr lang="ru" sz="1400">
                <a:latin typeface="Arial"/>
                <a:ea typeface="Arial"/>
                <a:cs typeface="Arial"/>
                <a:sym typeface="Arial"/>
              </a:rPr>
              <a:t>.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StampedLock offers optimistic locks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CountDownLatch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7200" y="2006250"/>
            <a:ext cx="4974749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729450" y="1318650"/>
            <a:ext cx="7688700" cy="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CyclicBarrier</a:t>
            </a:r>
            <a:endParaRPr b="0"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7125" y="1960700"/>
            <a:ext cx="5009750" cy="300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