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321" r:id="rId4"/>
    <p:sldId id="301" r:id="rId5"/>
    <p:sldId id="300" r:id="rId6"/>
    <p:sldId id="313" r:id="rId7"/>
    <p:sldId id="302" r:id="rId8"/>
    <p:sldId id="304" r:id="rId9"/>
    <p:sldId id="320" r:id="rId10"/>
    <p:sldId id="307" r:id="rId11"/>
    <p:sldId id="306" r:id="rId12"/>
    <p:sldId id="315" r:id="rId13"/>
    <p:sldId id="305" r:id="rId14"/>
    <p:sldId id="316" r:id="rId15"/>
    <p:sldId id="310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>
        <p:scale>
          <a:sx n="79" d="100"/>
          <a:sy n="79" d="100"/>
        </p:scale>
        <p:origin x="8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9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0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9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0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4FB8-7001-4293-81EC-329008FB41B7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oodle.ucl.ac.uk/course/view.php?id=2276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.bush@ucl.ac.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286330" y="1412776"/>
            <a:ext cx="65713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>
                <a:latin typeface="+mj-lt"/>
                <a:cs typeface="Arial" panose="020B0604020202020204" pitchFamily="34" charset="0"/>
              </a:rPr>
              <a:t>Basics of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0810" y="5949280"/>
            <a:ext cx="518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linkClick r:id="rId4"/>
              </a:rPr>
              <a:t>https://moodle.ucl.ac.uk/course/view.php?id=22765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52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advanced programming makes use of </a:t>
            </a:r>
            <a:r>
              <a:rPr lang="en-GB" b="1" dirty="0"/>
              <a:t>loops </a:t>
            </a:r>
            <a:r>
              <a:rPr lang="en-GB" dirty="0"/>
              <a:t>and </a:t>
            </a:r>
            <a:r>
              <a:rPr lang="en-GB" b="1" dirty="0"/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Loops </a:t>
            </a:r>
            <a:r>
              <a:rPr lang="en-GB" dirty="0"/>
              <a:t>are used to execute the </a:t>
            </a:r>
            <a:r>
              <a:rPr lang="en-GB" b="1" dirty="0"/>
              <a:t>same piece of code multiple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e.g. if you wish to run the </a:t>
            </a:r>
            <a:r>
              <a:rPr lang="en-GB" b="1" dirty="0"/>
              <a:t>same piece of analysis</a:t>
            </a:r>
            <a:r>
              <a:rPr lang="en-GB" dirty="0"/>
              <a:t> on </a:t>
            </a:r>
            <a:r>
              <a:rPr lang="en-GB" b="1" dirty="0"/>
              <a:t>each participant’s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Conditional statements </a:t>
            </a:r>
            <a:r>
              <a:rPr lang="en-GB" dirty="0"/>
              <a:t>use </a:t>
            </a:r>
            <a:r>
              <a:rPr lang="en-GB" b="1" dirty="0"/>
              <a:t>relational / logical statements </a:t>
            </a:r>
            <a:r>
              <a:rPr lang="en-GB" dirty="0"/>
              <a:t>to select </a:t>
            </a:r>
            <a:r>
              <a:rPr lang="en-GB" b="1" dirty="0"/>
              <a:t>what code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e.g. if you wish to run </a:t>
            </a:r>
            <a:r>
              <a:rPr lang="en-GB" b="1" dirty="0"/>
              <a:t>different analyses </a:t>
            </a:r>
            <a:r>
              <a:rPr lang="en-GB" dirty="0"/>
              <a:t>on </a:t>
            </a:r>
            <a:r>
              <a:rPr lang="en-GB" b="1" dirty="0"/>
              <a:t>data from different groups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most important shortcut </a:t>
            </a:r>
            <a:r>
              <a:rPr lang="en-GB" dirty="0"/>
              <a:t>in MATLAB: </a:t>
            </a:r>
            <a:r>
              <a:rPr lang="en-GB" b="1" dirty="0" err="1"/>
              <a:t>ctrl+c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</a:t>
            </a:r>
            <a:r>
              <a:rPr lang="en-GB" b="1" dirty="0"/>
              <a:t>terminates</a:t>
            </a:r>
            <a:r>
              <a:rPr lang="en-GB" dirty="0"/>
              <a:t> any </a:t>
            </a:r>
            <a:r>
              <a:rPr lang="en-GB" b="1" dirty="0" err="1"/>
              <a:t>ongoing</a:t>
            </a:r>
            <a:r>
              <a:rPr lang="en-GB" b="1" dirty="0"/>
              <a:t> loop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346868" y="303213"/>
            <a:ext cx="4450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Loops and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71527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common </a:t>
            </a:r>
            <a:r>
              <a:rPr lang="en-GB" b="1" dirty="0"/>
              <a:t>conditional statement </a:t>
            </a:r>
            <a:r>
              <a:rPr lang="en-GB" dirty="0"/>
              <a:t>is an ‘</a:t>
            </a:r>
            <a:r>
              <a:rPr lang="en-GB" b="1" dirty="0"/>
              <a:t>if</a:t>
            </a:r>
            <a:r>
              <a:rPr lang="en-GB" dirty="0"/>
              <a:t>’ </a:t>
            </a:r>
            <a:r>
              <a:rPr lang="en-GB" b="1" dirty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this if there are </a:t>
            </a:r>
            <a:r>
              <a:rPr lang="en-GB" b="1" dirty="0"/>
              <a:t>sections of code </a:t>
            </a:r>
            <a:r>
              <a:rPr lang="en-GB" dirty="0"/>
              <a:t>that you </a:t>
            </a:r>
            <a:r>
              <a:rPr lang="en-GB" b="1" dirty="0"/>
              <a:t>only want to access IF something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if</a:t>
            </a:r>
            <a:r>
              <a:rPr lang="en-GB" dirty="0"/>
              <a:t>’ statements </a:t>
            </a:r>
            <a:r>
              <a:rPr lang="en-GB" b="1" dirty="0"/>
              <a:t>must </a:t>
            </a:r>
            <a:r>
              <a:rPr lang="en-GB" dirty="0"/>
              <a:t>always </a:t>
            </a:r>
            <a:r>
              <a:rPr lang="en-GB" b="1" dirty="0"/>
              <a:t>be terminated </a:t>
            </a:r>
            <a:r>
              <a:rPr lang="en-GB" dirty="0"/>
              <a:t>with an ‘</a:t>
            </a:r>
            <a:r>
              <a:rPr lang="en-GB" b="1" dirty="0"/>
              <a:t>end</a:t>
            </a:r>
            <a:r>
              <a:rPr lang="en-GB" dirty="0"/>
              <a:t>’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then introduce </a:t>
            </a:r>
            <a:r>
              <a:rPr lang="en-GB" b="1" dirty="0"/>
              <a:t>alternative outcomes </a:t>
            </a:r>
            <a:r>
              <a:rPr lang="en-GB" dirty="0"/>
              <a:t>with an ‘</a:t>
            </a:r>
            <a:r>
              <a:rPr lang="en-GB" b="1" dirty="0"/>
              <a:t>else</a:t>
            </a:r>
            <a:r>
              <a:rPr lang="en-GB" dirty="0"/>
              <a:t>’ or ‘</a:t>
            </a:r>
            <a:r>
              <a:rPr lang="en-GB" b="1" dirty="0" err="1"/>
              <a:t>elseif</a:t>
            </a:r>
            <a:r>
              <a:rPr lang="en-GB" dirty="0"/>
              <a:t>’ statement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 </a:t>
            </a:r>
            <a:r>
              <a:rPr lang="en-GB" b="1" dirty="0"/>
              <a:t>wary </a:t>
            </a:r>
            <a:r>
              <a:rPr lang="en-GB" dirty="0"/>
              <a:t>of the </a:t>
            </a:r>
            <a:r>
              <a:rPr lang="en-GB" b="1" dirty="0"/>
              <a:t>difference </a:t>
            </a:r>
            <a:r>
              <a:rPr lang="en-GB" dirty="0"/>
              <a:t>between ‘</a:t>
            </a:r>
            <a:r>
              <a:rPr lang="en-GB" b="1" dirty="0" err="1"/>
              <a:t>elseif</a:t>
            </a:r>
            <a:r>
              <a:rPr lang="en-GB" dirty="0"/>
              <a:t>’ and ‘</a:t>
            </a:r>
            <a:r>
              <a:rPr lang="en-GB" b="1" dirty="0"/>
              <a:t>else if</a:t>
            </a:r>
            <a:r>
              <a:rPr lang="en-GB" dirty="0"/>
              <a:t>’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else if</a:t>
            </a:r>
            <a:r>
              <a:rPr lang="en-GB" dirty="0"/>
              <a:t>’ enters a </a:t>
            </a:r>
            <a:r>
              <a:rPr lang="en-GB" b="1" dirty="0"/>
              <a:t>new </a:t>
            </a:r>
            <a:r>
              <a:rPr lang="en-GB" dirty="0"/>
              <a:t>or ‘</a:t>
            </a:r>
            <a:r>
              <a:rPr lang="en-GB" b="1" dirty="0"/>
              <a:t>nested</a:t>
            </a:r>
            <a:r>
              <a:rPr lang="en-GB" dirty="0"/>
              <a:t>’ </a:t>
            </a:r>
            <a:r>
              <a:rPr lang="en-GB" b="1" dirty="0"/>
              <a:t>loop </a:t>
            </a:r>
            <a:r>
              <a:rPr lang="en-GB" dirty="0"/>
              <a:t>of ‘if’ statements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565048" y="303213"/>
            <a:ext cx="20139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‘If’ Statements</a:t>
            </a:r>
          </a:p>
        </p:txBody>
      </p:sp>
    </p:spTree>
    <p:extLst>
      <p:ext uri="{BB962C8B-B14F-4D97-AF65-F5344CB8AC3E}">
        <p14:creationId xmlns:p14="http://schemas.microsoft.com/office/powerpoint/2010/main" val="411252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Alternative outcomes</a:t>
            </a:r>
            <a:r>
              <a:rPr lang="en-GB" dirty="0"/>
              <a:t> can also be selected with a ‘</a:t>
            </a:r>
            <a:r>
              <a:rPr lang="en-GB" b="1" dirty="0"/>
              <a:t>switch / case</a:t>
            </a:r>
            <a:r>
              <a:rPr lang="en-GB" dirty="0"/>
              <a:t>’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switch/case</a:t>
            </a:r>
            <a:r>
              <a:rPr lang="en-GB" dirty="0"/>
              <a:t>’ statements can only be used to </a:t>
            </a:r>
            <a:r>
              <a:rPr lang="en-GB" b="1" dirty="0"/>
              <a:t>evaluate a single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switch/case</a:t>
            </a:r>
            <a:r>
              <a:rPr lang="en-GB" dirty="0"/>
              <a:t>’ statements are (almost) </a:t>
            </a:r>
            <a:r>
              <a:rPr lang="en-GB" b="1" dirty="0"/>
              <a:t>equivalent </a:t>
            </a:r>
            <a:r>
              <a:rPr lang="en-GB" dirty="0"/>
              <a:t>to </a:t>
            </a:r>
            <a:r>
              <a:rPr lang="en-GB" dirty="0" smtClean="0"/>
              <a:t>a </a:t>
            </a:r>
            <a:r>
              <a:rPr lang="en-GB" b="1" dirty="0" smtClean="0"/>
              <a:t>series of </a:t>
            </a:r>
            <a:r>
              <a:rPr lang="en-GB" dirty="0"/>
              <a:t>‘</a:t>
            </a:r>
            <a:r>
              <a:rPr lang="en-GB" b="1" dirty="0" err="1"/>
              <a:t>elseif</a:t>
            </a:r>
            <a:r>
              <a:rPr lang="en-GB" dirty="0"/>
              <a:t>’ statements</a:t>
            </a:r>
            <a:endParaRPr lang="en-GB" b="1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switch/case</a:t>
            </a:r>
            <a:r>
              <a:rPr lang="en-GB" dirty="0"/>
              <a:t>’ </a:t>
            </a:r>
            <a:r>
              <a:rPr lang="en-GB"/>
              <a:t>statements </a:t>
            </a:r>
            <a:r>
              <a:rPr lang="en-GB" smtClean="0"/>
              <a:t>are often </a:t>
            </a:r>
            <a:r>
              <a:rPr lang="en-GB" dirty="0"/>
              <a:t>used to </a:t>
            </a:r>
            <a:r>
              <a:rPr lang="en-GB" b="1" dirty="0"/>
              <a:t>evaluate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alternative is to use the function ‘</a:t>
            </a:r>
            <a:r>
              <a:rPr lang="en-GB" b="1" dirty="0" err="1"/>
              <a:t>strcmp</a:t>
            </a:r>
            <a:r>
              <a:rPr lang="en-GB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switch/case</a:t>
            </a:r>
            <a:r>
              <a:rPr lang="en-GB" dirty="0"/>
              <a:t>’ statements must always be </a:t>
            </a:r>
            <a:r>
              <a:rPr lang="en-GB" b="1" dirty="0"/>
              <a:t>terminated </a:t>
            </a:r>
            <a:r>
              <a:rPr lang="en-GB" dirty="0"/>
              <a:t>with an ‘</a:t>
            </a:r>
            <a:r>
              <a:rPr lang="en-GB" b="1" dirty="0"/>
              <a:t>end</a:t>
            </a:r>
            <a:r>
              <a:rPr lang="en-GB" dirty="0"/>
              <a:t>’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variable	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option1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option2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897527" y="303213"/>
            <a:ext cx="3348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‘Switch/Case’ Statements</a:t>
            </a:r>
          </a:p>
        </p:txBody>
      </p:sp>
    </p:spTree>
    <p:extLst>
      <p:ext uri="{BB962C8B-B14F-4D97-AF65-F5344CB8AC3E}">
        <p14:creationId xmlns:p14="http://schemas.microsoft.com/office/powerpoint/2010/main" val="246680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want to </a:t>
            </a:r>
            <a:r>
              <a:rPr lang="en-GB" b="1" dirty="0"/>
              <a:t>repeat an operation multiple times</a:t>
            </a:r>
            <a:r>
              <a:rPr lang="en-GB" dirty="0"/>
              <a:t>, use a ‘</a:t>
            </a:r>
            <a:r>
              <a:rPr lang="en-GB" b="1" dirty="0"/>
              <a:t>for</a:t>
            </a:r>
            <a:r>
              <a:rPr lang="en-GB" dirty="0"/>
              <a:t>’ loop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loop is executed ‘</a:t>
            </a:r>
            <a:r>
              <a:rPr lang="en-GB" b="1" dirty="0"/>
              <a:t>for</a:t>
            </a:r>
            <a:r>
              <a:rPr lang="en-GB" dirty="0"/>
              <a:t>’ </a:t>
            </a:r>
            <a:r>
              <a:rPr lang="en-GB" b="1" dirty="0"/>
              <a:t>each of the entries </a:t>
            </a:r>
            <a:r>
              <a:rPr lang="en-GB" dirty="0"/>
              <a:t>in a </a:t>
            </a:r>
            <a:r>
              <a:rPr lang="en-GB" b="1" dirty="0"/>
              <a:t>loop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b="1" dirty="0"/>
              <a:t>some cases</a:t>
            </a:r>
            <a:r>
              <a:rPr lang="en-GB" dirty="0"/>
              <a:t>, the </a:t>
            </a:r>
            <a:r>
              <a:rPr lang="en-GB" b="1" dirty="0"/>
              <a:t>loop counter </a:t>
            </a:r>
            <a:r>
              <a:rPr lang="en-GB" dirty="0"/>
              <a:t>is </a:t>
            </a:r>
            <a:r>
              <a:rPr lang="en-GB" b="1" dirty="0"/>
              <a:t>superfluous </a:t>
            </a:r>
            <a:r>
              <a:rPr lang="en-GB" dirty="0"/>
              <a:t>to the code within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b="1" dirty="0"/>
              <a:t>other cases</a:t>
            </a:r>
            <a:r>
              <a:rPr lang="en-GB" dirty="0"/>
              <a:t>, the </a:t>
            </a:r>
            <a:r>
              <a:rPr lang="en-GB" b="1" dirty="0"/>
              <a:t>code is executed</a:t>
            </a:r>
            <a:r>
              <a:rPr lang="en-GB" dirty="0"/>
              <a:t> using </a:t>
            </a:r>
            <a:r>
              <a:rPr lang="en-GB" b="1" dirty="0"/>
              <a:t>each value </a:t>
            </a:r>
            <a:r>
              <a:rPr lang="en-GB" dirty="0"/>
              <a:t>in the </a:t>
            </a:r>
            <a:r>
              <a:rPr lang="en-GB" b="1" dirty="0"/>
              <a:t>loop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for</a:t>
            </a:r>
            <a:r>
              <a:rPr lang="en-GB" dirty="0"/>
              <a:t>’ loops </a:t>
            </a:r>
            <a:r>
              <a:rPr lang="en-GB" b="1" dirty="0"/>
              <a:t>must </a:t>
            </a:r>
            <a:r>
              <a:rPr lang="en-GB" dirty="0"/>
              <a:t>always be </a:t>
            </a:r>
            <a:r>
              <a:rPr lang="en-GB" b="1" dirty="0"/>
              <a:t>terminated </a:t>
            </a:r>
            <a:r>
              <a:rPr lang="en-GB" dirty="0"/>
              <a:t>with an ‘</a:t>
            </a:r>
            <a:r>
              <a:rPr lang="en-GB" b="1" dirty="0"/>
              <a:t>end</a:t>
            </a:r>
            <a:r>
              <a:rPr lang="en-GB" dirty="0"/>
              <a:t>’ statement</a:t>
            </a:r>
          </a:p>
          <a:p>
            <a:endParaRPr lang="en-GB" dirty="0"/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 = 1 : 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output(count) = command(count);</a:t>
            </a:r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clear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also generally </a:t>
            </a:r>
            <a:r>
              <a:rPr lang="en-GB" b="1" dirty="0"/>
              <a:t>good practice </a:t>
            </a:r>
            <a:r>
              <a:rPr lang="en-GB" dirty="0"/>
              <a:t>to ‘</a:t>
            </a:r>
            <a:r>
              <a:rPr lang="en-GB" b="1" dirty="0"/>
              <a:t>clear</a:t>
            </a:r>
            <a:r>
              <a:rPr lang="en-GB" dirty="0"/>
              <a:t>’ your </a:t>
            </a:r>
            <a:r>
              <a:rPr lang="en-GB" b="1" dirty="0"/>
              <a:t>loop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for</a:t>
            </a:r>
            <a:r>
              <a:rPr lang="en-GB" dirty="0"/>
              <a:t>’ loops can also be </a:t>
            </a:r>
            <a:r>
              <a:rPr lang="en-GB" b="1" dirty="0"/>
              <a:t>nested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791229" y="303213"/>
            <a:ext cx="15615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‘For’ Loops</a:t>
            </a:r>
          </a:p>
        </p:txBody>
      </p:sp>
    </p:spTree>
    <p:extLst>
      <p:ext uri="{BB962C8B-B14F-4D97-AF65-F5344CB8AC3E}">
        <p14:creationId xmlns:p14="http://schemas.microsoft.com/office/powerpoint/2010/main" val="110285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want to </a:t>
            </a:r>
            <a:r>
              <a:rPr lang="en-GB" b="1" dirty="0"/>
              <a:t>repeat an operation until a condition is satisfied</a:t>
            </a:r>
            <a:r>
              <a:rPr lang="en-GB" dirty="0"/>
              <a:t>, use a ‘</a:t>
            </a:r>
            <a:r>
              <a:rPr lang="en-GB" b="1" dirty="0"/>
              <a:t>while</a:t>
            </a:r>
            <a:r>
              <a:rPr lang="en-GB" dirty="0"/>
              <a:t>’ loop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loop is executed ‘</a:t>
            </a:r>
            <a:r>
              <a:rPr lang="en-GB" b="1" dirty="0"/>
              <a:t>while</a:t>
            </a:r>
            <a:r>
              <a:rPr lang="en-GB" dirty="0"/>
              <a:t>’ waiting for the condition to be satisfied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Hence, the conditional variable </a:t>
            </a:r>
            <a:r>
              <a:rPr lang="en-GB" b="1" dirty="0"/>
              <a:t>must be updated within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while</a:t>
            </a:r>
            <a:r>
              <a:rPr lang="en-GB" dirty="0"/>
              <a:t>’ loops </a:t>
            </a:r>
            <a:r>
              <a:rPr lang="en-GB" b="1" dirty="0"/>
              <a:t>must </a:t>
            </a:r>
            <a:r>
              <a:rPr lang="en-GB" dirty="0"/>
              <a:t>always be </a:t>
            </a:r>
            <a:r>
              <a:rPr lang="en-GB" b="1" dirty="0"/>
              <a:t>terminated </a:t>
            </a:r>
            <a:r>
              <a:rPr lang="en-GB" dirty="0"/>
              <a:t>with an ‘</a:t>
            </a:r>
            <a:r>
              <a:rPr lang="en-GB" b="1" dirty="0"/>
              <a:t>end</a:t>
            </a:r>
            <a:r>
              <a:rPr lang="en-GB" dirty="0"/>
              <a:t>’ statement</a:t>
            </a:r>
          </a:p>
          <a:p>
            <a:endParaRPr lang="en-GB" dirty="0"/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condition(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variable</a:t>
            </a:r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</a:t>
            </a:r>
            <a:r>
              <a:rPr lang="en-GB" b="1" dirty="0"/>
              <a:t>easy </a:t>
            </a:r>
            <a:r>
              <a:rPr lang="en-GB" dirty="0"/>
              <a:t>to get </a:t>
            </a:r>
            <a:r>
              <a:rPr lang="en-GB" b="1" dirty="0"/>
              <a:t>stuck </a:t>
            </a:r>
            <a:r>
              <a:rPr lang="en-GB" dirty="0"/>
              <a:t>in an </a:t>
            </a:r>
            <a:r>
              <a:rPr lang="en-GB" b="1" dirty="0"/>
              <a:t>infinite while loop </a:t>
            </a:r>
            <a:r>
              <a:rPr lang="en-GB" dirty="0"/>
              <a:t>(remember </a:t>
            </a:r>
            <a:r>
              <a:rPr lang="en-GB" b="1" dirty="0" err="1"/>
              <a:t>ctrl+c</a:t>
            </a:r>
            <a:r>
              <a:rPr lang="en-GB" dirty="0"/>
              <a:t>!)</a:t>
            </a:r>
            <a:endParaRPr lang="en-GB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634905" y="303213"/>
            <a:ext cx="1874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‘While’ Loops</a:t>
            </a:r>
          </a:p>
        </p:txBody>
      </p:sp>
    </p:spTree>
    <p:extLst>
      <p:ext uri="{BB962C8B-B14F-4D97-AF65-F5344CB8AC3E}">
        <p14:creationId xmlns:p14="http://schemas.microsoft.com/office/powerpoint/2010/main" val="1130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Any script</a:t>
            </a:r>
            <a:r>
              <a:rPr lang="en-GB" dirty="0"/>
              <a:t> can be </a:t>
            </a:r>
            <a:r>
              <a:rPr lang="en-GB" b="1" dirty="0"/>
              <a:t>converted to a function</a:t>
            </a:r>
            <a:r>
              <a:rPr lang="en-GB" dirty="0"/>
              <a:t> using the following </a:t>
            </a:r>
            <a:r>
              <a:rPr lang="en-GB" b="1" dirty="0"/>
              <a:t>title line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algn="ctr"/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[output1 output2 …] =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(input1, input2, …)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Unlike scripts, </a:t>
            </a:r>
            <a:r>
              <a:rPr lang="en-GB" b="1" dirty="0"/>
              <a:t>functions </a:t>
            </a:r>
            <a:r>
              <a:rPr lang="en-GB" dirty="0"/>
              <a:t>use their own ‘</a:t>
            </a:r>
            <a:r>
              <a:rPr lang="en-GB" b="1" dirty="0"/>
              <a:t>private</a:t>
            </a:r>
            <a:r>
              <a:rPr lang="en-GB" dirty="0"/>
              <a:t>’ </a:t>
            </a:r>
            <a:r>
              <a:rPr lang="en-GB" b="1" dirty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</a:t>
            </a:r>
            <a:r>
              <a:rPr lang="en-GB" b="1" dirty="0"/>
              <a:t>required input must </a:t>
            </a:r>
            <a:r>
              <a:rPr lang="en-GB" dirty="0"/>
              <a:t>be </a:t>
            </a:r>
            <a:r>
              <a:rPr lang="en-GB" b="1" dirty="0"/>
              <a:t>passed directly </a:t>
            </a:r>
            <a:r>
              <a:rPr lang="en-GB" dirty="0"/>
              <a:t>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</a:t>
            </a:r>
            <a:r>
              <a:rPr lang="en-GB" b="1" dirty="0"/>
              <a:t>assigned output </a:t>
            </a:r>
            <a:r>
              <a:rPr lang="en-GB" dirty="0"/>
              <a:t>will be </a:t>
            </a:r>
            <a:r>
              <a:rPr lang="en-GB" b="1" dirty="0"/>
              <a:t>delivered </a:t>
            </a:r>
            <a:r>
              <a:rPr lang="en-GB" dirty="0"/>
              <a:t>to the (base) </a:t>
            </a:r>
            <a:r>
              <a:rPr lang="en-GB" b="1" dirty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Help information </a:t>
            </a:r>
            <a:r>
              <a:rPr lang="en-GB" dirty="0"/>
              <a:t>can be entered in </a:t>
            </a:r>
            <a:r>
              <a:rPr lang="en-GB" b="1" dirty="0"/>
              <a:t>comments at the top </a:t>
            </a:r>
            <a:r>
              <a:rPr lang="en-GB" dirty="0"/>
              <a:t>of the function script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378141" y="303213"/>
            <a:ext cx="23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Writing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96640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293046" y="1412776"/>
            <a:ext cx="455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>
                <a:latin typeface="+mj-lt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7709" y="6011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linkClick r:id="rId4"/>
              </a:rPr>
              <a:t>d.bush@ucl.ac.uk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5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Why program in MATLAB?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you to </a:t>
            </a:r>
            <a:r>
              <a:rPr lang="en-GB" b="1" dirty="0"/>
              <a:t>keep a record</a:t>
            </a:r>
            <a:r>
              <a:rPr lang="en-GB" dirty="0"/>
              <a:t> of the commands you have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Promotes </a:t>
            </a:r>
            <a:r>
              <a:rPr lang="en-GB" b="1" dirty="0"/>
              <a:t>transparency </a:t>
            </a:r>
            <a:r>
              <a:rPr lang="en-GB" dirty="0"/>
              <a:t>and </a:t>
            </a:r>
            <a:r>
              <a:rPr lang="en-GB" b="1" dirty="0"/>
              <a:t>reproducibility </a:t>
            </a:r>
            <a:r>
              <a:rPr lang="en-GB" dirty="0"/>
              <a:t>of your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Saves time</a:t>
            </a:r>
            <a:r>
              <a:rPr lang="en-GB" dirty="0"/>
              <a:t> if you are running </a:t>
            </a:r>
            <a:r>
              <a:rPr lang="en-GB" b="1" dirty="0"/>
              <a:t>multiple </a:t>
            </a:r>
            <a:r>
              <a:rPr lang="en-GB" dirty="0"/>
              <a:t>lines of code </a:t>
            </a:r>
            <a:r>
              <a:rPr lang="en-GB" b="1" dirty="0"/>
              <a:t>more than once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Does </a:t>
            </a:r>
            <a:r>
              <a:rPr lang="en-GB" b="1" dirty="0"/>
              <a:t>not </a:t>
            </a:r>
            <a:r>
              <a:rPr lang="en-GB" dirty="0"/>
              <a:t>require </a:t>
            </a:r>
            <a:r>
              <a:rPr lang="en-GB" b="1" dirty="0"/>
              <a:t>constant attention</a:t>
            </a:r>
            <a:r>
              <a:rPr lang="en-GB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Excellent </a:t>
            </a:r>
            <a:r>
              <a:rPr lang="en-GB" b="1" dirty="0"/>
              <a:t>built-in debugging </a:t>
            </a:r>
            <a:r>
              <a:rPr lang="en-GB" dirty="0"/>
              <a:t>and </a:t>
            </a:r>
            <a:r>
              <a:rPr lang="en-GB" b="1" dirty="0"/>
              <a:t>straightforward syntax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063418" y="303213"/>
            <a:ext cx="3017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Basics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398147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before we get started!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need to know about </a:t>
            </a:r>
            <a:r>
              <a:rPr lang="en-GB" b="1" dirty="0"/>
              <a:t>several</a:t>
            </a:r>
            <a:r>
              <a:rPr lang="en-GB" dirty="0"/>
              <a:t> common </a:t>
            </a:r>
            <a:r>
              <a:rPr lang="en-GB" b="1" dirty="0"/>
              <a:t>relational </a:t>
            </a:r>
            <a:r>
              <a:rPr lang="en-GB" dirty="0"/>
              <a:t>and </a:t>
            </a:r>
            <a:r>
              <a:rPr lang="en-GB" b="1" dirty="0"/>
              <a:t>logical operators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== 	‘</a:t>
            </a:r>
            <a:r>
              <a:rPr lang="en-GB" b="1" dirty="0"/>
              <a:t>is equal to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&lt; 	‘</a:t>
            </a:r>
            <a:r>
              <a:rPr lang="en-GB" b="1" dirty="0"/>
              <a:t>less than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&gt; 	‘</a:t>
            </a:r>
            <a:r>
              <a:rPr lang="en-GB" b="1" dirty="0"/>
              <a:t>more than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&lt;= 	‘</a:t>
            </a:r>
            <a:r>
              <a:rPr lang="en-GB" b="1" dirty="0"/>
              <a:t>less than or equal to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&gt;= 	‘</a:t>
            </a:r>
            <a:r>
              <a:rPr lang="en-GB" b="1" dirty="0"/>
              <a:t>more than or equal to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~= 	‘</a:t>
            </a:r>
            <a:r>
              <a:rPr lang="en-GB" b="1" dirty="0"/>
              <a:t>not equal to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&amp; 	‘</a:t>
            </a:r>
            <a:r>
              <a:rPr lang="en-GB" b="1" dirty="0"/>
              <a:t>and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| 	‘</a:t>
            </a:r>
            <a:r>
              <a:rPr lang="en-GB" b="1" dirty="0"/>
              <a:t>or</a:t>
            </a:r>
            <a:r>
              <a:rPr lang="en-GB" dirty="0"/>
              <a:t>’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467636" y="303213"/>
            <a:ext cx="4208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Relational and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63876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Start a new script </a:t>
            </a:r>
            <a:r>
              <a:rPr lang="en-GB" dirty="0"/>
              <a:t>by clicking on “</a:t>
            </a:r>
            <a:r>
              <a:rPr lang="en-GB" b="1" dirty="0"/>
              <a:t>New script</a:t>
            </a:r>
            <a:r>
              <a:rPr lang="en-GB" dirty="0"/>
              <a:t>”, typing </a:t>
            </a:r>
            <a:r>
              <a:rPr lang="en-GB" b="1" dirty="0" err="1"/>
              <a:t>ctrl+N</a:t>
            </a:r>
            <a:r>
              <a:rPr lang="en-GB" dirty="0"/>
              <a:t>, or </a:t>
            </a:r>
            <a:r>
              <a:rPr lang="en-GB" b="1" dirty="0"/>
              <a:t>File -&gt; New -&gt;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opens the </a:t>
            </a:r>
            <a:r>
              <a:rPr lang="en-GB" b="1" dirty="0"/>
              <a:t>scripting </a:t>
            </a:r>
            <a:r>
              <a:rPr lang="en-GB" dirty="0"/>
              <a:t>/ </a:t>
            </a:r>
            <a:r>
              <a:rPr lang="en-GB" b="1" dirty="0"/>
              <a:t>Editor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now </a:t>
            </a:r>
            <a:r>
              <a:rPr lang="en-GB" b="1" dirty="0"/>
              <a:t>start to program!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MATLAB script is essentially </a:t>
            </a:r>
            <a:r>
              <a:rPr lang="en-GB" b="1" dirty="0"/>
              <a:t>a stored list of commands </a:t>
            </a:r>
            <a:r>
              <a:rPr lang="en-GB" dirty="0"/>
              <a:t>to be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scripts are stored as </a:t>
            </a:r>
            <a:r>
              <a:rPr lang="en-GB" b="1" dirty="0"/>
              <a:t>*.m files</a:t>
            </a:r>
            <a:r>
              <a:rPr lang="en-GB" dirty="0"/>
              <a:t>, which are essentially </a:t>
            </a:r>
            <a:r>
              <a:rPr lang="en-GB" b="1" dirty="0"/>
              <a:t>text files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469113" y="303213"/>
            <a:ext cx="22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Creating a Script</a:t>
            </a:r>
          </a:p>
        </p:txBody>
      </p:sp>
    </p:spTree>
    <p:extLst>
      <p:ext uri="{BB962C8B-B14F-4D97-AF65-F5344CB8AC3E}">
        <p14:creationId xmlns:p14="http://schemas.microsoft.com/office/powerpoint/2010/main" val="362341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458694" y="303213"/>
            <a:ext cx="2226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Creating a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1124744"/>
            <a:ext cx="7992184" cy="50783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04817" y="1628800"/>
            <a:ext cx="3335135" cy="265500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1653" y="4283804"/>
            <a:ext cx="118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script</a:t>
            </a:r>
          </a:p>
        </p:txBody>
      </p:sp>
    </p:spTree>
    <p:extLst>
      <p:ext uri="{BB962C8B-B14F-4D97-AF65-F5344CB8AC3E}">
        <p14:creationId xmlns:p14="http://schemas.microsoft.com/office/powerpoint/2010/main" val="237983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the </a:t>
            </a:r>
            <a:r>
              <a:rPr lang="en-GB" b="1" dirty="0"/>
              <a:t>simplest case</a:t>
            </a:r>
            <a:r>
              <a:rPr lang="en-GB" dirty="0"/>
              <a:t>, we can just type out </a:t>
            </a:r>
            <a:r>
              <a:rPr lang="en-GB" b="1" dirty="0"/>
              <a:t>a series of commands </a:t>
            </a:r>
            <a:r>
              <a:rPr lang="en-GB" dirty="0"/>
              <a:t>and save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whole m-file can then be </a:t>
            </a:r>
            <a:r>
              <a:rPr lang="en-GB" b="1" dirty="0"/>
              <a:t>executed </a:t>
            </a:r>
            <a:r>
              <a:rPr lang="en-GB" dirty="0"/>
              <a:t>by clicking on “</a:t>
            </a:r>
            <a:r>
              <a:rPr lang="en-GB" b="1" dirty="0"/>
              <a:t>Save and run</a:t>
            </a:r>
            <a:r>
              <a:rPr lang="en-GB" dirty="0"/>
              <a:t>” or </a:t>
            </a:r>
            <a:r>
              <a:rPr lang="en-GB" b="1" dirty="0"/>
              <a:t>pressing F5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good practice to </a:t>
            </a:r>
            <a:r>
              <a:rPr lang="en-GB" b="1" dirty="0"/>
              <a:t>annotate </a:t>
            </a:r>
            <a:r>
              <a:rPr lang="en-GB" dirty="0"/>
              <a:t>or </a:t>
            </a:r>
            <a:r>
              <a:rPr lang="en-GB" b="1" dirty="0"/>
              <a:t>comment on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helps you to </a:t>
            </a:r>
            <a:r>
              <a:rPr lang="en-GB" b="1" dirty="0"/>
              <a:t>follow </a:t>
            </a:r>
            <a:r>
              <a:rPr lang="en-GB" dirty="0"/>
              <a:t>what your </a:t>
            </a:r>
            <a:r>
              <a:rPr lang="en-GB" b="1" dirty="0"/>
              <a:t>code is doing</a:t>
            </a:r>
            <a:r>
              <a:rPr lang="en-GB" dirty="0"/>
              <a:t>, step by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also helps </a:t>
            </a:r>
            <a:r>
              <a:rPr lang="en-GB" b="1" dirty="0"/>
              <a:t>other people </a:t>
            </a:r>
            <a:r>
              <a:rPr lang="en-GB" dirty="0"/>
              <a:t>to </a:t>
            </a:r>
            <a:r>
              <a:rPr lang="en-GB" b="1" dirty="0"/>
              <a:t>understand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Comments </a:t>
            </a:r>
            <a:r>
              <a:rPr lang="en-GB" dirty="0"/>
              <a:t>can be entered by </a:t>
            </a:r>
            <a:r>
              <a:rPr lang="en-GB" b="1" dirty="0"/>
              <a:t>prefacing with %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383021" y="303213"/>
            <a:ext cx="4377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Executing and Annotating a Script</a:t>
            </a:r>
          </a:p>
        </p:txBody>
      </p:sp>
    </p:spTree>
    <p:extLst>
      <p:ext uri="{BB962C8B-B14F-4D97-AF65-F5344CB8AC3E}">
        <p14:creationId xmlns:p14="http://schemas.microsoft.com/office/powerpoint/2010/main" val="147506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8" y="1158945"/>
            <a:ext cx="7979103" cy="507836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037636" y="1844824"/>
            <a:ext cx="1974524" cy="3024336"/>
            <a:chOff x="2555776" y="1422068"/>
            <a:chExt cx="1974524" cy="302433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555776" y="1422068"/>
              <a:ext cx="1296144" cy="265500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31840" y="4077072"/>
              <a:ext cx="139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Save and run</a:t>
              </a:r>
            </a:p>
          </p:txBody>
        </p:sp>
      </p:grp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383021" y="303213"/>
            <a:ext cx="4377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Executing and Annotating a Script</a:t>
            </a:r>
          </a:p>
        </p:txBody>
      </p:sp>
    </p:spTree>
    <p:extLst>
      <p:ext uri="{BB962C8B-B14F-4D97-AF65-F5344CB8AC3E}">
        <p14:creationId xmlns:p14="http://schemas.microsoft.com/office/powerpoint/2010/main" val="295414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Scripts can use variables that </a:t>
            </a:r>
            <a:r>
              <a:rPr lang="en-GB" b="1" dirty="0"/>
              <a:t>currently exist in the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variables </a:t>
            </a:r>
            <a:r>
              <a:rPr lang="en-GB" b="1" dirty="0"/>
              <a:t>created within the script </a:t>
            </a:r>
            <a:r>
              <a:rPr lang="en-GB" dirty="0"/>
              <a:t>are </a:t>
            </a:r>
            <a:r>
              <a:rPr lang="en-GB" b="1" dirty="0"/>
              <a:t>output to the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Note</a:t>
            </a:r>
            <a:r>
              <a:rPr lang="en-GB" dirty="0"/>
              <a:t>: you can only </a:t>
            </a:r>
            <a:r>
              <a:rPr lang="en-GB" b="1" dirty="0"/>
              <a:t>run scripts </a:t>
            </a:r>
            <a:r>
              <a:rPr lang="en-GB" dirty="0"/>
              <a:t>from your </a:t>
            </a:r>
            <a:r>
              <a:rPr lang="en-GB" b="1" dirty="0"/>
              <a:t>current folder </a:t>
            </a:r>
            <a:r>
              <a:rPr lang="en-GB" dirty="0"/>
              <a:t>or the </a:t>
            </a:r>
            <a:r>
              <a:rPr lang="en-GB" b="1" dirty="0"/>
              <a:t>MATLAB ‘path’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path </a:t>
            </a:r>
            <a:r>
              <a:rPr lang="en-GB" dirty="0"/>
              <a:t>is a </a:t>
            </a:r>
            <a:r>
              <a:rPr lang="en-GB" b="1" dirty="0"/>
              <a:t>list of folders</a:t>
            </a:r>
            <a:r>
              <a:rPr lang="en-GB" dirty="0"/>
              <a:t> that MATLAB will </a:t>
            </a:r>
            <a:r>
              <a:rPr lang="en-GB" b="1" dirty="0"/>
              <a:t>search </a:t>
            </a:r>
            <a:r>
              <a:rPr lang="en-GB" dirty="0"/>
              <a:t>for </a:t>
            </a:r>
            <a:r>
              <a:rPr lang="en-GB" b="1" dirty="0"/>
              <a:t>scripts and functions </a:t>
            </a:r>
            <a:r>
              <a:rPr lang="en-GB" dirty="0"/>
              <a:t>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change the </a:t>
            </a:r>
            <a:r>
              <a:rPr lang="en-GB" b="1" dirty="0"/>
              <a:t>current folder</a:t>
            </a:r>
            <a:r>
              <a:rPr lang="en-GB" dirty="0"/>
              <a:t> using the bar above the command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/>
              <a:t>add</a:t>
            </a:r>
            <a:r>
              <a:rPr lang="en-GB" dirty="0"/>
              <a:t> / </a:t>
            </a:r>
            <a:r>
              <a:rPr lang="en-GB" b="1" dirty="0"/>
              <a:t>remove</a:t>
            </a:r>
            <a:r>
              <a:rPr lang="en-GB" dirty="0"/>
              <a:t> / change the order of </a:t>
            </a:r>
            <a:r>
              <a:rPr lang="en-GB" b="1" dirty="0"/>
              <a:t>folders on the path</a:t>
            </a:r>
            <a:r>
              <a:rPr lang="en-GB" dirty="0"/>
              <a:t> by clicking ‘</a:t>
            </a:r>
            <a:r>
              <a:rPr lang="en-GB" b="1" dirty="0"/>
              <a:t>Set Path</a:t>
            </a:r>
            <a:r>
              <a:rPr lang="en-GB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/>
              <a:t>find the location</a:t>
            </a:r>
            <a:r>
              <a:rPr lang="en-GB" dirty="0"/>
              <a:t> of any script on the path by typing </a:t>
            </a:r>
            <a:r>
              <a:rPr lang="en-GB" b="1" i="1" dirty="0"/>
              <a:t>which </a:t>
            </a:r>
            <a:r>
              <a:rPr lang="en-GB" b="1" i="1" dirty="0" err="1"/>
              <a:t>script_name</a:t>
            </a:r>
            <a:endParaRPr lang="en-GB" b="1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071030" y="303213"/>
            <a:ext cx="3001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18851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8" y="1116735"/>
            <a:ext cx="7992184" cy="507836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95244" y="1700808"/>
            <a:ext cx="2889124" cy="3024336"/>
            <a:chOff x="2433264" y="1422068"/>
            <a:chExt cx="2889124" cy="302433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555776" y="1422068"/>
              <a:ext cx="1296144" cy="265500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33264" y="4077072"/>
              <a:ext cx="2889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Edit the </a:t>
              </a:r>
              <a:r>
                <a:rPr lang="en-GB" dirty="0" err="1"/>
                <a:t>Matlab</a:t>
              </a:r>
              <a:r>
                <a:rPr lang="en-GB" dirty="0"/>
                <a:t> search ‘path’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1598168" y="2060848"/>
            <a:ext cx="309536" cy="266429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4725144"/>
            <a:ext cx="26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the current folder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071030" y="303213"/>
            <a:ext cx="3001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8165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802</Words>
  <Application>Microsoft Office PowerPoint</Application>
  <PresentationFormat>On-screen Show (4:3)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Bush</dc:creator>
  <cp:lastModifiedBy>Daniel Bush</cp:lastModifiedBy>
  <cp:revision>431</cp:revision>
  <dcterms:created xsi:type="dcterms:W3CDTF">2013-10-02T17:32:12Z</dcterms:created>
  <dcterms:modified xsi:type="dcterms:W3CDTF">2020-10-12T21:19:18Z</dcterms:modified>
</cp:coreProperties>
</file>