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A07B202-7CA6-4F8F-B96E-7408FFC36DA2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8ED1-2094-4F6B-AFF8-916B0093070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676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7B202-7CA6-4F8F-B96E-7408FFC36DA2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8ED1-2094-4F6B-AFF8-916B00930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95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7B202-7CA6-4F8F-B96E-7408FFC36DA2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8ED1-2094-4F6B-AFF8-916B0093070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97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7B202-7CA6-4F8F-B96E-7408FFC36DA2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8ED1-2094-4F6B-AFF8-916B00930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61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7B202-7CA6-4F8F-B96E-7408FFC36DA2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8ED1-2094-4F6B-AFF8-916B0093070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11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7B202-7CA6-4F8F-B96E-7408FFC36DA2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8ED1-2094-4F6B-AFF8-916B00930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19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7B202-7CA6-4F8F-B96E-7408FFC36DA2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8ED1-2094-4F6B-AFF8-916B00930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0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7B202-7CA6-4F8F-B96E-7408FFC36DA2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8ED1-2094-4F6B-AFF8-916B00930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31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7B202-7CA6-4F8F-B96E-7408FFC36DA2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8ED1-2094-4F6B-AFF8-916B00930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17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7B202-7CA6-4F8F-B96E-7408FFC36DA2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8ED1-2094-4F6B-AFF8-916B00930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53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7B202-7CA6-4F8F-B96E-7408FFC36DA2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8ED1-2094-4F6B-AFF8-916B0093070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50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A07B202-7CA6-4F8F-B96E-7408FFC36DA2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3558ED1-2094-4F6B-AFF8-916B0093070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50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umYounus/testing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umYounus/testing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75EBE-F724-4B86-8A76-44CEDD05AA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Command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799B9-DAF5-4523-A758-59CB92FAB3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0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DF4BC-1D51-4A76-B394-73C75C736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0C140-C0BF-42E5-9EDE-D64D093A1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w Cen MT" panose="020B0602020104020603" pitchFamily="34" charset="0"/>
              <a:buChar char="—"/>
            </a:pPr>
            <a:r>
              <a:rPr lang="en-US" dirty="0"/>
              <a:t> git init</a:t>
            </a:r>
          </a:p>
          <a:p>
            <a:pPr>
              <a:buFont typeface="Tw Cen MT" panose="020B0602020104020603" pitchFamily="34" charset="0"/>
              <a:buChar char="—"/>
            </a:pPr>
            <a:r>
              <a:rPr lang="en-US" dirty="0"/>
              <a:t> git config –global user.email</a:t>
            </a:r>
          </a:p>
          <a:p>
            <a:pPr>
              <a:buFont typeface="Tw Cen MT" panose="020B0602020104020603" pitchFamily="34" charset="0"/>
              <a:buChar char="—"/>
            </a:pPr>
            <a:r>
              <a:rPr lang="en-US" dirty="0"/>
              <a:t> git add .</a:t>
            </a:r>
          </a:p>
          <a:p>
            <a:pPr>
              <a:buFont typeface="Tw Cen MT" panose="020B0602020104020603" pitchFamily="34" charset="0"/>
              <a:buChar char="—"/>
            </a:pPr>
            <a:r>
              <a:rPr lang="en-US" dirty="0"/>
              <a:t> git commit –m “first commit”</a:t>
            </a:r>
          </a:p>
          <a:p>
            <a:pPr>
              <a:buFont typeface="Tw Cen MT" panose="020B0602020104020603" pitchFamily="34" charset="0"/>
              <a:buChar char="—"/>
            </a:pPr>
            <a:r>
              <a:rPr lang="en-US" dirty="0"/>
              <a:t> git remote add origin </a:t>
            </a:r>
            <a:r>
              <a:rPr lang="en-US" dirty="0">
                <a:hlinkClick r:id="rId2"/>
              </a:rPr>
              <a:t>https://github.com/MariumYounus/testing.git</a:t>
            </a:r>
            <a:endParaRPr lang="en-US" dirty="0"/>
          </a:p>
          <a:p>
            <a:pPr>
              <a:buFont typeface="Tw Cen MT" panose="020B0602020104020603" pitchFamily="34" charset="0"/>
              <a:buChar char="—"/>
            </a:pPr>
            <a:r>
              <a:rPr lang="en-US" dirty="0"/>
              <a:t> git push –u origin master</a:t>
            </a:r>
          </a:p>
        </p:txBody>
      </p:sp>
    </p:spTree>
    <p:extLst>
      <p:ext uri="{BB962C8B-B14F-4D97-AF65-F5344CB8AC3E}">
        <p14:creationId xmlns:p14="http://schemas.microsoft.com/office/powerpoint/2010/main" val="3463642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51BBE-38F1-4B4B-B14A-2CFDCF31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Edit on remote and save into Local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45F6888-91E5-4B1C-BE96-10F370F99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pPr>
              <a:buFont typeface="Tw Cen MT" panose="020B0602020104020603" pitchFamily="34" charset="0"/>
              <a:buChar char="—"/>
            </a:pPr>
            <a:r>
              <a:rPr lang="en-US" dirty="0"/>
              <a:t> git pull</a:t>
            </a:r>
          </a:p>
        </p:txBody>
      </p:sp>
    </p:spTree>
    <p:extLst>
      <p:ext uri="{BB962C8B-B14F-4D97-AF65-F5344CB8AC3E}">
        <p14:creationId xmlns:p14="http://schemas.microsoft.com/office/powerpoint/2010/main" val="3200785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96A16-7934-4FC0-8F5C-ABB876A20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7C5884E-E114-429E-8B02-4C8274FF3961}"/>
              </a:ext>
            </a:extLst>
          </p:cNvPr>
          <p:cNvSpPr txBox="1">
            <a:spLocks/>
          </p:cNvSpPr>
          <p:nvPr/>
        </p:nvSpPr>
        <p:spPr>
          <a:xfrm>
            <a:off x="1176528" y="24384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Tw Cen MT" panose="020B0602020104020603" pitchFamily="34" charset="0"/>
              <a:buChar char="—"/>
            </a:pPr>
            <a:r>
              <a:rPr lang="en-US" dirty="0"/>
              <a:t> git clone </a:t>
            </a:r>
            <a:r>
              <a:rPr lang="en-US" dirty="0">
                <a:hlinkClick r:id="rId2"/>
              </a:rPr>
              <a:t>https://github.com/MariumYounus/testing.git</a:t>
            </a:r>
            <a:r>
              <a:rPr lang="en-US" dirty="0"/>
              <a:t> (move to the directory)</a:t>
            </a:r>
          </a:p>
          <a:p>
            <a:pPr>
              <a:buFont typeface="Tw Cen MT" panose="020B0602020104020603" pitchFamily="34" charset="0"/>
              <a:buChar char="—"/>
            </a:pPr>
            <a:r>
              <a:rPr lang="en-US" dirty="0"/>
              <a:t> git branch branch1</a:t>
            </a:r>
          </a:p>
          <a:p>
            <a:pPr>
              <a:buFont typeface="Tw Cen MT" panose="020B0602020104020603" pitchFamily="34" charset="0"/>
              <a:buChar char="—"/>
            </a:pPr>
            <a:r>
              <a:rPr lang="en-US" dirty="0"/>
              <a:t> git checkout branch1</a:t>
            </a:r>
          </a:p>
          <a:p>
            <a:pPr>
              <a:buFont typeface="Tw Cen MT" panose="020B0602020104020603" pitchFamily="34" charset="0"/>
              <a:buChar char="—"/>
            </a:pPr>
            <a:r>
              <a:rPr lang="en-US" dirty="0"/>
              <a:t> git add .</a:t>
            </a:r>
          </a:p>
          <a:p>
            <a:pPr>
              <a:buFont typeface="Tw Cen MT" panose="020B0602020104020603" pitchFamily="34" charset="0"/>
              <a:buChar char="—"/>
            </a:pPr>
            <a:r>
              <a:rPr lang="en-US" dirty="0"/>
              <a:t> git commit –m “first commit”</a:t>
            </a:r>
          </a:p>
          <a:p>
            <a:pPr>
              <a:buFont typeface="Tw Cen MT" panose="020B0602020104020603" pitchFamily="34" charset="0"/>
              <a:buChar char="—"/>
            </a:pPr>
            <a:r>
              <a:rPr lang="en-US" dirty="0"/>
              <a:t> git push –u origin branch1</a:t>
            </a:r>
          </a:p>
          <a:p>
            <a:pPr>
              <a:buFont typeface="Tw Cen MT" panose="020B0602020104020603" pitchFamily="34" charset="0"/>
              <a:buChar char="—"/>
            </a:pPr>
            <a:r>
              <a:rPr lang="en-US" dirty="0"/>
              <a:t> remote to move desktop</a:t>
            </a:r>
          </a:p>
          <a:p>
            <a:pPr>
              <a:buFont typeface="Tw Cen MT" panose="020B0602020104020603" pitchFamily="34" charset="0"/>
              <a:buChar char="—"/>
            </a:pPr>
            <a:r>
              <a:rPr lang="en-US" dirty="0"/>
              <a:t> git pull</a:t>
            </a:r>
          </a:p>
          <a:p>
            <a:pPr>
              <a:buFont typeface="Tw Cen MT" panose="020B0602020104020603" pitchFamily="34" charset="0"/>
              <a:buChar char="—"/>
            </a:pPr>
            <a:r>
              <a:rPr lang="en-US" dirty="0"/>
              <a:t> git checkout branch1</a:t>
            </a:r>
          </a:p>
          <a:p>
            <a:pPr>
              <a:buFont typeface="Tw Cen MT" panose="020B0602020104020603" pitchFamily="34" charset="0"/>
              <a:buChar char="—"/>
            </a:pPr>
            <a:r>
              <a:rPr lang="en-US" dirty="0"/>
              <a:t> git checkout master</a:t>
            </a:r>
          </a:p>
          <a:p>
            <a:pPr>
              <a:buFont typeface="Tw Cen MT" panose="020B0602020104020603" pitchFamily="34" charset="0"/>
              <a:buChar char="—"/>
            </a:pPr>
            <a:r>
              <a:rPr lang="en-US" dirty="0"/>
              <a:t> git merge branch1 master</a:t>
            </a:r>
          </a:p>
          <a:p>
            <a:pPr>
              <a:buFont typeface="Tw Cen MT" panose="020B0602020104020603" pitchFamily="34" charset="0"/>
              <a:buChar char="—"/>
            </a:pPr>
            <a:r>
              <a:rPr lang="en-US" dirty="0"/>
              <a:t> </a:t>
            </a:r>
            <a:r>
              <a:rPr lang="en-US"/>
              <a:t>git push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5166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59</TotalTime>
  <Words>134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Tw Cen MT</vt:lpstr>
      <vt:lpstr>Tw Cen MT Condensed</vt:lpstr>
      <vt:lpstr>Wingdings 3</vt:lpstr>
      <vt:lpstr>Integral</vt:lpstr>
      <vt:lpstr>Git Command</vt:lpstr>
      <vt:lpstr>PowerPoint Presentation</vt:lpstr>
      <vt:lpstr>Data Edit on remote and save into Local</vt:lpstr>
      <vt:lpstr>Git Branches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Command</dc:title>
  <dc:creator>Marium</dc:creator>
  <cp:lastModifiedBy>Marium</cp:lastModifiedBy>
  <cp:revision>12</cp:revision>
  <dcterms:created xsi:type="dcterms:W3CDTF">2022-09-17T10:29:08Z</dcterms:created>
  <dcterms:modified xsi:type="dcterms:W3CDTF">2022-09-19T11:00:36Z</dcterms:modified>
</cp:coreProperties>
</file>