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987C34-AD46-4580-9152-D675E16E3C6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32A3DB-8FA2-4F27-A5E6-A4A9ED3042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 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6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PHP logical operators are used to combine conditional statements.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14436"/>
              </p:ext>
            </p:extLst>
          </p:nvPr>
        </p:nvGraphicFramePr>
        <p:xfrm>
          <a:off x="609600" y="2884825"/>
          <a:ext cx="7924799" cy="334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072"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and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both $x and $y are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or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either $x or $y is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either $x or $y is true, but not both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&amp;&amp;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both $x and $y are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||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either $x or $y is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!$x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$x is not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1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PHP has two operators that are specially designed for strings.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490898"/>
              </p:ext>
            </p:extLst>
          </p:nvPr>
        </p:nvGraphicFramePr>
        <p:xfrm>
          <a:off x="609600" y="2884824"/>
          <a:ext cx="7924799" cy="313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3990"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9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$txt1 . $txt2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 of $txt1 and $txt2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99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$txt1 .= $txt2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$txt2 to $txt1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5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String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Length of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strlen</a:t>
            </a:r>
            <a:r>
              <a:rPr lang="en-US" dirty="0"/>
              <a:t>() function returns the length of a string (number of characters).</a:t>
            </a:r>
          </a:p>
          <a:p>
            <a:r>
              <a:rPr lang="en-US" dirty="0"/>
              <a:t>The example below returns the length of the string "Hello world!":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strlen</a:t>
            </a:r>
            <a:r>
              <a:rPr lang="en-US" dirty="0"/>
              <a:t>("Hello world!"); // outputs 12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5475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The Number of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str_word_count</a:t>
            </a:r>
            <a:r>
              <a:rPr lang="en-US" dirty="0"/>
              <a:t>() function counts the number of words in a string: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str_word_count</a:t>
            </a:r>
            <a:r>
              <a:rPr lang="en-US" dirty="0"/>
              <a:t>("Hello world!"); // outputs 2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6242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strrev</a:t>
            </a:r>
            <a:r>
              <a:rPr lang="en-US" dirty="0"/>
              <a:t>() function reverses a string: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strrev</a:t>
            </a:r>
            <a:r>
              <a:rPr lang="en-US" dirty="0"/>
              <a:t>("Hello world!"); // outputs !</a:t>
            </a:r>
            <a:r>
              <a:rPr lang="en-US" dirty="0" err="1"/>
              <a:t>dlrow</a:t>
            </a:r>
            <a:r>
              <a:rPr lang="en-US" dirty="0"/>
              <a:t> </a:t>
            </a:r>
            <a:r>
              <a:rPr lang="en-US" dirty="0" err="1"/>
              <a:t>olleH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3599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Text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str_replace</a:t>
            </a:r>
            <a:r>
              <a:rPr lang="en-US" dirty="0"/>
              <a:t>() function replaces some characters with some other characters in a string.</a:t>
            </a:r>
          </a:p>
          <a:p>
            <a:r>
              <a:rPr lang="en-US" dirty="0"/>
              <a:t>The example below replaces the text "world" with "Dolly":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str_replace</a:t>
            </a:r>
            <a:r>
              <a:rPr lang="en-US" dirty="0"/>
              <a:t>("world", "Dolly", "Hello world!"); // outputs Hello Dolly!</a:t>
            </a:r>
            <a:br>
              <a:rPr lang="en-US" dirty="0"/>
            </a:br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499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US" dirty="0"/>
              <a:t>PHP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Increment/Decrement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String operators</a:t>
            </a:r>
          </a:p>
          <a:p>
            <a:r>
              <a:rPr lang="en-US" dirty="0"/>
              <a:t>Array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PHP arithmetic operators are used with </a:t>
            </a:r>
            <a:r>
              <a:rPr lang="en-US" b="1" dirty="0">
                <a:highlight>
                  <a:srgbClr val="FFFF00"/>
                </a:highlight>
              </a:rPr>
              <a:t>numeric values </a:t>
            </a:r>
            <a:r>
              <a:rPr lang="en-US" dirty="0"/>
              <a:t>to perform common arithmetical operations, such as addition, subtraction, multiplication etc.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Exponentiation</a:t>
            </a:r>
          </a:p>
        </p:txBody>
      </p:sp>
    </p:spTree>
    <p:extLst>
      <p:ext uri="{BB962C8B-B14F-4D97-AF65-F5344CB8AC3E}">
        <p14:creationId xmlns:p14="http://schemas.microsoft.com/office/powerpoint/2010/main" val="121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Arithmetic Operators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52546"/>
              </p:ext>
            </p:extLst>
          </p:nvPr>
        </p:nvGraphicFramePr>
        <p:xfrm>
          <a:off x="609600" y="1752598"/>
          <a:ext cx="7924799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2453"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52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+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 $x and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67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-$y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of $x and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87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*$y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of $x and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6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/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Quotient of $x and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21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%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Remainder of $x divided by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60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PHP assignment operators are used with numeric values to write a value to a variable.</a:t>
            </a:r>
          </a:p>
          <a:p>
            <a:pPr marL="0" indent="0">
              <a:buNone/>
            </a:pPr>
            <a:r>
              <a:rPr lang="en-US" dirty="0"/>
              <a:t>The basic assignment operator in PHP is "=". It means that the left operand gets set to the value of the assignment expression on the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61003"/>
              </p:ext>
            </p:extLst>
          </p:nvPr>
        </p:nvGraphicFramePr>
        <p:xfrm>
          <a:off x="457200" y="1752600"/>
          <a:ext cx="8229600" cy="395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as...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left operand gets set to the value of the expression on the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x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x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x *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/=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x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%=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x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6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The PHP comparison operators are used to compare two values (number or string):</a:t>
            </a:r>
          </a:p>
        </p:txBody>
      </p:sp>
    </p:spTree>
    <p:extLst>
      <p:ext uri="{BB962C8B-B14F-4D97-AF65-F5344CB8AC3E}">
        <p14:creationId xmlns:p14="http://schemas.microsoft.com/office/powerpoint/2010/main" val="10441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PHP Comparison Operators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796892"/>
              </p:ext>
            </p:extLst>
          </p:nvPr>
        </p:nvGraphicFramePr>
        <p:xfrm>
          <a:off x="533401" y="1188722"/>
          <a:ext cx="81533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324"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==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equal to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===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equal to $y, and they are of the same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!=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not equal to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&lt;&gt;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not equal to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!==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not equal to $y, or they are not of the same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&gt;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greater than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&lt;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less than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&gt;=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greater than or equal to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69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&lt;=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$x is less than or equal to $y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2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026"/>
            <a:ext cx="8229600" cy="1026611"/>
          </a:xfrm>
        </p:spPr>
        <p:txBody>
          <a:bodyPr>
            <a:normAutofit fontScale="90000"/>
          </a:bodyPr>
          <a:lstStyle/>
          <a:p>
            <a:r>
              <a:rPr lang="en-US" dirty="0"/>
              <a:t>PHP Increment / Decrement Operators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54952"/>
              </p:ext>
            </p:extLst>
          </p:nvPr>
        </p:nvGraphicFramePr>
        <p:xfrm>
          <a:off x="533401" y="2514599"/>
          <a:ext cx="8077199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0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9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++$x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Increments $x by one, then returns $x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01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$x, then increments $x by 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01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--$x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Decrements $x by one, then returns $x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01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$x, then decrements $x by 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6800" y="1219200"/>
            <a:ext cx="7467600" cy="121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6400" dirty="0"/>
              <a:t>The PHP increment operators are used to increment a variable's value.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6400" dirty="0"/>
              <a:t>The PHP decrement operators are used to decrement a variable's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90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</TotalTime>
  <Words>855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Corbel</vt:lpstr>
      <vt:lpstr>Wingdings</vt:lpstr>
      <vt:lpstr>Wingdings 2</vt:lpstr>
      <vt:lpstr>Wingdings 3</vt:lpstr>
      <vt:lpstr>Module</vt:lpstr>
      <vt:lpstr>PHP  Operators</vt:lpstr>
      <vt:lpstr>PHP Operators</vt:lpstr>
      <vt:lpstr>PHP Arithmetic Operators</vt:lpstr>
      <vt:lpstr>PHP Arithmetic Operators</vt:lpstr>
      <vt:lpstr>PHP Assignment Operators</vt:lpstr>
      <vt:lpstr>PHP Assignment Operators</vt:lpstr>
      <vt:lpstr>PHP Comparison Operators</vt:lpstr>
      <vt:lpstr>PHP Comparison Operators</vt:lpstr>
      <vt:lpstr>PHP Increment / Decrement Operators</vt:lpstr>
      <vt:lpstr>PHP Logical Operators</vt:lpstr>
      <vt:lpstr>PHP String Operators</vt:lpstr>
      <vt:lpstr>PHP String Functions</vt:lpstr>
      <vt:lpstr>Get The Length of a String</vt:lpstr>
      <vt:lpstr>Count The Number of Words in a String</vt:lpstr>
      <vt:lpstr>Reverse a String</vt:lpstr>
      <vt:lpstr>Replace Text Within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 Operators</dc:title>
  <dc:creator>mariumyounus</dc:creator>
  <cp:lastModifiedBy>Marium</cp:lastModifiedBy>
  <cp:revision>74</cp:revision>
  <dcterms:created xsi:type="dcterms:W3CDTF">2015-06-08T06:54:14Z</dcterms:created>
  <dcterms:modified xsi:type="dcterms:W3CDTF">2023-01-20T05:35:41Z</dcterms:modified>
</cp:coreProperties>
</file>