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0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8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5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7EEE-ECBD-469F-A747-9E75E19379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7716-CD33-4E6C-8C85-8698EF12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6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65474" cy="20911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ROOT FINDING METHODS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2551203"/>
          </a:xfrm>
        </p:spPr>
        <p:txBody>
          <a:bodyPr>
            <a:normAutofit/>
          </a:bodyPr>
          <a:lstStyle/>
          <a:p>
            <a:r>
              <a:rPr lang="en-US" dirty="0" smtClean="0"/>
              <a:t>Project Running State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2060"/>
                </a:solidFill>
              </a:rPr>
              <a:t>SUPERVISOR : SIR SAAD AKBAR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/>
              <a:t>Prepared by Bushra 63759</a:t>
            </a:r>
          </a:p>
          <a:p>
            <a:r>
              <a:rPr lang="en-US" dirty="0" smtClean="0"/>
              <a:t>C.ID  105126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" y="75734"/>
            <a:ext cx="6646827" cy="3542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09" y="3299558"/>
            <a:ext cx="6676967" cy="35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4" y="140516"/>
            <a:ext cx="6067218" cy="323348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3408805"/>
            <a:ext cx="6272574" cy="33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004" y="2834006"/>
            <a:ext cx="3200401" cy="132556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92193" y="5930537"/>
            <a:ext cx="2434047" cy="548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4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75" y="470263"/>
            <a:ext cx="6690216" cy="5971942"/>
          </a:xfrm>
        </p:spPr>
      </p:pic>
    </p:spTree>
    <p:extLst>
      <p:ext uri="{BB962C8B-B14F-4D97-AF65-F5344CB8AC3E}">
        <p14:creationId xmlns:p14="http://schemas.microsoft.com/office/powerpoint/2010/main" val="233115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043"/>
            <a:ext cx="10515600" cy="5604214"/>
          </a:xfrm>
        </p:spPr>
      </p:pic>
    </p:spTree>
    <p:extLst>
      <p:ext uri="{BB962C8B-B14F-4D97-AF65-F5344CB8AC3E}">
        <p14:creationId xmlns:p14="http://schemas.microsoft.com/office/powerpoint/2010/main" val="71523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393"/>
            <a:ext cx="10515600" cy="5604214"/>
          </a:xfrm>
        </p:spPr>
      </p:pic>
    </p:spTree>
    <p:extLst>
      <p:ext uri="{BB962C8B-B14F-4D97-AF65-F5344CB8AC3E}">
        <p14:creationId xmlns:p14="http://schemas.microsoft.com/office/powerpoint/2010/main" val="294398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887"/>
            <a:ext cx="10515600" cy="5604214"/>
          </a:xfrm>
        </p:spPr>
      </p:pic>
    </p:spTree>
    <p:extLst>
      <p:ext uri="{BB962C8B-B14F-4D97-AF65-F5344CB8AC3E}">
        <p14:creationId xmlns:p14="http://schemas.microsoft.com/office/powerpoint/2010/main" val="400965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887"/>
            <a:ext cx="10515600" cy="5604214"/>
          </a:xfrm>
        </p:spPr>
      </p:pic>
    </p:spTree>
    <p:extLst>
      <p:ext uri="{BB962C8B-B14F-4D97-AF65-F5344CB8AC3E}">
        <p14:creationId xmlns:p14="http://schemas.microsoft.com/office/powerpoint/2010/main" val="196863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887"/>
            <a:ext cx="10515600" cy="5604214"/>
          </a:xfrm>
        </p:spPr>
      </p:pic>
    </p:spTree>
    <p:extLst>
      <p:ext uri="{BB962C8B-B14F-4D97-AF65-F5344CB8AC3E}">
        <p14:creationId xmlns:p14="http://schemas.microsoft.com/office/powerpoint/2010/main" val="341482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COMPARISON</a:t>
            </a:r>
            <a:endParaRPr lang="en-US" dirty="0"/>
          </a:p>
        </p:txBody>
      </p:sp>
      <p:pic>
        <p:nvPicPr>
          <p:cNvPr id="5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" y="1371600"/>
            <a:ext cx="8540932" cy="509594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10" y="273684"/>
            <a:ext cx="5122608" cy="4572635"/>
          </a:xfrm>
        </p:spPr>
      </p:pic>
    </p:spTree>
    <p:extLst>
      <p:ext uri="{BB962C8B-B14F-4D97-AF65-F5344CB8AC3E}">
        <p14:creationId xmlns:p14="http://schemas.microsoft.com/office/powerpoint/2010/main" val="272450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374919"/>
            <a:ext cx="5715223" cy="30203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292420"/>
            <a:ext cx="5822126" cy="310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" y="3585568"/>
            <a:ext cx="5824082" cy="3103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3580928"/>
            <a:ext cx="5832788" cy="31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ROOT FINDING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COMPARISON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FINDING METHODS</dc:title>
  <dc:creator>admin</dc:creator>
  <cp:lastModifiedBy>admin</cp:lastModifiedBy>
  <cp:revision>6</cp:revision>
  <dcterms:created xsi:type="dcterms:W3CDTF">2020-11-26T21:23:54Z</dcterms:created>
  <dcterms:modified xsi:type="dcterms:W3CDTF">2020-11-26T21:39:07Z</dcterms:modified>
</cp:coreProperties>
</file>