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32ab5a0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32ab5a0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d05f406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d05f406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32ab5a0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32ab5a0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05f406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d05f406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05f406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05f406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32ab5a0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32ab5a0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32ab5a0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32ab5a0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32ab5a0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32ab5a0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32ab5a02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32ab5a0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05f406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05f406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ink.springer.com/chapter/10.1007/978-3-031-15063-0_3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283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Review of the paper,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Distributed deep learning for big 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 time series analysis </a:t>
            </a:r>
            <a:r>
              <a:rPr lang="en" sz="1800">
                <a:solidFill>
                  <a:srgbClr val="3C78D8"/>
                </a:solidFill>
              </a:rPr>
              <a:t>[1]</a:t>
            </a:r>
            <a:endParaRPr sz="1800">
              <a:solidFill>
                <a:srgbClr val="3C78D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713900"/>
            <a:ext cx="7688100" cy="20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By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23366010 </a:t>
            </a:r>
            <a:r>
              <a:rPr lang="en">
                <a:solidFill>
                  <a:schemeClr val="dk2"/>
                </a:solidFill>
              </a:rPr>
              <a:t>Bushra Rafia Chowdhury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ST - Mehnaz Ara Fazal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RA - Md Sabbir Hossain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Submitted To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Mr. Annajiat Alim Rasel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Senior Lecturer, </a:t>
            </a:r>
            <a:r>
              <a:rPr lang="en">
                <a:solidFill>
                  <a:schemeClr val="dk2"/>
                </a:solidFill>
              </a:rPr>
              <a:t>Department of CSE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BRAC University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</a:t>
            </a:r>
            <a:r>
              <a:rPr lang="en"/>
              <a:t>Future Work Areas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34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TCN 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Model  achieve very high performance compared with traditional ML model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can predict the traffic flow at very high accuracy in large scale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work can extend for real-time traffic flow predictions and the implementation of security measures for the data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https://link.springer.com/chapter/10.1007/978-3-031-15063-0_31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</a:rPr>
              <a:t>Thank You</a:t>
            </a:r>
            <a:endParaRPr sz="6000">
              <a:solidFill>
                <a:srgbClr val="434343"/>
              </a:solidFill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12775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12600" y="1425125"/>
            <a:ext cx="48699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Motivation and Challenges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Overview of the Proposed Method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Proposed TCN model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Distributed Deep Learning Training and Testing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Experiment Results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Areas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r>
              <a:rPr lang="en"/>
              <a:t> and Challenges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88425" y="2078875"/>
            <a:ext cx="725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pplications of deep learning is increasing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Data is the core for models because of the volume and variet</a:t>
            </a: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Models for time series problems are often more complex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Challenges for traffic flow prediction in large scale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Requires lots of computation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achieve a good accuracy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Large amount of training data</a:t>
            </a:r>
            <a:endParaRPr sz="16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Proposed Method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70500" y="1984275"/>
            <a:ext cx="7159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roposed a big data time series analysis system using distributed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System runs on Apache Spark big data framework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 Temporal Convolutional Networks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(TCN)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model is proposed to achieve high accuracy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Model trained on a huge amount of training data using BigDL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TCN model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75" y="1853850"/>
            <a:ext cx="458259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deep learning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25" y="1853850"/>
            <a:ext cx="679086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deep learning: Training</a:t>
            </a:r>
            <a:r>
              <a:rPr lang="en"/>
              <a:t> Procedure</a:t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00" y="1958950"/>
            <a:ext cx="74545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deep learning: </a:t>
            </a:r>
            <a:r>
              <a:rPr lang="en"/>
              <a:t>Test Procedure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85486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forecast results of the model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5" y="2220400"/>
            <a:ext cx="2461825" cy="176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50" y="2278175"/>
            <a:ext cx="2565825" cy="16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0475" y="2278175"/>
            <a:ext cx="2565825" cy="17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