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2" r:id="rId4"/>
    <p:sldId id="303" r:id="rId5"/>
    <p:sldId id="304" r:id="rId6"/>
    <p:sldId id="259" r:id="rId7"/>
    <p:sldId id="281" r:id="rId8"/>
    <p:sldId id="305" r:id="rId9"/>
    <p:sldId id="260" r:id="rId10"/>
    <p:sldId id="261" r:id="rId11"/>
    <p:sldId id="263" r:id="rId12"/>
    <p:sldId id="271" r:id="rId13"/>
    <p:sldId id="264" r:id="rId14"/>
    <p:sldId id="309" r:id="rId15"/>
    <p:sldId id="31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Tracking System using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ISE-01</a:t>
            </a:r>
          </a:p>
          <a:p>
            <a:pPr algn="l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Prof. G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Shanmugarathinam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064273" y="425504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PIP104 University Project-II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Review-1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507433" y="3279221"/>
          <a:ext cx="57447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Bushra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5280" y="1001078"/>
            <a:ext cx="11623675" cy="932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HTML5, CSS3 for the home, login, and register pages, with JavaScript managing interactivity, form validation, and QR code scanning.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Builds the user interface for the tracking dashboard, ensuring smooth and responsive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 CSS: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React.js for a clean, responsive, and user-friendly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and Express.js handle API calls, user authentication, and transaction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Authentication: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QR codes allow stakeholders to verify product authenticity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data, medicine logs, and transaction histories for efficient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JWT encryption secures user sessions and protects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Detects suspicious activities and enhances supply chain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046" y="2265479"/>
            <a:ext cx="824293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Increased security and trust in pharmaceutical supply chains.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Reduction in counterfeit medicine circulation.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Enhanced regulatory compliance through smart contracts.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Real-time tracking and verification capabilities.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Improved stakeholder confidence in medicine authenticity.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Architecture</a:t>
            </a:r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AA7A8C64-4BD4-9641-D654-D8522497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60" y="1143001"/>
            <a:ext cx="5054079" cy="4952997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905952"/>
            <a:ext cx="1066800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medicines to prevent counterfeit drugs.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blockchain, smart contracts, and QR code authentication.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transparency, security, and traceability.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patient safety and stakeholder trust.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regulatory compliance.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Faces challenges like regulatory issues and high computational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focus on improving scalability, using AI for security, and promoting regulatory collaboration.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01" y="1143001"/>
            <a:ext cx="10884899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Adams, J., &amp; Green, H. (2024). Distributed Ledger Technologies in Healthcare. Healthcare Informatics Journal, 29(1), 50-65.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Brown, P., &amp; White, C. (2024). Secure and Transparent Drug Supply Chain Using Blockchain. Journal of Medicine and Blockchain, 17(1), 89-105.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Patel, K., Sharma, T., &amp; Singh, R. (2024). Protected QR Code-Based Anti-Counterfeit System. Blockchain Security Review, 9(1), 77-91.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 Kumar, V., &amp; Singh, N. (2024). Multi-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Multi-Blockchain System. Journal of Decentralized Computing, 30(1), 78-95.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Smith, J., Doe, A., &amp; White, B. (2023). Blockchain Technology in Pharmaceutical Supply Chain Management. Journal of Blockchain Research, 15(3), 45-58.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 Johnson, M., &amp; Lee, P. (2023). Blockchain Applications in the Pharmaceutical Industry. International Journal of Digital Health, 12(4), 98-110.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9897-FF3D-C159-635E-6BA6BE6D4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708C-7120-D85B-E987-79CF295E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46C5-DEFC-27AC-D261-4BC11F8F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5" y="1173823"/>
            <a:ext cx="11131479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Chen, R., Zhou, L., &amp; Wang, H. (2023). Digitalization Enhancement in Pharmaceutical Supply Network. Supply Chain Innovation Journal, 18(2), 200-215.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Nguyen, T., &amp; Parker, C. (2023). Authenticating Medications with QR-Codes. Healthcare Technology Journal, 22(3), 134-150.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[9]. Thompson, B., &amp; Wright, L. (2023). Blockchain-Based Drug Authentication System. Pharmaceutical Cybersecurity Review, 11(3), 155-170.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 Lewis, K., &amp; Roberts, G. (2023). AI and Blockchain for Medicine Authentication. Artificial Intelligence in Healthcare, 14(3), 182-200.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[11]. Garcia, M., Lopez, D., &amp; Kim, S. (2022). Smart Contracts for Secure Pharmaceutical Supply Chains. Journal of Smart Contract Applications, 19(4), 210-225.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[12]. Williams, A., &amp; Brown, T. (2021). Security of Blockchain-Based Systems. Cybersecurity and Blockchain Research, 10(2), 67-82.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1650" y="939165"/>
            <a:ext cx="1124331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Counterfeit Medicines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:10% of medicines in low- and middle-income countries are fake, risking health and causing economic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Problems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:Current systems lack transparency, rely on centralized databases, and are vulnerable to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 secure, tamper-proof system using blockchain and QR codes to track medicines at every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:Blockchain-based software with smart contracts to stop fake drugs, protect health, and ensure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:Manufacturers, distributors, retailers, and consumers can verify medicine authenticity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 prevents data manipulation, while AI and smart contracts improve safety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:Create a safe, transparent, and cost-effective way to fight counterfeit medicines.eir privacy and security.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25028" y="1074253"/>
          <a:ext cx="11906519" cy="502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07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Distributed Ledger Technologies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Adams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Enhances data security &amp; interoperability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Privacy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Secure and Transparent Drug Supply Chain Using Blockchain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Brown &amp; White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ledger &amp; encryption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Improves traceability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High initial investment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Protected QR Code-Based Anti-Counterfeit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Patel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Enhances anti-counterfeit measures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encryption vulnerabilities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331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Multi-</a:t>
                      </a:r>
                      <a:r>
                        <a:rPr sz="1600" dirty="0" err="1">
                          <a:latin typeface="Times New Roman" panose="02020603050405020304"/>
                          <a:ea typeface="Aptos"/>
                        </a:rPr>
                        <a:t>MedChain</a:t>
                      </a: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: Multi-Blockchain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Kumar &amp; Singh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Multi-party blockchain &amp; 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Improves scalability &amp; access control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Computational overhead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37961" y="1023729"/>
          <a:ext cx="11916078" cy="526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333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032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Technology in Pharmaceutical Supply Chain Management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Smith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in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Enhances transparency and reduces fraud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Scalability and integration challenges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633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Applications in the Pharmaceutical Industry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Johnson &amp; Lee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applications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Reduces counterfeiting risk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Regulatory compliance issues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633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Digitalization Enhancement in Pharmaceutical Supply Network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Chen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pharmaceutical logistics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data visibility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Adoption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2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Authenticating Medications with QR-Codes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Nguyen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with digital signatures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Strengthens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Digital signature infrastructure dependency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4" name="Table 4"/>
          <p:cNvGraphicFramePr/>
          <p:nvPr/>
        </p:nvGraphicFramePr>
        <p:xfrm>
          <a:off x="115503" y="1020278"/>
          <a:ext cx="11916078" cy="527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Blockchain-Based Drug Authentication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Thompson &amp; Wright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&amp; IoT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real-time tracking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High implementation cost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AI and Blockchain for Medicine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Lewis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AI-driven fraud detection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Strengthens security &amp; efficiency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Complex integration with AI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Smart Contracts for Secure Pharmaceutical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Garcia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Automates verification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600" dirty="0">
                          <a:latin typeface="Times New Roman" panose="02020603050405020304"/>
                          <a:ea typeface="Aptos"/>
                        </a:rPr>
                        <a:t>Legal and regulatory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Security of Blockchain-Based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Williams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Decentralized ledger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Strong resistance to data breaches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Performance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9395" y="1072515"/>
            <a:ext cx="11677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Decentralized ledger ensures tamper-proof records of medicine transactions across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Automates verification, ensuring only authenticated medicines move forward in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Authentication: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medicine pack has a unique QR code for real-time tracking and verification by stakeholders.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HTML5, CSS3, JavaScript, and React.js for an intuitive, user-friendly tracking interface.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stores transaction records, ensuring scalability and efficient handling of large datasets.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Express.js handles API routing and securely connects to the blockchain and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+mn-ea"/>
              </a:rPr>
              <a:t>Proposed Method</a:t>
            </a:r>
            <a:br>
              <a:rPr lang="en-GB" dirty="0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Integration: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Enhances detection of suspicious activities and strengthens supply chain security.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Tracking: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Enables manufacturers, distributors, retailers, and consumers to verify medicine authenticity instantly.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Supports large-scale deployment through cloud-based load balancing and distributed databases.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 &amp; Security: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Blockchain’s immutable nature protects data from tampering and unauthorized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Architecture</a:t>
            </a:r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AA7A8C64-4BD4-9641-D654-D8522497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60" y="1143001"/>
            <a:ext cx="5054079" cy="4952997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decentralized, transparent, and tamper-proof medicine tracking system.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manufacturers, distributors, retailers, and consumers to verify medicine authenticity.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counterfeit drugs in the market through blockchain’s immutability.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tracking and monitoring for regulators and stakeholders.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QR code-based verification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</TotalTime>
  <Words>1366</Words>
  <Application>Microsoft Office PowerPoint</Application>
  <PresentationFormat>Widescreen</PresentationFormat>
  <Paragraphs>212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 Medicine Tracking System using Blockchain</vt:lpstr>
      <vt:lpstr>Introduction</vt:lpstr>
      <vt:lpstr>Literature Review</vt:lpstr>
      <vt:lpstr>Literature Review</vt:lpstr>
      <vt:lpstr>Literature Review</vt:lpstr>
      <vt:lpstr>Proposed Method</vt:lpstr>
      <vt:lpstr>Proposed Method </vt:lpstr>
      <vt:lpstr>Architecture</vt:lpstr>
      <vt:lpstr>Objectives</vt:lpstr>
      <vt:lpstr>Methodology</vt:lpstr>
      <vt:lpstr>Expected Outcomes</vt:lpstr>
      <vt:lpstr>Architecture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Bushra begum</cp:lastModifiedBy>
  <cp:revision>20</cp:revision>
  <dcterms:created xsi:type="dcterms:W3CDTF">2023-03-16T03:26:00Z</dcterms:created>
  <dcterms:modified xsi:type="dcterms:W3CDTF">2025-03-24T04:15:48Z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D5F72AF9DC59429195113D928DDFBE08_13</vt:lpwstr>
  </property>
  <property fmtid="{D5CDD505-2E9C-101B-9397-08002B2CF9AE}" pid="3" name="KSOProductBuildVer">
    <vt:lpwstr>1033-12.2.0.19821</vt:lpwstr>
  </property>
</Properties>
</file>