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68" r:id="rId6"/>
    <p:sldId id="259" r:id="rId7"/>
    <p:sldId id="281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b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Medicine Tracking System(Software)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ISE-01</a:t>
            </a:r>
          </a:p>
          <a:p>
            <a:pPr algn="l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3274141"/>
          <a:ext cx="5418666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Prof. G </a:t>
            </a:r>
            <a:r>
              <a:rPr lang="en-GB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Shanmugarathinam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endParaRPr sz="2400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GB" sz="24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24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4064273" y="425504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PIP104 University Project-II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Review-1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507433" y="3279221"/>
          <a:ext cx="57447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6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Ayush</a:t>
                      </a: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Aryan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20211ISE0053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Bushra Begum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35280" y="1001078"/>
            <a:ext cx="11623675" cy="932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HTML5, CSS3 for the home, login, and register pages, with JavaScript managing interactivity, form validation, and QR code scanning.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Builds the user interface for the tracking dashboard, ensuring smooth and responsive user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Tailwind CSS: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React.js for a clean, responsive, and user-friendly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 and Express.js handle API calls, user authentication, and transaction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 Authentication: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QR codes allow stakeholders to verify product authenticity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user data, medicine logs, and transaction histories for efficient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JWT encryption secures user sessions and protects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Detects suspicious activities and enhances supply chain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AE72-0400-68B2-115F-50051955A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7" descr="A screen shot of a chart&#10;&#10;AI-generated content may be incorrect.">
            <a:extLst>
              <a:ext uri="{FF2B5EF4-FFF2-40B4-BE49-F238E27FC236}">
                <a16:creationId xmlns:a16="http://schemas.microsoft.com/office/drawing/2014/main" id="{7A7C4B67-B760-7E3C-8C48-AF4B48F8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0" r="3" b="21850"/>
          <a:stretch/>
        </p:blipFill>
        <p:spPr>
          <a:xfrm>
            <a:off x="812800" y="1153275"/>
            <a:ext cx="10668000" cy="49529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8046" y="2265479"/>
            <a:ext cx="8242935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security and trust in pharmaceutical supply chains.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counterfeit medicine circulation.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regulatory compliance through smart contracts.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and verification capabilities.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stakeholder confidence in medicine authenticity.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905952"/>
            <a:ext cx="10668000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medicines to prevent counterfeit drugs.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blockchain, smart contracts, and QR code authentication.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transparency, security, and traceability.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patient safety and stakeholder trust.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regulatory compliance.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Faces challenges like regulatory issues and high computational costs.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focus on improving scalability, using AI for security, and promoting regulatory collaboration.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[1]. Smith, J., Doe, A., &amp; White, B. (2023). Blockchain Technology in Pharmaceutical Supply Chain Management. Journal of Blockchain Research, 15(3), 45-58.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[2]. Johnson, M., &amp; Lee, P. (2023). Blockchain Applications in the Pharmaceutical Industry. International Journal of Digital Health, 12(4), 98-110.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[3]. Chen, R., Zhou, L., &amp; Wang, H. (2023). Digitalization Enhancement in Pharmaceutical Supply Network. Supply Chain Innovation Journal, 18(2), 200-215.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[4]. Patel, K., Sharma, T., &amp; Singh, R. (2024). Protected QR Code-Based Anti-Counterfeit System. Blockchain Security Review, 9(1), 77-91.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[5]. Nguyen, T., &amp; Parker, C. (2023). Authenticating Medications with QR-Codes. Healthcare Technology Journal, 22(3), 134-150.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[6]. Kumar, V., &amp; Singh, N. (2024). Multi-MedChain: Multi-Blockchain System. Journal of Decentralized Computing, 30(1), 78-95.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[7]. Williams, A., &amp; Brown, T. (2021). Security of Blockchain-Based Systems. Cybersecurity and Blockchain Research, 10(2), 67-82.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[8]. Garcia, M., Lopez, D., &amp; Kim, S. (2022). Smart Contracts for Secure Pharmaceutical Supply Chains. Journal of Smart Contract Applications, 19(4), 210-225.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[9]. Thompson, B., &amp; Wright, L. (2023). Blockchain-Based Drug Authentication System. Pharmaceutical Cybersecurity Review, 11(3), 155-170.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[10]. Adams, J., &amp; Green, H. (2024). Distributed Ledger Technologies in Healthcare. Healthcare Informatics Journal, 29(1), 50-65.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[11]. Brown, P., &amp; White, C. (2024). Secure and Transparent Drug Supply Chain Using Blockchain. Journal of Medicine and Blockchain, 17(1), 89-105.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[12]. Lewis, K., &amp; Roberts, G. (2023). AI and Blockchain for Medicine Authentication. Artificial Intelligence in Healthcare, 14(3), 182-200.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1650" y="939165"/>
            <a:ext cx="11243310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Counterfeit Medicines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:10% of medicines in low- and middle-income countries are fake, risking health and causing economic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Problems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:Current systems lack transparency, rely on centralized databases, and are vulnerable to tampering.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:A secure, tamper-proof system using blockchain and QR codes to track medicines at every 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:Blockchain-based software with smart contracts to stop fake drugs, protect health, and ensure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:Manufacturers, distributors, retailers, and consumers can verify medicine authenticity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:Blockchain prevents data manipulation, while AI and smart contracts improve safety and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:Create a safe, transparent, and cost-effective way to fight counterfeit medicines.eir privacy and security.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ph idx="1"/>
          </p:nvPr>
        </p:nvGraphicFramePr>
        <p:xfrm>
          <a:off x="125028" y="1074253"/>
          <a:ext cx="11906519" cy="5119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6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1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Sl,no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Technology in Pharmaceutical Supply Chain Management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Smith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in supply chains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Enhances transparency and reduces fraud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Scalability and integration challenges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Applications in the Pharmaceutical Industry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Johnson &amp; Lee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applications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Reduces counterfeiting risk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Regulatory compliance issues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Digitalization Enhancement in Pharmaceutical Supply Network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Chen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in pharmaceutical logistics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data visibility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Adoption barriers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344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Protected QR Code-Based Anti-Counterfeit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Patel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QR code 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Enhances anti-counterfeit measures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QR code encryption vulnerabilities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37961" y="1023729"/>
          <a:ext cx="11916078" cy="5163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664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5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91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Sl,no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Authenticating Medications with QR-Codes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Nguyen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QR code with digital signatures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Strengthens authentication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Digital signature infrastructure dependency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Multi-MedChain: Multi-Blockchain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Kumar &amp; Singh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Multi-party blockchain &amp; smart contracts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scalability &amp; access control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Computational overhead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Security of Blockchain-Based Systems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Williams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Decentralized ledger 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Strong resistance to data breaches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Performance concerns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344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Smart Contracts for Secure Pharmaceutical Supply Chains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Garcia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Smart contracts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Automates verification processes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altLang="en-US" sz="1600">
                          <a:latin typeface="Times New Roman" panose="02020603050405020304"/>
                          <a:ea typeface="Aptos"/>
                        </a:rPr>
                        <a:t>Legal and regulatory barriers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B" dirty="0"/>
          </a:p>
        </p:txBody>
      </p:sp>
      <p:graphicFrame>
        <p:nvGraphicFramePr>
          <p:cNvPr id="4" name="Table 4"/>
          <p:cNvGraphicFramePr/>
          <p:nvPr/>
        </p:nvGraphicFramePr>
        <p:xfrm>
          <a:off x="115503" y="1020278"/>
          <a:ext cx="11916078" cy="527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9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8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49300"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Sl,no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Title of the Paper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Technology/Concept Used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Results/Findings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Limitations/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Blockchain-Based Drug Authentication System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Thompson &amp; Wright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&amp; IoT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real-time tracking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High implementation cost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Distributed Ledger Technologies in Healthcare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Adams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in healthcare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Enhances data security &amp; interoperability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200">
                          <a:latin typeface="Times New Roman" panose="02020603050405020304"/>
                          <a:ea typeface="Aptos"/>
                        </a:rPr>
                        <a:t>Privacy concerns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Secure and Transparent Drug Supply Chain Using Blockchain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Brown &amp; White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Blockchain ledger &amp; encryption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Improves traceability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High initial investment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9790"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AI and Blockchain for Medicine Authentication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Lewis et al.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2023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AI-driven fraud detection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Strengthens security &amp; efficiency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40005" indent="0">
                        <a:lnSpc>
                          <a:spcPct val="107000"/>
                        </a:lnSpc>
                        <a:spcBef>
                          <a:spcPct val="0"/>
                        </a:spcBef>
                        <a:spcAft>
                          <a:spcPts val="800"/>
                        </a:spcAft>
                      </a:pPr>
                      <a:r>
                        <a:rPr sz="1600">
                          <a:latin typeface="Times New Roman" panose="02020603050405020304"/>
                          <a:ea typeface="Aptos"/>
                        </a:rPr>
                        <a:t>Complex integration with AI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9395" y="1072515"/>
            <a:ext cx="11677650" cy="489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Integration: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Decentralized ledger ensures tamper-proof records of medicine transactions across the supply chain.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Automates verification, ensuring only authenticated medicines move forward in the supply chain.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 Code Authentication: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medicine pack has a unique QR code for real-time tracking and verification by stakeholders.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HTML5, CSS3, JavaScript, and React.js for an intuitive, user-friendly tracking interface.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MongoDB stores transaction records, ensuring scalability and efficient handling of large datasets.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Express.js handles API routing and securely connects to the blockchain and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+mn-ea"/>
              </a:rPr>
              <a:t>Proposed Method</a:t>
            </a:r>
            <a:br>
              <a:rPr lang="en-GB" dirty="0"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Integration: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Enhances detection of suspicious activities and strengthens supply chain security.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Real-Time Tracking: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Enables manufacturers, distributors, retailers, and consumers to verify medicine authenticity instantly.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Scalability: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Supports large-scale deployment through cloud-based load balancing and distributed databases.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Privacy &amp; Security:</a:t>
            </a:r>
            <a:r>
              <a:rPr lang="en-US" altLang="en-US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Blockchain’s immutable nature protects data from tampering and unauthorized access.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3" name="Content Placeholder 4" descr="A diagram of a product">
            <a:extLst>
              <a:ext uri="{FF2B5EF4-FFF2-40B4-BE49-F238E27FC236}">
                <a16:creationId xmlns:a16="http://schemas.microsoft.com/office/drawing/2014/main" id="{57D06ABD-D4F8-AC6F-A96A-3A072D62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760" y="1143001"/>
            <a:ext cx="5054079" cy="4952997"/>
          </a:xfrm>
          <a:prstGeom prst="rect">
            <a:avLst/>
          </a:prstGeom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2FBCE8-0776-0E70-AD29-EC3DC37F3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1625" y="1144309"/>
            <a:ext cx="8591550" cy="4950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decentralized, transparent, and tamper-proof medicine tracking system.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manufacturers, distributors, retailers, and consumers to verify medicine authenticity.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counterfeit drugs in the market through blockchain’s immutability.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tracking and monitoring for regulators and stakeholders.</a:t>
            </a:r>
          </a:p>
          <a:p>
            <a:pPr lvl="0" algn="l">
              <a:lnSpc>
                <a:spcPct val="106000"/>
              </a:lnSpc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user-friendly QR code-based verification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</TotalTime>
  <Words>1371</Words>
  <Application>Microsoft Office PowerPoint</Application>
  <PresentationFormat>Widescreen</PresentationFormat>
  <Paragraphs>204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 Blockchain-Based Medicine Tracking System(Software)</vt:lpstr>
      <vt:lpstr>Introduction</vt:lpstr>
      <vt:lpstr>Literature Review</vt:lpstr>
      <vt:lpstr>Literature Review</vt:lpstr>
      <vt:lpstr>Literature Review</vt:lpstr>
      <vt:lpstr>Proposed Method</vt:lpstr>
      <vt:lpstr>Proposed Method </vt:lpstr>
      <vt:lpstr>Architecture</vt:lpstr>
      <vt:lpstr>Objectives</vt:lpstr>
      <vt:lpstr>Methodology</vt:lpstr>
      <vt:lpstr>Timeline of Project</vt:lpstr>
      <vt:lpstr>Expected Outcomes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Bushra begum</cp:lastModifiedBy>
  <cp:revision>16</cp:revision>
  <dcterms:created xsi:type="dcterms:W3CDTF">2023-03-16T03:26:00Z</dcterms:created>
  <dcterms:modified xsi:type="dcterms:W3CDTF">2025-03-26T06:49:36Z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D5F72AF9DC59429195113D928DDFBE08_13</vt:lpwstr>
  </property>
  <property fmtid="{D5CDD505-2E9C-101B-9397-08002B2CF9AE}" pid="3" name="KSOProductBuildVer">
    <vt:lpwstr>1033-12.2.0.19821</vt:lpwstr>
  </property>
</Properties>
</file>