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ushraghaffar19/CODING-SAMURAI-INTERNSHIP-TASK/blob/main/Task%201%20%20Retail%20Store%20Sales%20Analysis/retail%20store%20data.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5254-6B6E-42CA-B53F-4307B75504E7}"/>
              </a:ext>
            </a:extLst>
          </p:cNvPr>
          <p:cNvSpPr>
            <a:spLocks noGrp="1"/>
          </p:cNvSpPr>
          <p:nvPr>
            <p:ph type="ctrTitle"/>
          </p:nvPr>
        </p:nvSpPr>
        <p:spPr/>
        <p:txBody>
          <a:bodyPr>
            <a:normAutofit/>
          </a:bodyPr>
          <a:lstStyle/>
          <a:p>
            <a:r>
              <a:rPr lang="en-US" sz="4400" dirty="0"/>
              <a:t>Retail store sales analysis</a:t>
            </a:r>
          </a:p>
        </p:txBody>
      </p:sp>
      <p:sp>
        <p:nvSpPr>
          <p:cNvPr id="3" name="Subtitle 2">
            <a:extLst>
              <a:ext uri="{FF2B5EF4-FFF2-40B4-BE49-F238E27FC236}">
                <a16:creationId xmlns:a16="http://schemas.microsoft.com/office/drawing/2014/main" id="{A16D2C74-D11C-4B40-A6BE-ACBA0EDC0159}"/>
              </a:ext>
            </a:extLst>
          </p:cNvPr>
          <p:cNvSpPr>
            <a:spLocks noGrp="1"/>
          </p:cNvSpPr>
          <p:nvPr>
            <p:ph type="subTitle" idx="1"/>
          </p:nvPr>
        </p:nvSpPr>
        <p:spPr/>
        <p:txBody>
          <a:bodyPr/>
          <a:lstStyle/>
          <a:p>
            <a:r>
              <a:rPr lang="en-US" dirty="0"/>
              <a:t>Created by </a:t>
            </a:r>
            <a:r>
              <a:rPr lang="en-US" b="1" i="1" dirty="0"/>
              <a:t>Bushra ghaffar</a:t>
            </a:r>
          </a:p>
        </p:txBody>
      </p:sp>
    </p:spTree>
    <p:extLst>
      <p:ext uri="{BB962C8B-B14F-4D97-AF65-F5344CB8AC3E}">
        <p14:creationId xmlns:p14="http://schemas.microsoft.com/office/powerpoint/2010/main" val="101345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Strategies to improve sales:</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784412"/>
            <a:ext cx="10668740" cy="4962617"/>
          </a:xfrm>
        </p:spPr>
        <p:txBody>
          <a:bodyPr>
            <a:normAutofit/>
          </a:bodyPr>
          <a:lstStyle/>
          <a:p>
            <a:pPr algn="just"/>
            <a:r>
              <a:rPr lang="en-US" sz="1600" b="1" dirty="0"/>
              <a:t>District-Specific Marketing</a:t>
            </a:r>
            <a:r>
              <a:rPr lang="en-US" sz="1600" dirty="0"/>
              <a:t>: Allocate marketing budgets based on district performance. Invest more in advertising and promotions in districts like Bangalore, New Delhi, and Chennai, which are top revenue generators. Tailor your marketing messages to address the preferences and demographics of each district.</a:t>
            </a:r>
          </a:p>
          <a:p>
            <a:pPr algn="just"/>
            <a:r>
              <a:rPr lang="en-US" sz="1600" b="1" dirty="0"/>
              <a:t>Product Focus</a:t>
            </a:r>
            <a:r>
              <a:rPr lang="en-US" sz="1600" dirty="0"/>
              <a:t>: Given that T-shirts are the best-selling product category, consider expanding the range of T-shirt styles, designs, and sizes. Run promotions and bundles centered around T-shirts to encourage upselling and cross-selling.</a:t>
            </a:r>
          </a:p>
          <a:p>
            <a:pPr algn="just"/>
            <a:r>
              <a:rPr lang="en-US" sz="1600" b="1" dirty="0"/>
              <a:t>Monthly Marketing Focus</a:t>
            </a:r>
            <a:r>
              <a:rPr lang="en-US" sz="1600" dirty="0"/>
              <a:t>: Given that July consistently generates the highest revenue each month, allocate more marketing resources to July promotions and events. Create a marketing calendar that builds anticipation for July sales.</a:t>
            </a:r>
          </a:p>
          <a:p>
            <a:r>
              <a:rPr lang="en-US" sz="1600" b="1" dirty="0"/>
              <a:t>Sunday Specials</a:t>
            </a:r>
            <a:r>
              <a:rPr lang="en-US" sz="1600" dirty="0"/>
              <a:t>: Since Sundays bring in the highest revenue, consider introducing special promotions or events on Sundays to maximize sales. This could include exclusive discounts, product launches, or themed sales events.</a:t>
            </a:r>
          </a:p>
          <a:p>
            <a:r>
              <a:rPr lang="en-US" sz="1600" b="1" dirty="0"/>
              <a:t>Yearly Sales Planning</a:t>
            </a:r>
            <a:r>
              <a:rPr lang="en-US" sz="1600" dirty="0"/>
              <a:t>: Recognize the popularity of electronics items, especially in 2020. Plan for similar sales events in the future and stock up on electronics inventory during high-demand periods. Consider offering extended warranties or after-sales support for electronic products.</a:t>
            </a:r>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47683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Overview</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905000"/>
            <a:ext cx="10131425" cy="3048000"/>
          </a:xfrm>
        </p:spPr>
        <p:txBody>
          <a:bodyPr/>
          <a:lstStyle/>
          <a:p>
            <a:r>
              <a:rPr lang="en-US" b="1" dirty="0"/>
              <a:t>Dataset Link: </a:t>
            </a:r>
            <a:r>
              <a:rPr lang="en-US" dirty="0">
                <a:hlinkClick r:id="rId2"/>
              </a:rPr>
              <a:t>https://github.com/bushraghaffar19/CODING-SAMURAI-INTERNSHIP-TASK/blob/main/Task%201%20%20Retail%20Store%20Sales%20Analysis/retail%20store%20data.xlsx</a:t>
            </a:r>
            <a:endParaRPr lang="en-US" dirty="0"/>
          </a:p>
          <a:p>
            <a:pPr marL="0" indent="0" algn="just">
              <a:buNone/>
            </a:pPr>
            <a:endParaRPr lang="en-US" dirty="0"/>
          </a:p>
          <a:p>
            <a:pPr algn="just"/>
            <a:r>
              <a:rPr lang="en-US" b="1" dirty="0"/>
              <a:t>Data Cleaning: </a:t>
            </a:r>
            <a:r>
              <a:rPr lang="en-US" dirty="0"/>
              <a:t>Data cleaning for the Sales Dataset is essential and involves removing duplicates, fixing spelling errors, handling empty rows, standardizing date formats in the "Order Date" column, and ensuring a uniform monetary format in the "Sales" column. This process ensures data accuracy and integrity, making the dataset suitable for analysis.</a:t>
            </a:r>
          </a:p>
        </p:txBody>
      </p:sp>
    </p:spTree>
    <p:extLst>
      <p:ext uri="{BB962C8B-B14F-4D97-AF65-F5344CB8AC3E}">
        <p14:creationId xmlns:p14="http://schemas.microsoft.com/office/powerpoint/2010/main" val="111061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3D49-3C28-4339-AA9C-A967BD083EA0}"/>
              </a:ext>
            </a:extLst>
          </p:cNvPr>
          <p:cNvSpPr>
            <a:spLocks noGrp="1"/>
          </p:cNvSpPr>
          <p:nvPr>
            <p:ph type="title"/>
          </p:nvPr>
        </p:nvSpPr>
        <p:spPr>
          <a:xfrm>
            <a:off x="3642434" y="2576579"/>
            <a:ext cx="5723877" cy="1456267"/>
          </a:xfrm>
        </p:spPr>
        <p:txBody>
          <a:bodyPr>
            <a:normAutofit/>
          </a:bodyPr>
          <a:lstStyle/>
          <a:p>
            <a:r>
              <a:rPr lang="en-US" sz="7200" dirty="0">
                <a:latin typeface="Algerian" panose="04020705040A02060702" pitchFamily="82" charset="0"/>
              </a:rPr>
              <a:t>Analysis</a:t>
            </a:r>
          </a:p>
        </p:txBody>
      </p:sp>
    </p:spTree>
    <p:extLst>
      <p:ext uri="{BB962C8B-B14F-4D97-AF65-F5344CB8AC3E}">
        <p14:creationId xmlns:p14="http://schemas.microsoft.com/office/powerpoint/2010/main" val="391279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Analysis:</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905000"/>
            <a:ext cx="10131425" cy="3039862"/>
          </a:xfrm>
        </p:spPr>
        <p:txBody>
          <a:bodyPr/>
          <a:lstStyle/>
          <a:p>
            <a:r>
              <a:rPr lang="en-US" dirty="0"/>
              <a:t>The retail store sold a total of 7,977 units of products.</a:t>
            </a:r>
          </a:p>
          <a:p>
            <a:r>
              <a:rPr lang="en-US" dirty="0"/>
              <a:t>The store generated 1 million in revenue.</a:t>
            </a:r>
          </a:p>
          <a:p>
            <a:r>
              <a:rPr lang="en-US" dirty="0"/>
              <a:t>The average order price is $687.</a:t>
            </a:r>
          </a:p>
          <a:p>
            <a:r>
              <a:rPr lang="en-US" dirty="0"/>
              <a:t>The store has 1,616 customers.</a:t>
            </a:r>
          </a:p>
          <a:p>
            <a:r>
              <a:rPr lang="en-US" dirty="0"/>
              <a:t>The store sells 16 different products.</a:t>
            </a:r>
          </a:p>
          <a:p>
            <a:r>
              <a:rPr lang="en-US" dirty="0"/>
              <a:t>Sales are spread across 16 districts.</a:t>
            </a:r>
          </a:p>
          <a:p>
            <a:endParaRPr lang="en-US" dirty="0"/>
          </a:p>
        </p:txBody>
      </p:sp>
      <p:pic>
        <p:nvPicPr>
          <p:cNvPr id="4" name="Picture 3">
            <a:extLst>
              <a:ext uri="{FF2B5EF4-FFF2-40B4-BE49-F238E27FC236}">
                <a16:creationId xmlns:a16="http://schemas.microsoft.com/office/drawing/2014/main" id="{7720D3CF-6E37-4ED0-AEBE-28A7805DBECE}"/>
              </a:ext>
            </a:extLst>
          </p:cNvPr>
          <p:cNvPicPr>
            <a:picLocks noChangeAspect="1"/>
          </p:cNvPicPr>
          <p:nvPr/>
        </p:nvPicPr>
        <p:blipFill>
          <a:blip r:embed="rId2"/>
          <a:stretch>
            <a:fillRect/>
          </a:stretch>
        </p:blipFill>
        <p:spPr>
          <a:xfrm>
            <a:off x="785812" y="4601176"/>
            <a:ext cx="11021489" cy="1151554"/>
          </a:xfrm>
          <a:prstGeom prst="rect">
            <a:avLst/>
          </a:prstGeom>
        </p:spPr>
      </p:pic>
    </p:spTree>
    <p:extLst>
      <p:ext uri="{BB962C8B-B14F-4D97-AF65-F5344CB8AC3E}">
        <p14:creationId xmlns:p14="http://schemas.microsoft.com/office/powerpoint/2010/main" val="90257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district:</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972733"/>
            <a:ext cx="10131425" cy="1456267"/>
          </a:xfrm>
        </p:spPr>
        <p:txBody>
          <a:bodyPr/>
          <a:lstStyle/>
          <a:p>
            <a:r>
              <a:rPr lang="en-US" dirty="0"/>
              <a:t>Bangalore stands out as the highest revenue-generating district with 0.11 million, followed closely by New Delhi and Chennai, each contributing 0.10 million to the revenue.</a:t>
            </a:r>
          </a:p>
        </p:txBody>
      </p:sp>
      <p:pic>
        <p:nvPicPr>
          <p:cNvPr id="5" name="Picture 4">
            <a:extLst>
              <a:ext uri="{FF2B5EF4-FFF2-40B4-BE49-F238E27FC236}">
                <a16:creationId xmlns:a16="http://schemas.microsoft.com/office/drawing/2014/main" id="{1BC14672-DA1D-4838-BFCE-285E1BA23126}"/>
              </a:ext>
            </a:extLst>
          </p:cNvPr>
          <p:cNvPicPr>
            <a:picLocks noChangeAspect="1"/>
          </p:cNvPicPr>
          <p:nvPr/>
        </p:nvPicPr>
        <p:blipFill>
          <a:blip r:embed="rId2"/>
          <a:stretch>
            <a:fillRect/>
          </a:stretch>
        </p:blipFill>
        <p:spPr>
          <a:xfrm>
            <a:off x="3614737" y="3310030"/>
            <a:ext cx="4962525" cy="2466975"/>
          </a:xfrm>
          <a:prstGeom prst="rect">
            <a:avLst/>
          </a:prstGeom>
        </p:spPr>
      </p:pic>
    </p:spTree>
    <p:extLst>
      <p:ext uri="{BB962C8B-B14F-4D97-AF65-F5344CB8AC3E}">
        <p14:creationId xmlns:p14="http://schemas.microsoft.com/office/powerpoint/2010/main" val="223502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Top Selling products:</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493339"/>
            <a:ext cx="10131425" cy="1456267"/>
          </a:xfrm>
        </p:spPr>
        <p:txBody>
          <a:bodyPr/>
          <a:lstStyle/>
          <a:p>
            <a:r>
              <a:rPr lang="en-US" dirty="0"/>
              <a:t>T-shirts are the most popular product category, followed by Tablets and Jeans.</a:t>
            </a:r>
          </a:p>
        </p:txBody>
      </p:sp>
      <p:pic>
        <p:nvPicPr>
          <p:cNvPr id="4" name="Picture 3">
            <a:extLst>
              <a:ext uri="{FF2B5EF4-FFF2-40B4-BE49-F238E27FC236}">
                <a16:creationId xmlns:a16="http://schemas.microsoft.com/office/drawing/2014/main" id="{97DA0A42-89BA-49E8-92AE-8265B08B77FD}"/>
              </a:ext>
            </a:extLst>
          </p:cNvPr>
          <p:cNvPicPr>
            <a:picLocks noChangeAspect="1"/>
          </p:cNvPicPr>
          <p:nvPr/>
        </p:nvPicPr>
        <p:blipFill>
          <a:blip r:embed="rId2"/>
          <a:stretch>
            <a:fillRect/>
          </a:stretch>
        </p:blipFill>
        <p:spPr>
          <a:xfrm>
            <a:off x="3180656" y="2859586"/>
            <a:ext cx="5457825" cy="2505075"/>
          </a:xfrm>
          <a:prstGeom prst="rect">
            <a:avLst/>
          </a:prstGeom>
        </p:spPr>
      </p:pic>
    </p:spTree>
    <p:extLst>
      <p:ext uri="{BB962C8B-B14F-4D97-AF65-F5344CB8AC3E}">
        <p14:creationId xmlns:p14="http://schemas.microsoft.com/office/powerpoint/2010/main" val="287147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day:</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413440"/>
            <a:ext cx="10131425" cy="1456267"/>
          </a:xfrm>
        </p:spPr>
        <p:txBody>
          <a:bodyPr/>
          <a:lstStyle/>
          <a:p>
            <a:r>
              <a:rPr lang="en-US" dirty="0"/>
              <a:t>Sunday is the day with the highest sales revenue</a:t>
            </a:r>
          </a:p>
        </p:txBody>
      </p:sp>
      <p:pic>
        <p:nvPicPr>
          <p:cNvPr id="4" name="Picture 3">
            <a:extLst>
              <a:ext uri="{FF2B5EF4-FFF2-40B4-BE49-F238E27FC236}">
                <a16:creationId xmlns:a16="http://schemas.microsoft.com/office/drawing/2014/main" id="{C4E99143-9AF1-4A48-9FCA-9C921E75EBA7}"/>
              </a:ext>
            </a:extLst>
          </p:cNvPr>
          <p:cNvPicPr>
            <a:picLocks noChangeAspect="1"/>
          </p:cNvPicPr>
          <p:nvPr/>
        </p:nvPicPr>
        <p:blipFill>
          <a:blip r:embed="rId2"/>
          <a:stretch>
            <a:fillRect/>
          </a:stretch>
        </p:blipFill>
        <p:spPr>
          <a:xfrm>
            <a:off x="3303668" y="2869707"/>
            <a:ext cx="5381530" cy="2615121"/>
          </a:xfrm>
          <a:prstGeom prst="rect">
            <a:avLst/>
          </a:prstGeom>
        </p:spPr>
      </p:pic>
    </p:spTree>
    <p:extLst>
      <p:ext uri="{BB962C8B-B14F-4D97-AF65-F5344CB8AC3E}">
        <p14:creationId xmlns:p14="http://schemas.microsoft.com/office/powerpoint/2010/main" val="26037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district:</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528850"/>
            <a:ext cx="10131425" cy="1456267"/>
          </a:xfrm>
        </p:spPr>
        <p:txBody>
          <a:bodyPr/>
          <a:lstStyle/>
          <a:p>
            <a:r>
              <a:rPr lang="en-US" dirty="0"/>
              <a:t>Electronics items, in particular, had strong sales each year, with 2020 being the most revenue-generating year.</a:t>
            </a:r>
          </a:p>
        </p:txBody>
      </p:sp>
      <p:pic>
        <p:nvPicPr>
          <p:cNvPr id="4" name="Picture 3">
            <a:extLst>
              <a:ext uri="{FF2B5EF4-FFF2-40B4-BE49-F238E27FC236}">
                <a16:creationId xmlns:a16="http://schemas.microsoft.com/office/drawing/2014/main" id="{A8C67C75-5CD5-4410-A3ED-1D4B09D323B3}"/>
              </a:ext>
            </a:extLst>
          </p:cNvPr>
          <p:cNvPicPr>
            <a:picLocks noChangeAspect="1"/>
          </p:cNvPicPr>
          <p:nvPr/>
        </p:nvPicPr>
        <p:blipFill>
          <a:blip r:embed="rId2"/>
          <a:stretch>
            <a:fillRect/>
          </a:stretch>
        </p:blipFill>
        <p:spPr>
          <a:xfrm>
            <a:off x="3346326" y="3065015"/>
            <a:ext cx="5676900" cy="2643326"/>
          </a:xfrm>
          <a:prstGeom prst="rect">
            <a:avLst/>
          </a:prstGeom>
        </p:spPr>
      </p:pic>
    </p:spTree>
    <p:extLst>
      <p:ext uri="{BB962C8B-B14F-4D97-AF65-F5344CB8AC3E}">
        <p14:creationId xmlns:p14="http://schemas.microsoft.com/office/powerpoint/2010/main" val="254711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district:</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528850"/>
            <a:ext cx="10131425" cy="1456267"/>
          </a:xfrm>
        </p:spPr>
        <p:txBody>
          <a:bodyPr/>
          <a:lstStyle/>
          <a:p>
            <a:r>
              <a:rPr lang="en-US" dirty="0"/>
              <a:t>July consistently generates the highest revenue each month.</a:t>
            </a:r>
          </a:p>
        </p:txBody>
      </p:sp>
      <p:pic>
        <p:nvPicPr>
          <p:cNvPr id="5" name="Picture 4">
            <a:extLst>
              <a:ext uri="{FF2B5EF4-FFF2-40B4-BE49-F238E27FC236}">
                <a16:creationId xmlns:a16="http://schemas.microsoft.com/office/drawing/2014/main" id="{2F4CFE14-6365-4909-84D3-2E3040BFF5B9}"/>
              </a:ext>
            </a:extLst>
          </p:cNvPr>
          <p:cNvPicPr>
            <a:picLocks noChangeAspect="1"/>
          </p:cNvPicPr>
          <p:nvPr/>
        </p:nvPicPr>
        <p:blipFill>
          <a:blip r:embed="rId2"/>
          <a:stretch>
            <a:fillRect/>
          </a:stretch>
        </p:blipFill>
        <p:spPr>
          <a:xfrm>
            <a:off x="3190875" y="3067512"/>
            <a:ext cx="5810250" cy="2800350"/>
          </a:xfrm>
          <a:prstGeom prst="rect">
            <a:avLst/>
          </a:prstGeom>
        </p:spPr>
      </p:pic>
    </p:spTree>
    <p:extLst>
      <p:ext uri="{BB962C8B-B14F-4D97-AF65-F5344CB8AC3E}">
        <p14:creationId xmlns:p14="http://schemas.microsoft.com/office/powerpoint/2010/main" val="176616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43</TotalTime>
  <Words>465</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Celestial</vt:lpstr>
      <vt:lpstr>Retail store sales analysis</vt:lpstr>
      <vt:lpstr>Overview</vt:lpstr>
      <vt:lpstr>Analysis</vt:lpstr>
      <vt:lpstr>Analysis:</vt:lpstr>
      <vt:lpstr>Revenue by district:</vt:lpstr>
      <vt:lpstr>Top Selling products:</vt:lpstr>
      <vt:lpstr>Revenue by day:</vt:lpstr>
      <vt:lpstr>Revenue by district:</vt:lpstr>
      <vt:lpstr>Revenue by district:</vt:lpstr>
      <vt:lpstr>Strategies to improve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store sales analysis</dc:title>
  <dc:creator>Dell</dc:creator>
  <cp:lastModifiedBy>Dell</cp:lastModifiedBy>
  <cp:revision>4</cp:revision>
  <dcterms:created xsi:type="dcterms:W3CDTF">2023-10-05T05:48:21Z</dcterms:created>
  <dcterms:modified xsi:type="dcterms:W3CDTF">2023-10-05T06:31:29Z</dcterms:modified>
</cp:coreProperties>
</file>