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8640" y="40586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6/29/13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‹</a:t>
            </a:r>
            <a:r>
              <a:rPr lang="en-US">
                <a:solidFill>
                  <a:srgbClr val="000000"/>
                </a:solidFill>
                <a:latin typeface="Calibri"/>
              </a:rPr>
              <a:t>#›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6/29/13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‹</a:t>
            </a:r>
            <a:r>
              <a:rPr lang="en-US">
                <a:solidFill>
                  <a:srgbClr val="000000"/>
                </a:solidFill>
                <a:latin typeface="Calibri"/>
              </a:rPr>
              <a:t>#›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6/29/13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‹</a:t>
            </a:r>
            <a:r>
              <a:rPr lang="en-US">
                <a:solidFill>
                  <a:srgbClr val="000000"/>
                </a:solidFill>
                <a:latin typeface="Calibri"/>
              </a:rPr>
              <a:t>#›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914400"/>
            <a:ext cx="8046360" cy="7223400"/>
          </a:xfrm>
          <a:prstGeom prst="rect">
            <a:avLst/>
          </a:prstGeom>
        </p:spPr>
      </p:pic>
      <p:sp>
        <p:nvSpPr>
          <p:cNvPr id="112" name="TextShape 1"/>
          <p:cNvSpPr txBox="1"/>
          <p:nvPr/>
        </p:nvSpPr>
        <p:spPr>
          <a:xfrm>
            <a:off x="504000" y="112320"/>
            <a:ext cx="9071280" cy="16398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8080"/>
                </a:solidFill>
                <a:latin typeface="Purisa"/>
              </a:rPr>
              <a:t>People Finder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3" name="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365760"/>
            <a:ext cx="4388760" cy="719388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4" name="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3108960" y="548640"/>
            <a:ext cx="4023000" cy="64918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ndale Mono"/>
              </a:rPr>
              <a:t>Using the Amazon SimpleDb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557720"/>
            <a:ext cx="8869680" cy="48074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Requests to SimpleDb are made through a client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Contact details are stored as items in a SimpleDb domain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An item is a collection of attribute/value pair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Select request uses a simple query language to determine which items to match and what data to return or how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7" name="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548640"/>
            <a:ext cx="4388760" cy="64918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ndale Mono"/>
              </a:rPr>
              <a:t>Making a call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The INTENT, ACTION_CALL  is used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The phone number to be dialed is set as the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The activity is then started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This feature can be used by swiping the list item from left to right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0" name="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34640" y="274320"/>
            <a:ext cx="5120280" cy="6583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ndale Mono"/>
              </a:rPr>
              <a:t>Adding to Contacts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320480"/>
            <a:ext cx="8869680" cy="52815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ContactsContract defines an extensible database of contact-related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Batch method is used to insert the raw contact and its constituent data rows in a single database transaction and causes at most one aggregation pass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This feature can be used by swiping the list item from right to left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000000"/>
                </a:solidFill>
                <a:latin typeface="DejaVu Serif"/>
              </a:rPr>
              <a:t>After the contact has been successfully added, a toast notifies the same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