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5.xml" ContentType="application/vnd.openxmlformats-officedocument.presentationml.comments+xml"/>
  <Override PartName="/ppt/comments/comment4.xml" ContentType="application/vnd.openxmlformats-officedocument.presentationml.comment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715000"/>
  <p:notesSz cx="6858000" cy="9144000"/>
</p:presentation>
</file>

<file path=ppt/commentAuthors.xml><?xml version="1.0" encoding="utf-8"?>
<p:cmAuthorLst xmlns:p="http://schemas.openxmlformats.org/presentationml/2006/main">
  <p:cmAuthor id="0" name="ltl" initials="l" lastIdx="2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13-09-04T21:10:21.749000000" idx="1">
    <p:pos x="0" y="0"/>
    <p:text/>
  </p:cm>
</p:cmLst>
</file>

<file path=ppt/comments/comment5.xml><?xml version="1.0" encoding="utf-8"?>
<p:cmLst xmlns:p="http://schemas.openxmlformats.org/presentationml/2006/main">
  <p:cm authorId="0" dt="2013-09-04T21:10:21.749000000" idx="2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F0F23DC-2E38-46BB-A277-4E1ACEFA523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各位老师，同学，大家上（下）午好，我今天将代表赵勇在此进行答辩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1A5024-467F-4C80-AED0-D1CBE0A5BEE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我将从个人信息，科研，竞赛和工作这几点进行介绍，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6729B2D-4EB2-4C76-B147-F9B8AD61F02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首先，我现在的研究方向是无人机视觉导航，主要围绕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SLAM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展开研究，以下是我的个人网站和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网址。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BB25F2D-7188-47BB-83A0-3B16CD9B13F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此外，从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年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月份起，我在西安因诺航空科技有限公司兼职，主导开发无人机中的图像应用，部分成果如视觉辅助精确降落，光流室内悬停，视觉跟踪拍摄等可见右下角动图。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9A7ED6-B8A2-4773-A76E-B558BBF8012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总的来说，上个学年充实而快乐，而所有的这一切，都要感谢老师和母校的培养，我也将不断努力，为建设国际一流的实验室而努力奋斗！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BF4BFDB-2838-4222-BB1C-556A8E8AEE4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494800" y="1337040"/>
            <a:ext cx="4153680" cy="3314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/>
          <a:p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8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zh-CN" sz="4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5297400"/>
            <a:ext cx="2134800" cy="302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5297400"/>
            <a:ext cx="2895120" cy="3027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75640" y="5305320"/>
            <a:ext cx="2133360" cy="304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4958B04-BF76-47E0-B4C7-0D1E5560C06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8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6553080" y="5234040"/>
            <a:ext cx="2133360" cy="30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CD36E0-25B7-4D9F-A04F-3053FFEAF4D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4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8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4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zh-CN" sz="4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<Relationship Id="rId4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<Relationship Id="rId4" Type="http://schemas.openxmlformats.org/officeDocument/2006/relationships/comments" Target="../comments/commen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34920" y="1862280"/>
            <a:ext cx="5614560" cy="4163760"/>
          </a:xfrm>
          <a:prstGeom prst="rect">
            <a:avLst/>
          </a:prstGeom>
          <a:ln>
            <a:noFill/>
          </a:ln>
        </p:spPr>
      </p:pic>
      <p:pic>
        <p:nvPicPr>
          <p:cNvPr id="118" name="图片 1" descr=""/>
          <p:cNvPicPr/>
          <p:nvPr/>
        </p:nvPicPr>
        <p:blipFill>
          <a:blip r:embed="rId2"/>
          <a:stretch/>
        </p:blipFill>
        <p:spPr>
          <a:xfrm>
            <a:off x="1425600" y="2904840"/>
            <a:ext cx="6263280" cy="1124280"/>
          </a:xfrm>
          <a:prstGeom prst="rect">
            <a:avLst/>
          </a:prstGeom>
          <a:ln>
            <a:noFill/>
          </a:ln>
          <a:effectLst>
            <a:outerShdw algn="ctr" blurRad="25400" dir="5400000" dist="19050" rotWithShape="0">
              <a:srgbClr val="000000">
                <a:alpha val="20000"/>
              </a:srgbClr>
            </a:outerShdw>
          </a:effectLst>
        </p:spPr>
      </p:pic>
      <p:sp>
        <p:nvSpPr>
          <p:cNvPr id="119" name="CustomShape 1"/>
          <p:cNvSpPr/>
          <p:nvPr/>
        </p:nvSpPr>
        <p:spPr>
          <a:xfrm>
            <a:off x="1425600" y="3002040"/>
            <a:ext cx="5810040" cy="333720"/>
          </a:xfrm>
          <a:prstGeom prst="rect">
            <a:avLst/>
          </a:prstGeom>
          <a:noFill/>
          <a:ln>
            <a:noFill/>
          </a:ln>
          <a:effectLst>
            <a:outerShdw algn="ctr" blurRad="40005" dir="5400000" dist="1905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      </a:t>
            </a: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西北工业大学                        </a:t>
            </a:r>
            <a:r>
              <a:rPr b="0" lang="en-US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PILAB SUMMER CAMP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24000" y="1147680"/>
            <a:ext cx="8351640" cy="699840"/>
          </a:xfrm>
          <a:prstGeom prst="rect">
            <a:avLst/>
          </a:prstGeom>
          <a:noFill/>
          <a:ln>
            <a:noFill/>
          </a:ln>
          <a:effectLst>
            <a:outerShdw algn="ctr" blurRad="40005" dir="5400000" dist="1905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冬青黑体简体中文 W6"/>
                <a:ea typeface="冬青黑体简体中文 W6"/>
              </a:rPr>
              <a:t>Linux</a:t>
            </a: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冬青黑体简体中文 W6"/>
                <a:ea typeface="冬青黑体简体中文 W6"/>
              </a:rPr>
              <a:t>常用工具及</a:t>
            </a: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冬青黑体简体中文 W6"/>
                <a:ea typeface="冬青黑体简体中文 W6"/>
              </a:rPr>
              <a:t>Bash</a:t>
            </a:r>
            <a:r>
              <a:rPr b="0" lang="en-US" sz="4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冬青黑体简体中文 W6"/>
                <a:ea typeface="冬青黑体简体中文 W6"/>
              </a:rPr>
              <a:t>入门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Line 3"/>
          <p:cNvSpPr/>
          <p:nvPr/>
        </p:nvSpPr>
        <p:spPr>
          <a:xfrm>
            <a:off x="1931760" y="3271680"/>
            <a:ext cx="230508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6" descr=""/>
          <p:cNvPicPr/>
          <p:nvPr/>
        </p:nvPicPr>
        <p:blipFill>
          <a:blip r:embed="rId3"/>
          <a:srcRect l="10167" t="0" r="5750" b="0"/>
          <a:stretch/>
        </p:blipFill>
        <p:spPr>
          <a:xfrm>
            <a:off x="4272120" y="3075120"/>
            <a:ext cx="361440" cy="391680"/>
          </a:xfrm>
          <a:prstGeom prst="rect">
            <a:avLst/>
          </a:prstGeom>
          <a:ln>
            <a:noFill/>
          </a:ln>
          <a:effectLst>
            <a:outerShdw algn="ctr" blurRad="40005" dir="5400000" dist="19050" rotWithShape="0">
              <a:srgbClr val="000000">
                <a:alpha val="35000"/>
              </a:srgbClr>
            </a:outerShdw>
          </a:effectLst>
        </p:spPr>
      </p:pic>
      <p:sp>
        <p:nvSpPr>
          <p:cNvPr id="123" name="Line 4"/>
          <p:cNvSpPr/>
          <p:nvPr/>
        </p:nvSpPr>
        <p:spPr>
          <a:xfrm>
            <a:off x="4668480" y="3271680"/>
            <a:ext cx="230508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4446720" y="4226040"/>
            <a:ext cx="4571640" cy="395280"/>
          </a:xfrm>
          <a:prstGeom prst="rect">
            <a:avLst/>
          </a:prstGeom>
          <a:noFill/>
          <a:ln>
            <a:noFill/>
          </a:ln>
          <a:effectLst>
            <a:outerShdw algn="ctr" blurRad="40005" dir="5400000" dist="19050" rotWithShape="0"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主讲人 </a:t>
            </a:r>
            <a:r>
              <a:rPr b="0" lang="en-US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</a:t>
            </a:r>
            <a:r>
              <a:rPr b="0" lang="en-US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    </a:t>
            </a:r>
            <a:r>
              <a:rPr b="0" lang="en-US" sz="2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赵   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 advTm="9000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7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7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12" dur="7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id="15" dur="7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nodeType="afterEffect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37920" y="1417680"/>
            <a:ext cx="3082680" cy="821520"/>
          </a:xfrm>
          <a:prstGeom prst="rect">
            <a:avLst/>
          </a:prstGeom>
          <a:noFill/>
          <a:ln>
            <a:noFill/>
          </a:ln>
          <a:effectLst>
            <a:outerShdw algn="l" blurRad="25400" dir="2700000" dist="12700" rotWithShape="0">
              <a:srgbClr val="000000">
                <a:alpha val="2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20000"/>
              </a:lnSpc>
            </a:pPr>
            <a:r>
              <a:rPr b="1" lang="en-US" sz="4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dobe 宋体 Std L"/>
                <a:ea typeface="Adobe 宋体 Std L"/>
              </a:rPr>
              <a:t>Topics</a:t>
            </a:r>
            <a:r>
              <a:rPr b="1" lang="en-US" sz="4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dobe 宋体 Std L"/>
                <a:ea typeface="Adobe 宋体 Std L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014480" y="31680"/>
            <a:ext cx="1907640" cy="516960"/>
          </a:xfrm>
          <a:prstGeom prst="rect">
            <a:avLst/>
          </a:prstGeom>
          <a:noFill/>
          <a:ln>
            <a:noFill/>
          </a:ln>
          <a:effectLst>
            <a:outerShdw algn="tl" blurRad="25400" dir="2700000" dist="12700" rotWithShape="0">
              <a:srgbClr val="000000">
                <a:alpha val="2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0" lang="en-US" sz="2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Line 3"/>
          <p:cNvSpPr/>
          <p:nvPr/>
        </p:nvSpPr>
        <p:spPr>
          <a:xfrm>
            <a:off x="4859280" y="547560"/>
            <a:ext cx="4284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5" descr=""/>
          <p:cNvPicPr/>
          <p:nvPr/>
        </p:nvPicPr>
        <p:blipFill>
          <a:blip r:embed="rId1"/>
          <a:stretch/>
        </p:blipFill>
        <p:spPr>
          <a:xfrm>
            <a:off x="4362120" y="336600"/>
            <a:ext cx="419760" cy="420480"/>
          </a:xfrm>
          <a:prstGeom prst="rect">
            <a:avLst/>
          </a:prstGeom>
          <a:ln>
            <a:noFill/>
          </a:ln>
        </p:spPr>
      </p:pic>
      <p:sp>
        <p:nvSpPr>
          <p:cNvPr id="129" name="Line 4"/>
          <p:cNvSpPr/>
          <p:nvPr/>
        </p:nvSpPr>
        <p:spPr>
          <a:xfrm>
            <a:off x="838080" y="547560"/>
            <a:ext cx="344628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5"/>
          <p:cNvSpPr/>
          <p:nvPr/>
        </p:nvSpPr>
        <p:spPr>
          <a:xfrm>
            <a:off x="-360360" y="547560"/>
            <a:ext cx="720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6"/>
          <p:cNvSpPr/>
          <p:nvPr/>
        </p:nvSpPr>
        <p:spPr>
          <a:xfrm>
            <a:off x="5835600" y="3287880"/>
            <a:ext cx="844200" cy="112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blurRad="40005" dir="5400000" dist="22860" rotWithShape="0">
              <a:schemeClr val="bg1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7"/>
          <p:cNvSpPr/>
          <p:nvPr/>
        </p:nvSpPr>
        <p:spPr>
          <a:xfrm>
            <a:off x="5647320" y="3468600"/>
            <a:ext cx="1226520" cy="424800"/>
          </a:xfrm>
          <a:prstGeom prst="rect">
            <a:avLst/>
          </a:prstGeom>
          <a:noFill/>
          <a:ln>
            <a:noFill/>
          </a:ln>
          <a:effectLst>
            <a:outerShdw algn="ctr" blurRad="25400" dir="2700000" dist="12700" rotWithShape="0">
              <a:schemeClr val="bg1">
                <a:lumMod val="65000"/>
                <a:alpha val="28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20000"/>
              </a:lnSpc>
            </a:pPr>
            <a:r>
              <a:rPr b="1" lang="en-US" sz="2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冬青黑体简体中文 W6"/>
                <a:ea typeface="宋体"/>
              </a:rPr>
              <a:t>Toolkit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图片 1" descr=""/>
          <p:cNvPicPr/>
          <p:nvPr/>
        </p:nvPicPr>
        <p:blipFill>
          <a:blip r:embed="rId2"/>
          <a:stretch/>
        </p:blipFill>
        <p:spPr>
          <a:xfrm>
            <a:off x="5888160" y="2782800"/>
            <a:ext cx="739440" cy="720360"/>
          </a:xfrm>
          <a:prstGeom prst="rect">
            <a:avLst/>
          </a:prstGeom>
          <a:ln>
            <a:noFill/>
          </a:ln>
          <a:effectLst>
            <a:outerShdw algn="l" blurRad="40005" dir="5400000" dist="22860" rotWithShape="0">
              <a:srgbClr val="000000">
                <a:alpha val="35000"/>
              </a:srgbClr>
            </a:outerShdw>
          </a:effectLst>
        </p:spPr>
      </p:pic>
      <p:sp>
        <p:nvSpPr>
          <p:cNvPr id="134" name="CustomShape 8"/>
          <p:cNvSpPr/>
          <p:nvPr/>
        </p:nvSpPr>
        <p:spPr>
          <a:xfrm>
            <a:off x="4435560" y="3276720"/>
            <a:ext cx="847440" cy="12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blurRad="40005" dir="5400000" dist="22860" rotWithShape="0">
              <a:schemeClr val="bg1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9"/>
          <p:cNvSpPr/>
          <p:nvPr/>
        </p:nvSpPr>
        <p:spPr>
          <a:xfrm>
            <a:off x="4386600" y="3468600"/>
            <a:ext cx="944640" cy="425520"/>
          </a:xfrm>
          <a:prstGeom prst="rect">
            <a:avLst/>
          </a:prstGeom>
          <a:noFill/>
          <a:ln>
            <a:noFill/>
          </a:ln>
          <a:effectLst>
            <a:outerShdw algn="ctr" blurRad="25400" dir="2700000" dist="12700" rotWithShape="0">
              <a:schemeClr val="bg1">
                <a:lumMod val="65000"/>
                <a:alpha val="28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20000"/>
              </a:lnSpc>
            </a:pPr>
            <a:r>
              <a:rPr b="1" lang="en-US" sz="2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冬青黑体简体中文 W6"/>
                <a:ea typeface="宋体"/>
              </a:rPr>
              <a:t>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图片 2" descr=""/>
          <p:cNvPicPr/>
          <p:nvPr/>
        </p:nvPicPr>
        <p:blipFill>
          <a:blip r:embed="rId3"/>
          <a:stretch/>
        </p:blipFill>
        <p:spPr>
          <a:xfrm>
            <a:off x="4502160" y="2784600"/>
            <a:ext cx="713880" cy="720360"/>
          </a:xfrm>
          <a:prstGeom prst="rect">
            <a:avLst/>
          </a:prstGeom>
          <a:ln>
            <a:noFill/>
          </a:ln>
          <a:effectLst>
            <a:outerShdw algn="l" blurRad="40005" dir="5400000" dist="22860" rotWithShape="0">
              <a:srgbClr val="000000">
                <a:alpha val="35000"/>
              </a:srgbClr>
            </a:outerShdw>
          </a:effectLst>
        </p:spPr>
      </p:pic>
      <p:sp>
        <p:nvSpPr>
          <p:cNvPr id="137" name="CustomShape 10"/>
          <p:cNvSpPr/>
          <p:nvPr/>
        </p:nvSpPr>
        <p:spPr>
          <a:xfrm>
            <a:off x="3038400" y="3281400"/>
            <a:ext cx="844200" cy="11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blurRad="40005" dir="5400000" dist="22860" rotWithShape="0">
              <a:schemeClr val="bg1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1"/>
          <p:cNvSpPr/>
          <p:nvPr/>
        </p:nvSpPr>
        <p:spPr>
          <a:xfrm>
            <a:off x="2970720" y="3471840"/>
            <a:ext cx="979560" cy="425520"/>
          </a:xfrm>
          <a:prstGeom prst="rect">
            <a:avLst/>
          </a:prstGeom>
          <a:noFill/>
          <a:ln>
            <a:noFill/>
          </a:ln>
          <a:effectLst>
            <a:outerShdw algn="ctr" blurRad="25400" dir="2700000" dist="12700" rotWithShape="0">
              <a:schemeClr val="bg1">
                <a:lumMod val="65000"/>
                <a:alpha val="28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20000"/>
              </a:lnSpc>
            </a:pPr>
            <a:r>
              <a:rPr b="1" lang="en-US" sz="2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冬青黑体简体中文 W6"/>
                <a:ea typeface="宋体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图片 3" descr=""/>
          <p:cNvPicPr/>
          <p:nvPr/>
        </p:nvPicPr>
        <p:blipFill>
          <a:blip r:embed="rId4"/>
          <a:stretch/>
        </p:blipFill>
        <p:spPr>
          <a:xfrm>
            <a:off x="3094200" y="2779560"/>
            <a:ext cx="732960" cy="720360"/>
          </a:xfrm>
          <a:prstGeom prst="rect">
            <a:avLst/>
          </a:prstGeom>
          <a:ln>
            <a:noFill/>
          </a:ln>
          <a:effectLst>
            <a:outerShdw algn="l" blurRad="40005" dir="5400000" dist="22860" rotWithShape="0">
              <a:srgbClr val="000000">
                <a:alpha val="35000"/>
              </a:srgbClr>
            </a:outerShdw>
          </a:effectLst>
        </p:spPr>
      </p:pic>
      <p:sp>
        <p:nvSpPr>
          <p:cNvPr id="140" name="CustomShape 12"/>
          <p:cNvSpPr/>
          <p:nvPr/>
        </p:nvSpPr>
        <p:spPr>
          <a:xfrm>
            <a:off x="1568520" y="3274920"/>
            <a:ext cx="844200" cy="118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blurRad="40005" dir="5400000" dist="22860" rotWithShape="0">
              <a:schemeClr val="bg1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3"/>
          <p:cNvSpPr/>
          <p:nvPr/>
        </p:nvSpPr>
        <p:spPr>
          <a:xfrm>
            <a:off x="1474920" y="3467160"/>
            <a:ext cx="1031400" cy="425520"/>
          </a:xfrm>
          <a:prstGeom prst="rect">
            <a:avLst/>
          </a:prstGeom>
          <a:noFill/>
          <a:ln>
            <a:noFill/>
          </a:ln>
          <a:effectLst>
            <a:outerShdw algn="ctr" blurRad="25400" dir="2700000" dist="12700" rotWithShape="0">
              <a:schemeClr val="bg1">
                <a:lumMod val="65000"/>
                <a:alpha val="28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20000"/>
              </a:lnSpc>
            </a:pPr>
            <a:r>
              <a:rPr b="1" lang="en-US" sz="2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冬青黑体简体中文 W6"/>
                <a:ea typeface="宋体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图片 4" descr=""/>
          <p:cNvPicPr/>
          <p:nvPr/>
        </p:nvPicPr>
        <p:blipFill>
          <a:blip r:embed="rId5"/>
          <a:stretch/>
        </p:blipFill>
        <p:spPr>
          <a:xfrm>
            <a:off x="1681200" y="2784600"/>
            <a:ext cx="618840" cy="720360"/>
          </a:xfrm>
          <a:prstGeom prst="rect">
            <a:avLst/>
          </a:prstGeom>
          <a:ln>
            <a:noFill/>
          </a:ln>
          <a:effectLst>
            <a:outerShdw algn="tl" blurRad="40005" dir="2700000" dist="22860" rotWithShape="0">
              <a:srgbClr val="000000">
                <a:alpha val="35000"/>
              </a:srgbClr>
            </a:outerShdw>
          </a:effectLst>
        </p:spPr>
      </p:pic>
      <p:pic>
        <p:nvPicPr>
          <p:cNvPr id="143" name="Picture 2" descr=""/>
          <p:cNvPicPr/>
          <p:nvPr/>
        </p:nvPicPr>
        <p:blipFill>
          <a:blip r:embed="rId6"/>
          <a:stretch/>
        </p:blipFill>
        <p:spPr>
          <a:xfrm>
            <a:off x="185760" y="71280"/>
            <a:ext cx="828360" cy="840960"/>
          </a:xfrm>
          <a:prstGeom prst="rect">
            <a:avLst/>
          </a:prstGeom>
          <a:ln>
            <a:noFill/>
          </a:ln>
        </p:spPr>
      </p:pic>
      <p:sp>
        <p:nvSpPr>
          <p:cNvPr id="144" name="CustomShape 14"/>
          <p:cNvSpPr/>
          <p:nvPr/>
        </p:nvSpPr>
        <p:spPr>
          <a:xfrm>
            <a:off x="7642800" y="100080"/>
            <a:ext cx="1318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 </a:t>
            </a:r>
            <a:r>
              <a:rPr b="0" lang="en-US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Line 15"/>
          <p:cNvSpPr/>
          <p:nvPr/>
        </p:nvSpPr>
        <p:spPr>
          <a:xfrm>
            <a:off x="1282680" y="2492280"/>
            <a:ext cx="7019640" cy="360"/>
          </a:xfrm>
          <a:prstGeom prst="line">
            <a:avLst/>
          </a:prstGeom>
          <a:ln>
            <a:solidFill>
              <a:srgbClr val="f05425"/>
            </a:solidFill>
            <a:custDash>
              <a:ds d="500000" sp="400000"/>
            </a:custDash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16"/>
          <p:cNvSpPr/>
          <p:nvPr/>
        </p:nvSpPr>
        <p:spPr>
          <a:xfrm>
            <a:off x="1282680" y="2485800"/>
            <a:ext cx="360" cy="1506600"/>
          </a:xfrm>
          <a:prstGeom prst="line">
            <a:avLst/>
          </a:prstGeom>
          <a:ln>
            <a:solidFill>
              <a:srgbClr val="f05425"/>
            </a:solidFill>
            <a:custDash>
              <a:ds d="500000" sp="400000"/>
            </a:custDash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7"/>
          <p:cNvSpPr/>
          <p:nvPr/>
        </p:nvSpPr>
        <p:spPr>
          <a:xfrm>
            <a:off x="8675640" y="5234040"/>
            <a:ext cx="21333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7234200" y="3287880"/>
            <a:ext cx="844200" cy="112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blurRad="40005" dir="5400000" dist="22860" rotWithShape="0">
              <a:schemeClr val="bg1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9"/>
          <p:cNvSpPr/>
          <p:nvPr/>
        </p:nvSpPr>
        <p:spPr>
          <a:xfrm>
            <a:off x="6911280" y="3468600"/>
            <a:ext cx="1491840" cy="425520"/>
          </a:xfrm>
          <a:prstGeom prst="rect">
            <a:avLst/>
          </a:prstGeom>
          <a:noFill/>
          <a:ln>
            <a:noFill/>
          </a:ln>
          <a:effectLst>
            <a:outerShdw algn="ctr" blurRad="25400" dir="2700000" dist="12700" rotWithShape="0">
              <a:schemeClr val="bg1">
                <a:lumMod val="65000"/>
                <a:alpha val="28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20000"/>
              </a:lnSpc>
            </a:pPr>
            <a:r>
              <a:rPr b="1" lang="en-US" sz="2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冬青黑体简体中文 W6"/>
                <a:ea typeface="宋体"/>
              </a:rPr>
              <a:t>Exercise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图片 37" descr=""/>
          <p:cNvPicPr/>
          <p:nvPr/>
        </p:nvPicPr>
        <p:blipFill>
          <a:blip r:embed="rId7"/>
          <a:stretch/>
        </p:blipFill>
        <p:spPr>
          <a:xfrm>
            <a:off x="7291440" y="2782800"/>
            <a:ext cx="729720" cy="720360"/>
          </a:xfrm>
          <a:prstGeom prst="rect">
            <a:avLst/>
          </a:prstGeom>
          <a:ln>
            <a:noFill/>
          </a:ln>
          <a:effectLst>
            <a:outerShdw algn="l" blurRad="40005" dir="5400000" dist="22860" rotWithShape="0">
              <a:srgbClr val="000000">
                <a:alpha val="35000"/>
              </a:srgbClr>
            </a:outerShdw>
          </a:effectLst>
        </p:spPr>
      </p:pic>
    </p:spTree>
  </p:cSld>
  <p:transition spd="med" advTm="5000">
    <p:fade/>
  </p:transition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nodeType="clickEffect" fill="hold">
                      <p:stCondLst>
                        <p:cond delay="0"/>
                      </p:stCondLst>
                      <p:childTnLst>
                        <p:par>
                          <p:cTn id="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34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2" presetSubtype="1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7" dur="3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2" presetSubtype="2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2" presetSubtype="2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2" presetSubtype="2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06400" y="74520"/>
            <a:ext cx="1907640" cy="577800"/>
          </a:xfrm>
          <a:prstGeom prst="rect">
            <a:avLst/>
          </a:prstGeom>
          <a:noFill/>
          <a:ln>
            <a:noFill/>
          </a:ln>
          <a:effectLst>
            <a:outerShdw algn="ctr" blurRad="25400" dir="2700000" dist="12700" rotWithShape="0">
              <a:srgbClr val="000000">
                <a:alpha val="2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en-US" sz="3200" spc="-1" strike="noStrike">
                <a:solidFill>
                  <a:srgbClr val="772c03"/>
                </a:solidFill>
                <a:uFill>
                  <a:solidFill>
                    <a:srgbClr val="ffffff"/>
                  </a:solidFill>
                </a:uFill>
                <a:latin typeface="迷你简启体"/>
                <a:ea typeface="迷你简启体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Line 2"/>
          <p:cNvSpPr/>
          <p:nvPr/>
        </p:nvSpPr>
        <p:spPr>
          <a:xfrm>
            <a:off x="4859280" y="547560"/>
            <a:ext cx="4284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3" name="Picture 5" descr=""/>
          <p:cNvPicPr/>
          <p:nvPr/>
        </p:nvPicPr>
        <p:blipFill>
          <a:blip r:embed="rId1"/>
          <a:stretch/>
        </p:blipFill>
        <p:spPr>
          <a:xfrm>
            <a:off x="4362120" y="336600"/>
            <a:ext cx="419760" cy="420480"/>
          </a:xfrm>
          <a:prstGeom prst="rect">
            <a:avLst/>
          </a:prstGeom>
          <a:ln>
            <a:noFill/>
          </a:ln>
        </p:spPr>
      </p:pic>
      <p:sp>
        <p:nvSpPr>
          <p:cNvPr id="154" name="Line 3"/>
          <p:cNvSpPr/>
          <p:nvPr/>
        </p:nvSpPr>
        <p:spPr>
          <a:xfrm>
            <a:off x="838080" y="547560"/>
            <a:ext cx="344628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4"/>
          <p:cNvSpPr/>
          <p:nvPr/>
        </p:nvSpPr>
        <p:spPr>
          <a:xfrm>
            <a:off x="-360360" y="547560"/>
            <a:ext cx="720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8675640" y="5234040"/>
            <a:ext cx="21333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图片 13" descr=""/>
          <p:cNvPicPr/>
          <p:nvPr/>
        </p:nvPicPr>
        <p:blipFill>
          <a:blip r:embed="rId2"/>
          <a:stretch/>
        </p:blipFill>
        <p:spPr>
          <a:xfrm>
            <a:off x="334800" y="193680"/>
            <a:ext cx="547200" cy="639360"/>
          </a:xfrm>
          <a:prstGeom prst="rect">
            <a:avLst/>
          </a:prstGeom>
          <a:ln>
            <a:noFill/>
          </a:ln>
          <a:effectLst>
            <a:outerShdw algn="l" blurRad="40005" dir="5400000" dist="22860" rotWithShape="0">
              <a:srgbClr val="000000">
                <a:alpha val="35000"/>
              </a:srgbClr>
            </a:outerShdw>
          </a:effectLst>
        </p:spPr>
      </p:pic>
    </p:spTree>
  </p:cSld>
  <p:transition spd="med" advTm="43000">
    <p:fade/>
  </p:transition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>
            <a:off x="4859280" y="547560"/>
            <a:ext cx="4284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Picture 5" descr=""/>
          <p:cNvPicPr/>
          <p:nvPr/>
        </p:nvPicPr>
        <p:blipFill>
          <a:blip r:embed="rId1"/>
          <a:stretch/>
        </p:blipFill>
        <p:spPr>
          <a:xfrm>
            <a:off x="4362120" y="336600"/>
            <a:ext cx="419760" cy="420480"/>
          </a:xfrm>
          <a:prstGeom prst="rect">
            <a:avLst/>
          </a:prstGeom>
          <a:ln>
            <a:noFill/>
          </a:ln>
        </p:spPr>
      </p:pic>
      <p:sp>
        <p:nvSpPr>
          <p:cNvPr id="160" name="Line 2"/>
          <p:cNvSpPr/>
          <p:nvPr/>
        </p:nvSpPr>
        <p:spPr>
          <a:xfrm>
            <a:off x="838080" y="547560"/>
            <a:ext cx="344628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"/>
          <p:cNvSpPr/>
          <p:nvPr/>
        </p:nvSpPr>
        <p:spPr>
          <a:xfrm>
            <a:off x="-360360" y="547560"/>
            <a:ext cx="720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8675640" y="5234040"/>
            <a:ext cx="21333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图片 17" descr=""/>
          <p:cNvPicPr/>
          <p:nvPr/>
        </p:nvPicPr>
        <p:blipFill>
          <a:blip r:embed="rId2"/>
          <a:stretch/>
        </p:blipFill>
        <p:spPr>
          <a:xfrm>
            <a:off x="250920" y="179280"/>
            <a:ext cx="655200" cy="645840"/>
          </a:xfrm>
          <a:prstGeom prst="rect">
            <a:avLst/>
          </a:prstGeom>
          <a:ln>
            <a:noFill/>
          </a:ln>
          <a:effectLst>
            <a:outerShdw algn="l" blurRad="40005" dir="5400000" dist="22860" rotWithShape="0">
              <a:srgbClr val="000000">
                <a:alpha val="35000"/>
              </a:srgbClr>
            </a:outerShdw>
          </a:effectLst>
        </p:spPr>
      </p:pic>
      <p:sp>
        <p:nvSpPr>
          <p:cNvPr id="164" name="CustomShape 5"/>
          <p:cNvSpPr/>
          <p:nvPr/>
        </p:nvSpPr>
        <p:spPr>
          <a:xfrm>
            <a:off x="806400" y="74520"/>
            <a:ext cx="1907640" cy="577800"/>
          </a:xfrm>
          <a:prstGeom prst="rect">
            <a:avLst/>
          </a:prstGeom>
          <a:noFill/>
          <a:ln>
            <a:noFill/>
          </a:ln>
          <a:effectLst>
            <a:outerShdw algn="ctr" blurRad="25400" dir="2700000" dist="12700" rotWithShape="0">
              <a:srgbClr val="000000">
                <a:alpha val="2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en-US" sz="3200" spc="-1" strike="noStrike">
                <a:solidFill>
                  <a:srgbClr val="772c03"/>
                </a:solidFill>
                <a:uFill>
                  <a:solidFill>
                    <a:srgbClr val="ffffff"/>
                  </a:solidFill>
                </a:uFill>
                <a:latin typeface="华文行楷"/>
                <a:ea typeface="华文行楷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2558880" y="220680"/>
            <a:ext cx="134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20000"/>
              </a:lnSpc>
            </a:pPr>
            <a:r>
              <a:rPr b="0" lang="en-US" sz="1800" spc="-1" strike="noStrike">
                <a:solidFill>
                  <a:srgbClr val="772c03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 advTm="19000">
    <p:push dir="u"/>
  </p:transition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34920" y="0"/>
            <a:ext cx="1907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0" lang="en-US" sz="3200" spc="-1" strike="noStrike">
                <a:solidFill>
                  <a:srgbClr val="772c0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2"/>
          <p:cNvSpPr/>
          <p:nvPr/>
        </p:nvSpPr>
        <p:spPr>
          <a:xfrm>
            <a:off x="4859280" y="547560"/>
            <a:ext cx="4284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Picture 5" descr=""/>
          <p:cNvPicPr/>
          <p:nvPr/>
        </p:nvPicPr>
        <p:blipFill>
          <a:blip r:embed="rId1"/>
          <a:stretch/>
        </p:blipFill>
        <p:spPr>
          <a:xfrm>
            <a:off x="4362120" y="336600"/>
            <a:ext cx="419760" cy="420480"/>
          </a:xfrm>
          <a:prstGeom prst="rect">
            <a:avLst/>
          </a:prstGeom>
          <a:ln>
            <a:noFill/>
          </a:ln>
        </p:spPr>
      </p:pic>
      <p:sp>
        <p:nvSpPr>
          <p:cNvPr id="170" name="Line 3"/>
          <p:cNvSpPr/>
          <p:nvPr/>
        </p:nvSpPr>
        <p:spPr>
          <a:xfrm>
            <a:off x="838080" y="547560"/>
            <a:ext cx="344628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4"/>
          <p:cNvSpPr/>
          <p:nvPr/>
        </p:nvSpPr>
        <p:spPr>
          <a:xfrm>
            <a:off x="-360360" y="547560"/>
            <a:ext cx="720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8675640" y="5234040"/>
            <a:ext cx="21333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图片 60" descr=""/>
          <p:cNvPicPr/>
          <p:nvPr/>
        </p:nvPicPr>
        <p:blipFill>
          <a:blip r:embed="rId2"/>
          <a:stretch/>
        </p:blipFill>
        <p:spPr>
          <a:xfrm>
            <a:off x="260280" y="179280"/>
            <a:ext cx="637920" cy="645840"/>
          </a:xfrm>
          <a:prstGeom prst="rect">
            <a:avLst/>
          </a:prstGeom>
          <a:ln>
            <a:noFill/>
          </a:ln>
          <a:effectLst>
            <a:outerShdw algn="l" blurRad="40005" dir="5400000" dist="22860" rotWithShape="0">
              <a:srgbClr val="000000">
                <a:alpha val="35000"/>
              </a:srgbClr>
            </a:outerShdw>
          </a:effectLst>
        </p:spPr>
      </p:pic>
    </p:spTree>
  </p:cSld>
  <p:transition spd="slow" advTm="19000">
    <p:push dir="u"/>
  </p:transition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 1"/>
          <p:cNvSpPr/>
          <p:nvPr/>
        </p:nvSpPr>
        <p:spPr>
          <a:xfrm>
            <a:off x="4859280" y="547560"/>
            <a:ext cx="4284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5" name="Picture 5" descr=""/>
          <p:cNvPicPr/>
          <p:nvPr/>
        </p:nvPicPr>
        <p:blipFill>
          <a:blip r:embed="rId1"/>
          <a:stretch/>
        </p:blipFill>
        <p:spPr>
          <a:xfrm>
            <a:off x="4362120" y="336600"/>
            <a:ext cx="419760" cy="420480"/>
          </a:xfrm>
          <a:prstGeom prst="rect">
            <a:avLst/>
          </a:prstGeom>
          <a:ln>
            <a:noFill/>
          </a:ln>
        </p:spPr>
      </p:pic>
      <p:sp>
        <p:nvSpPr>
          <p:cNvPr id="176" name="Line 2"/>
          <p:cNvSpPr/>
          <p:nvPr/>
        </p:nvSpPr>
        <p:spPr>
          <a:xfrm>
            <a:off x="838080" y="547560"/>
            <a:ext cx="344628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3"/>
          <p:cNvSpPr/>
          <p:nvPr/>
        </p:nvSpPr>
        <p:spPr>
          <a:xfrm>
            <a:off x="-360360" y="547560"/>
            <a:ext cx="720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>
            <a:off x="5796000" y="-1298520"/>
            <a:ext cx="49701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5f5e5c"/>
                </a:solidFill>
                <a:uFill>
                  <a:solidFill>
                    <a:srgbClr val="ffffff"/>
                  </a:solidFill>
                </a:uFill>
                <a:latin typeface="华康俪金黑W8(P)"/>
                <a:ea typeface="华康俪金黑W8(P)"/>
              </a:rPr>
              <a:t>第一节  品牌价值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图片 17" descr=""/>
          <p:cNvPicPr/>
          <p:nvPr/>
        </p:nvPicPr>
        <p:blipFill>
          <a:blip r:embed="rId2"/>
          <a:stretch/>
        </p:blipFill>
        <p:spPr>
          <a:xfrm>
            <a:off x="250920" y="182520"/>
            <a:ext cx="655200" cy="639360"/>
          </a:xfrm>
          <a:prstGeom prst="rect">
            <a:avLst/>
          </a:prstGeom>
          <a:ln>
            <a:noFill/>
          </a:ln>
          <a:effectLst>
            <a:outerShdw algn="l" blurRad="25400" dist="12700" rotWithShape="0">
              <a:srgbClr val="000000">
                <a:alpha val="40000"/>
              </a:srgbClr>
            </a:outerShdw>
          </a:effectLst>
        </p:spPr>
      </p:pic>
      <p:sp>
        <p:nvSpPr>
          <p:cNvPr id="180" name="CustomShape 5"/>
          <p:cNvSpPr/>
          <p:nvPr/>
        </p:nvSpPr>
        <p:spPr>
          <a:xfrm>
            <a:off x="934920" y="0"/>
            <a:ext cx="25398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0" lang="en-US" sz="3200" spc="-1" strike="noStrike">
                <a:solidFill>
                  <a:srgbClr val="772c03"/>
                </a:solidFill>
                <a:uFill>
                  <a:solidFill>
                    <a:srgbClr val="ffffff"/>
                  </a:solidFill>
                </a:uFill>
                <a:latin typeface="华文行楷"/>
                <a:ea typeface="华文行楷"/>
              </a:rPr>
              <a:t>ShellToolkit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 advTm="48000">
    <p:push dir="u"/>
  </p:transition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 1"/>
          <p:cNvSpPr/>
          <p:nvPr/>
        </p:nvSpPr>
        <p:spPr>
          <a:xfrm>
            <a:off x="4859280" y="547560"/>
            <a:ext cx="4284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3" name="Picture 5" descr=""/>
          <p:cNvPicPr/>
          <p:nvPr/>
        </p:nvPicPr>
        <p:blipFill>
          <a:blip r:embed="rId1"/>
          <a:stretch/>
        </p:blipFill>
        <p:spPr>
          <a:xfrm>
            <a:off x="4362120" y="336600"/>
            <a:ext cx="419760" cy="420480"/>
          </a:xfrm>
          <a:prstGeom prst="rect">
            <a:avLst/>
          </a:prstGeom>
          <a:ln>
            <a:noFill/>
          </a:ln>
        </p:spPr>
      </p:pic>
      <p:sp>
        <p:nvSpPr>
          <p:cNvPr id="184" name="Line 2"/>
          <p:cNvSpPr/>
          <p:nvPr/>
        </p:nvSpPr>
        <p:spPr>
          <a:xfrm>
            <a:off x="838080" y="547560"/>
            <a:ext cx="344628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3"/>
          <p:cNvSpPr/>
          <p:nvPr/>
        </p:nvSpPr>
        <p:spPr>
          <a:xfrm>
            <a:off x="-360360" y="547560"/>
            <a:ext cx="720720" cy="360"/>
          </a:xfrm>
          <a:prstGeom prst="line">
            <a:avLst/>
          </a:prstGeom>
          <a:ln>
            <a:solidFill>
              <a:srgbClr val="a71f1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图片 14" descr=""/>
          <p:cNvPicPr/>
          <p:nvPr/>
        </p:nvPicPr>
        <p:blipFill>
          <a:blip r:embed="rId2"/>
          <a:stretch/>
        </p:blipFill>
        <p:spPr>
          <a:xfrm>
            <a:off x="255600" y="182520"/>
            <a:ext cx="647280" cy="639360"/>
          </a:xfrm>
          <a:prstGeom prst="rect">
            <a:avLst/>
          </a:prstGeom>
          <a:ln>
            <a:noFill/>
          </a:ln>
          <a:effectLst>
            <a:outerShdw algn="l" blurRad="25400" dist="12700" rotWithShape="0">
              <a:srgbClr val="000000">
                <a:alpha val="40000"/>
              </a:srgbClr>
            </a:outerShdw>
          </a:effectLst>
        </p:spPr>
      </p:pic>
      <p:sp>
        <p:nvSpPr>
          <p:cNvPr id="187" name="CustomShape 4"/>
          <p:cNvSpPr/>
          <p:nvPr/>
        </p:nvSpPr>
        <p:spPr>
          <a:xfrm>
            <a:off x="934920" y="0"/>
            <a:ext cx="2448360" cy="577800"/>
          </a:xfrm>
          <a:prstGeom prst="rect">
            <a:avLst/>
          </a:prstGeom>
          <a:noFill/>
          <a:ln>
            <a:noFill/>
          </a:ln>
          <a:effectLst>
            <a:outerShdw algn="ctr" blurRad="25400" dir="2700000" dist="12700" rotWithShape="0">
              <a:srgbClr val="000000">
                <a:alpha val="2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en-US" sz="3200" spc="-1" strike="noStrike">
                <a:solidFill>
                  <a:srgbClr val="772c03"/>
                </a:solidFill>
                <a:uFill>
                  <a:solidFill>
                    <a:srgbClr val="ffffff"/>
                  </a:solidFill>
                </a:uFill>
                <a:latin typeface="迷你简启体"/>
                <a:ea typeface="迷你简启体"/>
              </a:rPr>
              <a:t>Exercise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 advTm="7000">
    <p:fade/>
  </p:transition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7884</TotalTime>
  <Application>LibreOffice/5.1.2.2$Linux_X86_64 LibreOffice_project/10m0$Build-2</Application>
  <Words>1766</Words>
  <Paragraphs>135</Paragraphs>
  <Company>XTU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2011-08-05T13:10:29Z</dcterms:created>
  <dc:creator>Peng Jinfeng</dc:creator>
  <dc:description/>
  <dc:language>en-US</dc:language>
  <cp:lastModifiedBy/>
  <dcterms:modified xsi:type="dcterms:W3CDTF">2017-09-11T19:56:05Z</dcterms:modified>
  <cp:revision>549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XTU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11</vt:i4>
  </property>
  <property fmtid="{D5CDD505-2E9C-101B-9397-08002B2CF9AE}" pid="9" name="PresentationFormat">
    <vt:lpwstr>全屏显示(16:10)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