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1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36"/>
        <p:guide pos="38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 hasCustomPrompt="true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false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 hasCustomPrompt="true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true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true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true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true"/>
          </p:cNvSpPr>
          <p:nvPr>
            <p:ph type="title" hasCustomPrompt="true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false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false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false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false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false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true"/>
          </p:cNvSpPr>
          <p:nvPr>
            <p:ph type="body" idx="1" hasCustomPrompt="true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false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 hasCustomPrompt="true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false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false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true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true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false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false">
          <a:gsLst>
            <a:gs pos="0">
              <a:srgbClr val="FFFFFF"/>
            </a:gs>
            <a:gs pos="100000">
              <a:srgbClr val="DCDCDC"/>
            </a:gs>
          </a:gsLst>
          <a:lin ang="5400000" scaled="false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false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true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/>
          <p:nvPr/>
        </p:nvGraphicFramePr>
        <p:xfrm>
          <a:off x="1778635" y="1524000"/>
          <a:ext cx="8534400" cy="3810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 flipV="true">
            <a:off x="3392170" y="244538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true">
            <a:off x="3966210" y="26060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51400" y="2446020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true">
            <a:off x="5594350" y="244538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true">
            <a:off x="6134100" y="26060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true">
            <a:off x="3392170" y="296862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true">
            <a:off x="3966210" y="31292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851400" y="2969260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true">
            <a:off x="5720080" y="2968625"/>
            <a:ext cx="102235" cy="227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true">
            <a:off x="6134100" y="31292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true">
            <a:off x="3392170" y="359283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true">
            <a:off x="3966210" y="375348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51400" y="359346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true">
            <a:off x="5594350" y="359283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true">
            <a:off x="6134100" y="375348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true">
            <a:off x="5645150" y="217614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true">
            <a:off x="6219190" y="233680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04380" y="2176780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true">
            <a:off x="7847330" y="217614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true">
            <a:off x="8387080" y="233680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true">
            <a:off x="2329815" y="270700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true">
            <a:off x="2903855" y="286766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789045" y="2707640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true">
            <a:off x="4531995" y="270700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true">
            <a:off x="5071745" y="286766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true">
            <a:off x="3232150" y="32054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true">
            <a:off x="3806190" y="336613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691380" y="320611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true">
            <a:off x="5434330" y="32054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true">
            <a:off x="5974080" y="336613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true">
            <a:off x="3232150" y="372872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true">
            <a:off x="3806190" y="388937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691380" y="372935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true">
            <a:off x="5560060" y="3728720"/>
            <a:ext cx="102235" cy="227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true">
            <a:off x="5974080" y="388937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true">
            <a:off x="3232150" y="435292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true">
            <a:off x="3806190" y="45135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691380" y="4353560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true">
            <a:off x="5434330" y="435292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true">
            <a:off x="5974080" y="45135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true">
            <a:off x="5485130" y="29362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true">
            <a:off x="6059170" y="309689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944360" y="293687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true">
            <a:off x="7687310" y="29362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true">
            <a:off x="8227060" y="309689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true">
            <a:off x="2169795" y="346710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true">
            <a:off x="2743835" y="362775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629025" y="346773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true">
            <a:off x="4371975" y="346710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true">
            <a:off x="4911725" y="362775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true">
            <a:off x="4742815" y="25806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true">
            <a:off x="5316855" y="274129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202045" y="258127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true">
            <a:off x="6944995" y="25806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true">
            <a:off x="7484745" y="274129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true">
            <a:off x="4742815" y="31038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true">
            <a:off x="5316855" y="326453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202045" y="310451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true">
            <a:off x="7070725" y="3103880"/>
            <a:ext cx="102235" cy="227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true">
            <a:off x="7484745" y="326453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true">
            <a:off x="4742815" y="372808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true">
            <a:off x="5316855" y="38887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202045" y="3728720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true">
            <a:off x="6944995" y="372808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true">
            <a:off x="7484745" y="38887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true">
            <a:off x="6995795" y="231140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true">
            <a:off x="7569835" y="247205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8455025" y="231203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true">
            <a:off x="9197975" y="231140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true">
            <a:off x="9737725" y="247205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true">
            <a:off x="3680460" y="284226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true">
            <a:off x="4254500" y="300291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139690" y="284289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true">
            <a:off x="5882640" y="284226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true">
            <a:off x="6422390" y="300291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V="true">
            <a:off x="4951730" y="301942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true">
            <a:off x="5525770" y="31800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6410960" y="3020060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true">
            <a:off x="7153910" y="301942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true">
            <a:off x="7693660" y="31800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true">
            <a:off x="4951730" y="354266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true">
            <a:off x="5525770" y="370332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>
            <a:off x="6410960" y="3543300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 flipV="true">
            <a:off x="7279640" y="3542665"/>
            <a:ext cx="102235" cy="227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true">
            <a:off x="7693660" y="370332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true">
            <a:off x="4951730" y="416687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true">
            <a:off x="5525770" y="432752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6410960" y="416750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true">
            <a:off x="7153910" y="416687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true">
            <a:off x="7693660" y="432752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 flipV="true">
            <a:off x="7204710" y="275018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V="true">
            <a:off x="7778750" y="29108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8663940" y="2750820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V="true">
            <a:off x="9406890" y="275018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V="true">
            <a:off x="9946640" y="29108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V="true">
            <a:off x="3889375" y="328104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true">
            <a:off x="4463415" y="344170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5348605" y="3281680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 flipV="true">
            <a:off x="6091555" y="328104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 flipV="true">
            <a:off x="6631305" y="344170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V="true">
            <a:off x="4791710" y="377952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true">
            <a:off x="5365750" y="394017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>
            <a:off x="6250940" y="378015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 flipV="true">
            <a:off x="6993890" y="377952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true">
            <a:off x="7533640" y="394017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/>
          <p:cNvCxnSpPr/>
          <p:nvPr/>
        </p:nvCxnSpPr>
        <p:spPr>
          <a:xfrm flipV="true">
            <a:off x="4791710" y="430276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true">
            <a:off x="5365750" y="446341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>
            <a:off x="6250940" y="430339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true">
            <a:off x="7119620" y="4302760"/>
            <a:ext cx="102235" cy="227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true">
            <a:off x="7533640" y="446341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flipV="true">
            <a:off x="4791710" y="492696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 flipV="true">
            <a:off x="5365750" y="508762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>
            <a:off x="6250940" y="4927600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 flipV="true">
            <a:off x="6993890" y="492696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 flipV="true">
            <a:off x="7533640" y="508762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 flipV="true">
            <a:off x="7044690" y="35102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flipV="true">
            <a:off x="7618730" y="367093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8503920" y="351091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V="true">
            <a:off x="9246870" y="35102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flipV="true">
            <a:off x="9786620" y="367093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flipV="true">
            <a:off x="3729355" y="40411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flipV="true">
            <a:off x="4303395" y="420179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5188585" y="404177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flipV="true">
            <a:off x="5931535" y="40411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flipV="true">
            <a:off x="6471285" y="420179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flipV="true">
            <a:off x="6302375" y="31546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flipV="true">
            <a:off x="6876415" y="331533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7761605" y="315531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flipV="true">
            <a:off x="8504555" y="31546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flipV="true">
            <a:off x="9044305" y="331533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/>
          <p:cNvCxnSpPr/>
          <p:nvPr/>
        </p:nvCxnSpPr>
        <p:spPr>
          <a:xfrm flipV="true">
            <a:off x="6302375" y="367792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 flipV="true">
            <a:off x="6876415" y="383857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7761605" y="367855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 flipV="true">
            <a:off x="8630285" y="3677920"/>
            <a:ext cx="102235" cy="227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/>
          <p:cNvCxnSpPr/>
          <p:nvPr/>
        </p:nvCxnSpPr>
        <p:spPr>
          <a:xfrm flipV="true">
            <a:off x="9044305" y="383857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V="true">
            <a:off x="6302375" y="430212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 flipV="true">
            <a:off x="6876415" y="44627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7761605" y="4302760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true">
            <a:off x="8504555" y="430212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/>
          <p:cNvCxnSpPr/>
          <p:nvPr/>
        </p:nvCxnSpPr>
        <p:spPr>
          <a:xfrm flipV="true">
            <a:off x="9044305" y="44627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 flipV="true">
            <a:off x="8555355" y="28854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 flipV="true">
            <a:off x="9129395" y="304609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10014585" y="288607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 flipV="true">
            <a:off x="5240020" y="341630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V="true">
            <a:off x="5814060" y="357695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6699250" y="341693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 flipV="true">
            <a:off x="7442200" y="341630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 flipV="true">
            <a:off x="7981950" y="357695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 flipV="true">
            <a:off x="3519170" y="257238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 flipV="true">
            <a:off x="4093210" y="27330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4978400" y="2573020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 flipV="true">
            <a:off x="5721350" y="257238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 flipV="true">
            <a:off x="6261100" y="27330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 flipV="true">
            <a:off x="3519170" y="309562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V="true">
            <a:off x="4093210" y="32562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4978400" y="3096260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 flipV="true">
            <a:off x="5847080" y="3095625"/>
            <a:ext cx="102235" cy="227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 flipV="true">
            <a:off x="6261100" y="32562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 flipV="true">
            <a:off x="3519170" y="371983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flipV="true">
            <a:off x="4093210" y="388048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>
            <a:off x="4978400" y="372046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 flipV="true">
            <a:off x="5721350" y="371983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/>
          <p:cNvCxnSpPr/>
          <p:nvPr/>
        </p:nvCxnSpPr>
        <p:spPr>
          <a:xfrm flipV="true">
            <a:off x="6261100" y="388048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 flipV="true">
            <a:off x="5772150" y="230314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 flipV="true">
            <a:off x="6346190" y="246380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/>
          <p:cNvCxnSpPr/>
          <p:nvPr/>
        </p:nvCxnSpPr>
        <p:spPr>
          <a:xfrm>
            <a:off x="7231380" y="2303780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 flipV="true">
            <a:off x="7974330" y="230314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 flipV="true">
            <a:off x="8514080" y="246380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true">
            <a:off x="2456815" y="283400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 flipV="true">
            <a:off x="3030855" y="299466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916045" y="2834640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/>
          <p:cNvCxnSpPr/>
          <p:nvPr/>
        </p:nvCxnSpPr>
        <p:spPr>
          <a:xfrm flipV="true">
            <a:off x="4658995" y="283400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/>
          <p:cNvCxnSpPr/>
          <p:nvPr/>
        </p:nvCxnSpPr>
        <p:spPr>
          <a:xfrm flipV="true">
            <a:off x="5198745" y="299466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 flipV="true">
            <a:off x="3359150" y="33324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 flipV="true">
            <a:off x="3933190" y="349313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4818380" y="333311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 flipV="true">
            <a:off x="5561330" y="33324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 flipV="true">
            <a:off x="6101080" y="349313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 flipV="true">
            <a:off x="3359150" y="385572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 flipV="true">
            <a:off x="3933190" y="401637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4818380" y="385635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/>
          <p:cNvCxnSpPr/>
          <p:nvPr/>
        </p:nvCxnSpPr>
        <p:spPr>
          <a:xfrm flipV="true">
            <a:off x="5687060" y="3855720"/>
            <a:ext cx="102235" cy="227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V="true">
            <a:off x="6101080" y="401637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 flipV="true">
            <a:off x="3359150" y="447992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true">
            <a:off x="3933190" y="46405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4818380" y="4480560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 flipV="true">
            <a:off x="5561330" y="447992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 flipV="true">
            <a:off x="6101080" y="46405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 flipV="true">
            <a:off x="5612130" y="30632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 flipV="true">
            <a:off x="6186170" y="322389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7071360" y="306387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true">
            <a:off x="7814310" y="30632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flipV="true">
            <a:off x="8354060" y="322389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flipV="true">
            <a:off x="2296795" y="359410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V="true">
            <a:off x="2870835" y="375475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3756025" y="359473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flipV="true">
            <a:off x="4498975" y="359410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/>
          <p:nvPr/>
        </p:nvCxnSpPr>
        <p:spPr>
          <a:xfrm flipV="true">
            <a:off x="5038725" y="375475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/>
          <p:nvPr/>
        </p:nvCxnSpPr>
        <p:spPr>
          <a:xfrm flipV="true">
            <a:off x="4869815" y="27076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true">
            <a:off x="5443855" y="286829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>
            <a:off x="6329045" y="270827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 flipV="true">
            <a:off x="7071995" y="27076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flipV="true">
            <a:off x="7611745" y="286829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flipV="true">
            <a:off x="4869815" y="323088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/>
          <p:cNvCxnSpPr/>
          <p:nvPr/>
        </p:nvCxnSpPr>
        <p:spPr>
          <a:xfrm flipV="true">
            <a:off x="5443855" y="339153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6329045" y="323151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V="true">
            <a:off x="7197725" y="3230880"/>
            <a:ext cx="102235" cy="2279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 flipV="true">
            <a:off x="7611745" y="339153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flipV="true">
            <a:off x="4869815" y="385508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 flipV="true">
            <a:off x="5443855" y="40157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6329045" y="3855720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V="true">
            <a:off x="7071995" y="385508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 flipV="true">
            <a:off x="7611745" y="401574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 flipV="true">
            <a:off x="7122795" y="243840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V="true">
            <a:off x="7696835" y="259905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>
            <a:off x="8582025" y="243903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 flipV="true">
            <a:off x="3807460" y="296926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 flipV="true">
            <a:off x="4381500" y="312991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>
            <a:off x="5266690" y="2969895"/>
            <a:ext cx="269240" cy="1600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V="true">
            <a:off x="6009640" y="2969260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 flipV="true">
            <a:off x="6549390" y="3129915"/>
            <a:ext cx="227965" cy="1606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 4"/>
          <p:cNvSpPr/>
          <p:nvPr/>
        </p:nvSpPr>
        <p:spPr>
          <a:xfrm>
            <a:off x="1122680" y="2058035"/>
            <a:ext cx="894715" cy="139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35910" y="2058035"/>
            <a:ext cx="894715" cy="1392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98670" y="1568450"/>
            <a:ext cx="262255" cy="328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44695" y="3306445"/>
            <a:ext cx="316230" cy="1342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43930" y="1897380"/>
            <a:ext cx="279400" cy="1501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2277745" y="2570480"/>
            <a:ext cx="74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...</a:t>
            </a:r>
            <a:endParaRPr lang="" altLang="en-US"/>
          </a:p>
        </p:txBody>
      </p: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 flipV="true">
            <a:off x="3730625" y="1732915"/>
            <a:ext cx="868045" cy="102171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9" idx="1"/>
          </p:cNvCxnSpPr>
          <p:nvPr/>
        </p:nvCxnSpPr>
        <p:spPr>
          <a:xfrm>
            <a:off x="3730625" y="2754630"/>
            <a:ext cx="814070" cy="122301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3"/>
            <a:endCxn id="10" idx="1"/>
          </p:cNvCxnSpPr>
          <p:nvPr/>
        </p:nvCxnSpPr>
        <p:spPr>
          <a:xfrm>
            <a:off x="4860925" y="1732915"/>
            <a:ext cx="1183005" cy="91567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3"/>
          </p:cNvCxnSpPr>
          <p:nvPr/>
        </p:nvCxnSpPr>
        <p:spPr>
          <a:xfrm flipV="true">
            <a:off x="4860925" y="2681605"/>
            <a:ext cx="1154430" cy="1296035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Box 15"/>
          <p:cNvSpPr txBox="true"/>
          <p:nvPr/>
        </p:nvSpPr>
        <p:spPr>
          <a:xfrm>
            <a:off x="4544695" y="1200150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V(s)</a:t>
            </a:r>
            <a:endParaRPr lang="" altLang="en-US"/>
          </a:p>
        </p:txBody>
      </p:sp>
      <p:sp>
        <p:nvSpPr>
          <p:cNvPr id="17" name="Text Box 16"/>
          <p:cNvSpPr txBox="true"/>
          <p:nvPr/>
        </p:nvSpPr>
        <p:spPr>
          <a:xfrm>
            <a:off x="4544695" y="4732020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A(s)</a:t>
            </a:r>
            <a:endParaRPr lang="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Presentation</Application>
  <PresentationFormat>宽屏</PresentationFormat>
  <Paragraphs>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SimSun</vt:lpstr>
      <vt:lpstr>Wingdings</vt:lpstr>
      <vt:lpstr>微软雅黑</vt:lpstr>
      <vt:lpstr>Times New Roman</vt:lpstr>
      <vt:lpstr>Arial Unicode MS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pilab</cp:lastModifiedBy>
  <cp:revision>39</cp:revision>
  <dcterms:created xsi:type="dcterms:W3CDTF">2022-06-06T03:45:00Z</dcterms:created>
  <dcterms:modified xsi:type="dcterms:W3CDTF">2022-06-06T03:45:00Z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