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6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9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7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1E94-7198-422F-BA39-868F79E82ACF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D952-A7F9-405D-824A-85385518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ithub\Datist\tutorials\images\firs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5" y="1676370"/>
            <a:ext cx="666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ithub\Datist\tutorials\images\first_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0" y="2490202"/>
            <a:ext cx="647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ithub\Datist\tutorials\images\first_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8" y="3284984"/>
            <a:ext cx="5810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109573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文本节点，设置此节点后可以读取数据源中的数据。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18250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新列节点，用于向数据集中</a:t>
            </a:r>
            <a:r>
              <a:rPr lang="zh-CN" altLang="en-US" sz="1200" dirty="0" smtClean="0">
                <a:latin typeface="+mn-ea"/>
              </a:rPr>
              <a:t>添加</a:t>
            </a:r>
            <a:r>
              <a:rPr lang="zh-CN" altLang="en-US" sz="1200" dirty="0" smtClean="0">
                <a:latin typeface="+mn-ea"/>
              </a:rPr>
              <a:t>用于</a:t>
            </a:r>
            <a:r>
              <a:rPr lang="zh-CN" altLang="en-US" sz="1200" dirty="0" smtClean="0">
                <a:latin typeface="+mn-ea"/>
              </a:rPr>
              <a:t>计算</a:t>
            </a:r>
            <a:r>
              <a:rPr lang="zh-CN" altLang="en-US" sz="1200" dirty="0" smtClean="0">
                <a:latin typeface="+mn-ea"/>
              </a:rPr>
              <a:t>的新字段。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636912"/>
            <a:ext cx="5133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筛选节点，用于设置</a:t>
            </a:r>
            <a:r>
              <a:rPr lang="zh-CN" altLang="en-US" sz="1200" dirty="0" smtClean="0">
                <a:latin typeface="+mn-ea"/>
              </a:rPr>
              <a:t>选择条件，从</a:t>
            </a:r>
            <a:r>
              <a:rPr lang="zh-CN" altLang="en-US" sz="1200" dirty="0" smtClean="0">
                <a:latin typeface="+mn-ea"/>
              </a:rPr>
              <a:t>数据流</a:t>
            </a:r>
            <a:r>
              <a:rPr lang="zh-CN" altLang="en-US" sz="1200" dirty="0" smtClean="0">
                <a:latin typeface="+mn-ea"/>
              </a:rPr>
              <a:t>中筛选出某些</a:t>
            </a:r>
            <a:r>
              <a:rPr lang="zh-CN" altLang="en-US" sz="1200" dirty="0" smtClean="0">
                <a:latin typeface="+mn-ea"/>
              </a:rPr>
              <a:t>记录。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3467030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浏览数据节点，用于在屏幕上显示操作结果。 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3" y="899050"/>
            <a:ext cx="5492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9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bc</dc:creator>
  <cp:lastModifiedBy>BC</cp:lastModifiedBy>
  <cp:revision>5</cp:revision>
  <dcterms:created xsi:type="dcterms:W3CDTF">2018-01-09T08:08:15Z</dcterms:created>
  <dcterms:modified xsi:type="dcterms:W3CDTF">2018-01-09T11:56:32Z</dcterms:modified>
</cp:coreProperties>
</file>