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6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7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6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9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1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7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1E94-7198-422F-BA39-868F79E82ACF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7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\Datist\tutorials\images\first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" y="773237"/>
            <a:ext cx="6953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github\Datist\tutorials\images\first_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65" y="1667636"/>
            <a:ext cx="666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github\Datist\tutorials\images\first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0" y="2485835"/>
            <a:ext cx="647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github\Datist\tutorials\images\first_0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18" y="3284984"/>
            <a:ext cx="5810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547664" y="96098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表格节点，设置此节点后可以读取数据源中的数据。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182507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新列节点，用于向数据集中添加计算的新字段。 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2636912"/>
            <a:ext cx="51335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筛选节点，用于设置选择标准，以从数据流中排除某些记录。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3467030"/>
            <a:ext cx="3339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浏览数据节点，用于在屏幕上显示操作结果。 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9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56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bc</dc:creator>
  <cp:lastModifiedBy>bc</cp:lastModifiedBy>
  <cp:revision>2</cp:revision>
  <dcterms:created xsi:type="dcterms:W3CDTF">2018-01-09T08:08:15Z</dcterms:created>
  <dcterms:modified xsi:type="dcterms:W3CDTF">2018-01-09T09:56:48Z</dcterms:modified>
</cp:coreProperties>
</file>