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5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9972-8650-4E67-A1A0-5B7E0958FC13}" type="datetimeFigureOut">
              <a:rPr lang="zh-CN" altLang="en-US" smtClean="0"/>
              <a:t>2018-01-18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4F12-CA8E-4029-B455-42E024163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5" y="1566317"/>
            <a:ext cx="801846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24825"/>
              </p:ext>
            </p:extLst>
          </p:nvPr>
        </p:nvGraphicFramePr>
        <p:xfrm>
          <a:off x="322074" y="1574916"/>
          <a:ext cx="7696389" cy="358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82"/>
                <a:gridCol w="1656184"/>
                <a:gridCol w="2592288"/>
                <a:gridCol w="2294335"/>
              </a:tblGrid>
              <a:tr h="861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1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957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95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6935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619" y="3641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单机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350" y="2699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数据源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844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8300" y="1844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文件应用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8360" y="1575842"/>
            <a:ext cx="1135064" cy="854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784" y="16613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8360" y="1998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620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bc</dc:creator>
  <cp:lastModifiedBy>bc</cp:lastModifiedBy>
  <cp:revision>2</cp:revision>
  <dcterms:created xsi:type="dcterms:W3CDTF">2018-01-18T07:10:41Z</dcterms:created>
  <dcterms:modified xsi:type="dcterms:W3CDTF">2018-01-18T08:26:34Z</dcterms:modified>
</cp:coreProperties>
</file>