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6168044" y="0"/>
            <a:ext cx="6023956" cy="4605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37"/>
          <p:cNvSpPr/>
          <p:nvPr userDrawn="1"/>
        </p:nvSpPr>
        <p:spPr>
          <a:xfrm>
            <a:off x="-1" y="6600305"/>
            <a:ext cx="6168045" cy="25769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검색 및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629213"/>
            <a:ext cx="4852780" cy="7825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맞춤형 영화 검색 및 추천 솔루션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644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기획 및 일정 수립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ko-KR" altLang="en-US" dirty="0" smtClean="0"/>
              <a:t>데이터 수집 및 데이터베이스 연동</a:t>
            </a:r>
            <a:endParaRPr lang="en-US" altLang="ko-KR" dirty="0" smtClean="0"/>
          </a:p>
          <a:p>
            <a:r>
              <a:rPr lang="en-US" altLang="ko-KR" dirty="0" smtClean="0"/>
              <a:t>LLM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뷰 페이지 작성 및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기능 테스트 및 배포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2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개요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주요 기능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입력한 키워드를 </a:t>
            </a:r>
            <a:r>
              <a:rPr lang="ko-KR" altLang="en-US" dirty="0" smtClean="0"/>
              <a:t>바탕으로 관련 </a:t>
            </a:r>
            <a:r>
              <a:rPr lang="ko-KR" altLang="en-US" dirty="0"/>
              <a:t>영화들을 분석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추천하는 </a:t>
            </a:r>
            <a:r>
              <a:rPr lang="ko-KR" altLang="en-US" dirty="0" smtClean="0"/>
              <a:t>시스템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핵심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en-US" altLang="ko-KR" dirty="0"/>
              <a:t>(</a:t>
            </a:r>
            <a:r>
              <a:rPr lang="ko-KR" altLang="en-US" dirty="0"/>
              <a:t>대규모 언어 모델</a:t>
            </a:r>
            <a:r>
              <a:rPr lang="en-US" altLang="ko-KR" dirty="0"/>
              <a:t>), MySQL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 smtClean="0"/>
              <a:t>스트림릿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ko-KR" altLang="en-US" dirty="0" smtClean="0"/>
              <a:t>기반 분석</a:t>
            </a:r>
            <a:r>
              <a:rPr lang="en-US" altLang="ko-KR" dirty="0" smtClean="0"/>
              <a:t>, MySQL </a:t>
            </a:r>
            <a:r>
              <a:rPr lang="ko-KR" altLang="en-US" dirty="0" smtClean="0"/>
              <a:t>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 선택 및 맞춤형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시스템 구조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기술 스택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페이지</a:t>
            </a:r>
            <a:r>
              <a:rPr lang="en-US" altLang="ko-KR" dirty="0" smtClean="0"/>
              <a:t>, LLM </a:t>
            </a:r>
            <a:r>
              <a:rPr lang="en-US" altLang="ko-KR" dirty="0"/>
              <a:t>API, </a:t>
            </a:r>
            <a:r>
              <a:rPr lang="ko-KR" altLang="en-US" dirty="0"/>
              <a:t>데이터베이스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종합 정보 사이트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 흐름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키워드 </a:t>
            </a:r>
            <a:r>
              <a:rPr lang="ko-KR" altLang="en-US" dirty="0"/>
              <a:t>입력 → </a:t>
            </a:r>
            <a:r>
              <a:rPr lang="en-US" altLang="ko-KR" dirty="0"/>
              <a:t>2. LLM </a:t>
            </a:r>
            <a:r>
              <a:rPr lang="ko-KR" altLang="en-US" dirty="0"/>
              <a:t>분석 → </a:t>
            </a:r>
            <a:r>
              <a:rPr lang="en-US" altLang="ko-KR" dirty="0" smtClean="0"/>
              <a:t>3. DB</a:t>
            </a:r>
            <a:r>
              <a:rPr lang="en-US" altLang="ko-KR" dirty="0"/>
              <a:t>/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결과 정렬 및 </a:t>
            </a:r>
            <a:r>
              <a:rPr lang="ko-KR" altLang="en-US" dirty="0" err="1"/>
              <a:t>필터링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제공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MySQL, </a:t>
            </a:r>
            <a:r>
              <a:rPr lang="en-US" altLang="ko-KR" dirty="0" smtClean="0"/>
              <a:t> LLM API, Python, Spring Boot, Flutter, </a:t>
            </a:r>
            <a:r>
              <a:rPr lang="en-US" altLang="ko-KR" dirty="0"/>
              <a:t>HTML5, </a:t>
            </a:r>
            <a:r>
              <a:rPr lang="en-US" altLang="ko-KR" dirty="0" err="1" smtClean="0"/>
              <a:t>BeautifulSoup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4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기대 효과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확장 가능성 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기대 효과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ko-KR" altLang="en-US" dirty="0"/>
              <a:t>영화 탐색 경험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빠르고 </a:t>
            </a:r>
            <a:r>
              <a:rPr lang="ko-KR" altLang="en-US" dirty="0"/>
              <a:t>정확한 영화 추천으로 시간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최신 </a:t>
            </a:r>
            <a:r>
              <a:rPr lang="ko-KR" altLang="en-US" dirty="0"/>
              <a:t>트렌드 및 개인화된 정보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확장 가능성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OTT </a:t>
            </a:r>
            <a:r>
              <a:rPr lang="ko-KR" altLang="en-US" dirty="0" smtClean="0"/>
              <a:t>구독 및 현재 상영 영화 예매 연동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스프링부트</a:t>
            </a:r>
            <a:r>
              <a:rPr lang="ko-KR" altLang="en-US" dirty="0"/>
              <a:t> 또는 </a:t>
            </a:r>
            <a:r>
              <a:rPr lang="ko-KR" altLang="en-US" dirty="0" err="1" smtClean="0"/>
              <a:t>플러터로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2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574160" y="502291"/>
            <a:ext cx="11043680" cy="58534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기대 효과</a:t>
            </a:r>
            <a:endParaRPr lang="en-US" altLang="ko-KR" smtClean="0"/>
          </a:p>
          <a:p>
            <a:pPr marL="0" indent="0">
              <a:buFont typeface="Wingdings 2" pitchFamily="18" charset="2"/>
              <a:buNone/>
            </a:pPr>
            <a:r>
              <a:rPr lang="ko-KR" altLang="en-US" smtClean="0"/>
              <a:t>사용자 영화 탐색 경험 향상</a:t>
            </a:r>
            <a:endParaRPr lang="en-US" altLang="ko-KR" smtClean="0"/>
          </a:p>
          <a:p>
            <a:pPr marL="0" indent="0">
              <a:buFont typeface="Wingdings 2" pitchFamily="18" charset="2"/>
              <a:buNone/>
            </a:pPr>
            <a:r>
              <a:rPr lang="ko-KR" altLang="en-US" smtClean="0"/>
              <a:t>빠르고 정확한 영화 추천으로 시간 절약</a:t>
            </a:r>
            <a:endParaRPr lang="en-US" altLang="ko-KR" smtClean="0"/>
          </a:p>
          <a:p>
            <a:pPr marL="0" indent="0">
              <a:buFont typeface="Wingdings 2" pitchFamily="18" charset="2"/>
              <a:buNone/>
            </a:pPr>
            <a:r>
              <a:rPr lang="ko-KR" altLang="en-US" smtClean="0"/>
              <a:t>최신 트렌드 및 개인화된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22027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91</TotalTime>
  <Words>205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HY중고딕</vt:lpstr>
      <vt:lpstr>Corbel</vt:lpstr>
      <vt:lpstr>Wingdings 2</vt:lpstr>
      <vt:lpstr>틀</vt:lpstr>
      <vt:lpstr>영화 검색 및 추천 시스템</vt:lpstr>
      <vt:lpstr>프로젝트 일정</vt:lpstr>
      <vt:lpstr>프로젝트 개요 및 주요 기능</vt:lpstr>
      <vt:lpstr>시스템 구조 및 기술 스택</vt:lpstr>
      <vt:lpstr>기대 효과 및 확장 가능성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검색 및 추천 시스템</dc:title>
  <dc:creator>acy</dc:creator>
  <cp:lastModifiedBy>acy</cp:lastModifiedBy>
  <cp:revision>9</cp:revision>
  <dcterms:created xsi:type="dcterms:W3CDTF">2024-12-06T04:51:19Z</dcterms:created>
  <dcterms:modified xsi:type="dcterms:W3CDTF">2024-12-06T06:22:36Z</dcterms:modified>
</cp:coreProperties>
</file>