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busola Agboola" userId="8726be00-4e69-49ce-89d7-5a575e3f0ff6" providerId="ADAL" clId="{B4E6EEC4-19DF-4FFB-BF1F-4B7D3E43C648}"/>
    <pc:docChg chg="modSld">
      <pc:chgData name="Olubusola Agboola" userId="8726be00-4e69-49ce-89d7-5a575e3f0ff6" providerId="ADAL" clId="{B4E6EEC4-19DF-4FFB-BF1F-4B7D3E43C648}" dt="2022-07-17T17:10:52.868" v="175" actId="20577"/>
      <pc:docMkLst>
        <pc:docMk/>
      </pc:docMkLst>
      <pc:sldChg chg="modSp">
        <pc:chgData name="Olubusola Agboola" userId="8726be00-4e69-49ce-89d7-5a575e3f0ff6" providerId="ADAL" clId="{B4E6EEC4-19DF-4FFB-BF1F-4B7D3E43C648}" dt="2022-07-17T17:10:52.868" v="175" actId="20577"/>
        <pc:sldMkLst>
          <pc:docMk/>
          <pc:sldMk cId="1275457236" sldId="263"/>
        </pc:sldMkLst>
        <pc:spChg chg="mod">
          <ac:chgData name="Olubusola Agboola" userId="8726be00-4e69-49ce-89d7-5a575e3f0ff6" providerId="ADAL" clId="{B4E6EEC4-19DF-4FFB-BF1F-4B7D3E43C648}" dt="2022-07-17T17:10:52.868" v="175" actId="20577"/>
          <ac:spMkLst>
            <pc:docMk/>
            <pc:sldMk cId="1275457236" sldId="263"/>
            <ac:spMk id="3" creationId="{916442A5-CA3C-4C48-9110-245607667B7B}"/>
          </ac:spMkLst>
        </pc:spChg>
      </pc:sldChg>
    </pc:docChg>
  </pc:docChgLst>
  <pc:docChgLst>
    <pc:chgData name="Olubusola Agboola" userId="8726be00-4e69-49ce-89d7-5a575e3f0ff6" providerId="ADAL" clId="{560AA729-8695-4F55-A61F-97918151E3F0}"/>
    <pc:docChg chg="undo custSel mod addSld modSld modMainMaster">
      <pc:chgData name="Olubusola Agboola" userId="8726be00-4e69-49ce-89d7-5a575e3f0ff6" providerId="ADAL" clId="{560AA729-8695-4F55-A61F-97918151E3F0}" dt="2022-06-15T06:44:34.147" v="1079"/>
      <pc:docMkLst>
        <pc:docMk/>
      </pc:docMkLst>
      <pc:sldChg chg="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1590511801" sldId="256"/>
        </pc:sldMkLst>
      </pc:sldChg>
      <pc:sldChg chg="addSp delSp modSp add mod modTransition setBg">
        <pc:chgData name="Olubusola Agboola" userId="8726be00-4e69-49ce-89d7-5a575e3f0ff6" providerId="ADAL" clId="{560AA729-8695-4F55-A61F-97918151E3F0}" dt="2022-06-15T06:44:34.147" v="1079"/>
        <pc:sldMkLst>
          <pc:docMk/>
          <pc:sldMk cId="876864270" sldId="257"/>
        </pc:sldMkLst>
        <pc:spChg chg="del">
          <ac:chgData name="Olubusola Agboola" userId="8726be00-4e69-49ce-89d7-5a575e3f0ff6" providerId="ADAL" clId="{560AA729-8695-4F55-A61F-97918151E3F0}" dt="2022-06-14T12:30:19.303" v="1" actId="478"/>
          <ac:spMkLst>
            <pc:docMk/>
            <pc:sldMk cId="876864270" sldId="257"/>
            <ac:spMk id="2" creationId="{A794AA29-6D10-4E7E-A65E-102AF6DDA799}"/>
          </ac:spMkLst>
        </pc:spChg>
        <pc:spChg chg="del mod">
          <ac:chgData name="Olubusola Agboola" userId="8726be00-4e69-49ce-89d7-5a575e3f0ff6" providerId="ADAL" clId="{560AA729-8695-4F55-A61F-97918151E3F0}" dt="2022-06-14T12:30:25.210" v="3"/>
          <ac:spMkLst>
            <pc:docMk/>
            <pc:sldMk cId="876864270" sldId="257"/>
            <ac:spMk id="3" creationId="{AD9705FB-E1B0-4E15-8C67-B58FB82D5A25}"/>
          </ac:spMkLst>
        </pc:spChg>
        <pc:spChg chg="add mod">
          <ac:chgData name="Olubusola Agboola" userId="8726be00-4e69-49ce-89d7-5a575e3f0ff6" providerId="ADAL" clId="{560AA729-8695-4F55-A61F-97918151E3F0}" dt="2022-06-15T06:19:48.485" v="525" actId="1076"/>
          <ac:spMkLst>
            <pc:docMk/>
            <pc:sldMk cId="876864270" sldId="257"/>
            <ac:spMk id="5" creationId="{F1E111D1-B39F-4EBD-99C0-D6BA0389E194}"/>
          </ac:spMkLst>
        </pc:spChg>
        <pc:spChg chg="add del">
          <ac:chgData name="Olubusola Agboola" userId="8726be00-4e69-49ce-89d7-5a575e3f0ff6" providerId="ADAL" clId="{560AA729-8695-4F55-A61F-97918151E3F0}" dt="2022-06-14T12:30:43.118" v="6" actId="26606"/>
          <ac:spMkLst>
            <pc:docMk/>
            <pc:sldMk cId="876864270" sldId="257"/>
            <ac:spMk id="9" creationId="{AB8C311F-7253-4AED-9701-7FC0708C41C7}"/>
          </ac:spMkLst>
        </pc:spChg>
        <pc:spChg chg="add del">
          <ac:chgData name="Olubusola Agboola" userId="8726be00-4e69-49ce-89d7-5a575e3f0ff6" providerId="ADAL" clId="{560AA729-8695-4F55-A61F-97918151E3F0}" dt="2022-06-14T12:30:43.118" v="6" actId="26606"/>
          <ac:spMkLst>
            <pc:docMk/>
            <pc:sldMk cId="876864270" sldId="257"/>
            <ac:spMk id="11" creationId="{E2384209-CB15-4CDF-9D31-C44FD9A3F20D}"/>
          </ac:spMkLst>
        </pc:spChg>
        <pc:spChg chg="add del">
          <ac:chgData name="Olubusola Agboola" userId="8726be00-4e69-49ce-89d7-5a575e3f0ff6" providerId="ADAL" clId="{560AA729-8695-4F55-A61F-97918151E3F0}" dt="2022-06-14T12:30:43.118" v="6" actId="26606"/>
          <ac:spMkLst>
            <pc:docMk/>
            <pc:sldMk cId="876864270" sldId="257"/>
            <ac:spMk id="13" creationId="{2633B3B5-CC90-43F0-8714-D31D1F3F0209}"/>
          </ac:spMkLst>
        </pc:spChg>
        <pc:spChg chg="add del">
          <ac:chgData name="Olubusola Agboola" userId="8726be00-4e69-49ce-89d7-5a575e3f0ff6" providerId="ADAL" clId="{560AA729-8695-4F55-A61F-97918151E3F0}" dt="2022-06-14T12:30:43.118" v="6" actId="26606"/>
          <ac:spMkLst>
            <pc:docMk/>
            <pc:sldMk cId="876864270" sldId="257"/>
            <ac:spMk id="15" creationId="{A8D57A06-A426-446D-B02C-A2DC6B62E45E}"/>
          </ac:spMkLst>
        </pc:spChg>
        <pc:spChg chg="add">
          <ac:chgData name="Olubusola Agboola" userId="8726be00-4e69-49ce-89d7-5a575e3f0ff6" providerId="ADAL" clId="{560AA729-8695-4F55-A61F-97918151E3F0}" dt="2022-06-14T12:30:43.124" v="7" actId="26606"/>
          <ac:spMkLst>
            <pc:docMk/>
            <pc:sldMk cId="876864270" sldId="257"/>
            <ac:spMk id="17" creationId="{42A4FC2C-047E-45A5-965D-8E1E3BF09BC6}"/>
          </ac:spMkLst>
        </pc:spChg>
        <pc:picChg chg="add mod">
          <ac:chgData name="Olubusola Agboola" userId="8726be00-4e69-49ce-89d7-5a575e3f0ff6" providerId="ADAL" clId="{560AA729-8695-4F55-A61F-97918151E3F0}" dt="2022-06-14T16:50:13.469" v="277" actId="1076"/>
          <ac:picMkLst>
            <pc:docMk/>
            <pc:sldMk cId="876864270" sldId="257"/>
            <ac:picMk id="4" creationId="{699FD0B9-1094-45AE-99B5-587399621C3E}"/>
          </ac:picMkLst>
        </pc:picChg>
        <pc:picChg chg="add mod">
          <ac:chgData name="Olubusola Agboola" userId="8726be00-4e69-49ce-89d7-5a575e3f0ff6" providerId="ADAL" clId="{560AA729-8695-4F55-A61F-97918151E3F0}" dt="2022-06-14T14:20:38.126" v="42" actId="1036"/>
          <ac:picMkLst>
            <pc:docMk/>
            <pc:sldMk cId="876864270" sldId="257"/>
            <ac:picMk id="10" creationId="{BDC01F3D-4086-4A10-B45B-60CF9398380B}"/>
          </ac:picMkLst>
        </pc:picChg>
      </pc:sldChg>
      <pc:sldChg chg="addSp delSp modSp add mod modTransition setBg">
        <pc:chgData name="Olubusola Agboola" userId="8726be00-4e69-49ce-89d7-5a575e3f0ff6" providerId="ADAL" clId="{560AA729-8695-4F55-A61F-97918151E3F0}" dt="2022-06-15T06:44:34.147" v="1079"/>
        <pc:sldMkLst>
          <pc:docMk/>
          <pc:sldMk cId="799975870" sldId="258"/>
        </pc:sldMkLst>
        <pc:spChg chg="del">
          <ac:chgData name="Olubusola Agboola" userId="8726be00-4e69-49ce-89d7-5a575e3f0ff6" providerId="ADAL" clId="{560AA729-8695-4F55-A61F-97918151E3F0}" dt="2022-06-14T14:19:00.860" v="21" actId="478"/>
          <ac:spMkLst>
            <pc:docMk/>
            <pc:sldMk cId="799975870" sldId="258"/>
            <ac:spMk id="2" creationId="{ED81EEF0-6AFC-472D-8C4F-30D13927DEE4}"/>
          </ac:spMkLst>
        </pc:spChg>
        <pc:spChg chg="del">
          <ac:chgData name="Olubusola Agboola" userId="8726be00-4e69-49ce-89d7-5a575e3f0ff6" providerId="ADAL" clId="{560AA729-8695-4F55-A61F-97918151E3F0}" dt="2022-06-14T14:19:03.596" v="22"/>
          <ac:spMkLst>
            <pc:docMk/>
            <pc:sldMk cId="799975870" sldId="258"/>
            <ac:spMk id="3" creationId="{FEF80492-2EEE-43C1-8524-06E1D260A04D}"/>
          </ac:spMkLst>
        </pc:spChg>
        <pc:spChg chg="add mod">
          <ac:chgData name="Olubusola Agboola" userId="8726be00-4e69-49ce-89d7-5a575e3f0ff6" providerId="ADAL" clId="{560AA729-8695-4F55-A61F-97918151E3F0}" dt="2022-06-14T16:54:14.443" v="405" actId="255"/>
          <ac:spMkLst>
            <pc:docMk/>
            <pc:sldMk cId="799975870" sldId="258"/>
            <ac:spMk id="5" creationId="{080C9593-18B1-4230-AE89-4DCCC4ED6889}"/>
          </ac:spMkLst>
        </pc:spChg>
        <pc:spChg chg="add del">
          <ac:chgData name="Olubusola Agboola" userId="8726be00-4e69-49ce-89d7-5a575e3f0ff6" providerId="ADAL" clId="{560AA729-8695-4F55-A61F-97918151E3F0}" dt="2022-06-14T14:19:24.193" v="31" actId="26606"/>
          <ac:spMkLst>
            <pc:docMk/>
            <pc:sldMk cId="799975870" sldId="258"/>
            <ac:spMk id="6" creationId="{42A4FC2C-047E-45A5-965D-8E1E3BF09BC6}"/>
          </ac:spMkLst>
        </pc:spChg>
        <pc:spChg chg="add del">
          <ac:chgData name="Olubusola Agboola" userId="8726be00-4e69-49ce-89d7-5a575e3f0ff6" providerId="ADAL" clId="{560AA729-8695-4F55-A61F-97918151E3F0}" dt="2022-06-14T14:19:19.616" v="25" actId="26606"/>
          <ac:spMkLst>
            <pc:docMk/>
            <pc:sldMk cId="799975870" sldId="258"/>
            <ac:spMk id="8" creationId="{099890C8-69A3-3B9F-AF02-59117B5EC293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9" creationId="{F3060C83-F051-4F0E-ABAD-AA0DFC48B218}"/>
          </ac:spMkLst>
        </pc:spChg>
        <pc:spChg chg="add del">
          <ac:chgData name="Olubusola Agboola" userId="8726be00-4e69-49ce-89d7-5a575e3f0ff6" providerId="ADAL" clId="{560AA729-8695-4F55-A61F-97918151E3F0}" dt="2022-06-14T14:19:19.616" v="25" actId="26606"/>
          <ac:spMkLst>
            <pc:docMk/>
            <pc:sldMk cId="799975870" sldId="258"/>
            <ac:spMk id="11" creationId="{5AA03EDC-7067-4DFF-B672-541D016AAAB8}"/>
          </ac:spMkLst>
        </pc:spChg>
        <pc:spChg chg="add del">
          <ac:chgData name="Olubusola Agboola" userId="8726be00-4e69-49ce-89d7-5a575e3f0ff6" providerId="ADAL" clId="{560AA729-8695-4F55-A61F-97918151E3F0}" dt="2022-06-14T14:19:19.616" v="25" actId="26606"/>
          <ac:spMkLst>
            <pc:docMk/>
            <pc:sldMk cId="799975870" sldId="258"/>
            <ac:spMk id="13" creationId="{0EBF3E39-B0BE-496A-8604-9007470FFA3A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15" creationId="{3783CA14-24A1-485C-8B30-D6A5D87987AD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16" creationId="{83C98ABE-055B-441F-B07E-44F97F083C39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17" creationId="{9A97C86A-04D6-40F7-AE84-31AB43E6A846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18" creationId="{29FDB030-9B49-4CED-8CCD-4D99382388AC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19" creationId="{FF9F2414-84E8-453E-B1F3-389FDE8192D9}"/>
          </ac:spMkLst>
        </pc:spChg>
        <pc:spChg chg="add del">
          <ac:chgData name="Olubusola Agboola" userId="8726be00-4e69-49ce-89d7-5a575e3f0ff6" providerId="ADAL" clId="{560AA729-8695-4F55-A61F-97918151E3F0}" dt="2022-06-14T14:19:20.997" v="27" actId="26606"/>
          <ac:spMkLst>
            <pc:docMk/>
            <pc:sldMk cId="799975870" sldId="258"/>
            <ac:spMk id="21" creationId="{3ECA69A1-7536-43AC-85EF-C7106179F5ED}"/>
          </ac:spMkLst>
        </pc:spChg>
        <pc:picChg chg="add mod">
          <ac:chgData name="Olubusola Agboola" userId="8726be00-4e69-49ce-89d7-5a575e3f0ff6" providerId="ADAL" clId="{560AA729-8695-4F55-A61F-97918151E3F0}" dt="2022-06-14T16:55:37.045" v="406" actId="14100"/>
          <ac:picMkLst>
            <pc:docMk/>
            <pc:sldMk cId="799975870" sldId="258"/>
            <ac:picMk id="4" creationId="{80E75948-1518-4152-90C9-C3FB98E5822A}"/>
          </ac:picMkLst>
        </pc:picChg>
        <pc:picChg chg="add mod">
          <ac:chgData name="Olubusola Agboola" userId="8726be00-4e69-49ce-89d7-5a575e3f0ff6" providerId="ADAL" clId="{560AA729-8695-4F55-A61F-97918151E3F0}" dt="2022-06-14T14:20:47.151" v="44" actId="1076"/>
          <ac:picMkLst>
            <pc:docMk/>
            <pc:sldMk cId="799975870" sldId="258"/>
            <ac:picMk id="20" creationId="{89F72336-643A-4B7C-99B6-AF3C624EE778}"/>
          </ac:picMkLst>
        </pc:picChg>
      </pc:sldChg>
      <pc:sldChg chg="addSp delSp modSp add 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3809975217" sldId="259"/>
        </pc:sldMkLst>
        <pc:spChg chg="del">
          <ac:chgData name="Olubusola Agboola" userId="8726be00-4e69-49ce-89d7-5a575e3f0ff6" providerId="ADAL" clId="{560AA729-8695-4F55-A61F-97918151E3F0}" dt="2022-06-14T15:37:05.297" v="46" actId="478"/>
          <ac:spMkLst>
            <pc:docMk/>
            <pc:sldMk cId="3809975217" sldId="259"/>
            <ac:spMk id="2" creationId="{56A9E768-97AE-4912-89D0-149DA76F2669}"/>
          </ac:spMkLst>
        </pc:spChg>
        <pc:spChg chg="del">
          <ac:chgData name="Olubusola Agboola" userId="8726be00-4e69-49ce-89d7-5a575e3f0ff6" providerId="ADAL" clId="{560AA729-8695-4F55-A61F-97918151E3F0}" dt="2022-06-14T15:37:07.027" v="47"/>
          <ac:spMkLst>
            <pc:docMk/>
            <pc:sldMk cId="3809975217" sldId="259"/>
            <ac:spMk id="3" creationId="{03890C00-B8E0-4641-BBC0-93310E319763}"/>
          </ac:spMkLst>
        </pc:spChg>
        <pc:spChg chg="add mod">
          <ac:chgData name="Olubusola Agboola" userId="8726be00-4e69-49ce-89d7-5a575e3f0ff6" providerId="ADAL" clId="{560AA729-8695-4F55-A61F-97918151E3F0}" dt="2022-06-14T16:58:58.321" v="446" actId="20577"/>
          <ac:spMkLst>
            <pc:docMk/>
            <pc:sldMk cId="3809975217" sldId="259"/>
            <ac:spMk id="6" creationId="{4BD89CAD-B9E6-4C2E-86B8-CBF82033CF53}"/>
          </ac:spMkLst>
        </pc:spChg>
        <pc:picChg chg="add mod">
          <ac:chgData name="Olubusola Agboola" userId="8726be00-4e69-49ce-89d7-5a575e3f0ff6" providerId="ADAL" clId="{560AA729-8695-4F55-A61F-97918151E3F0}" dt="2022-06-14T16:59:45.803" v="448" actId="14100"/>
          <ac:picMkLst>
            <pc:docMk/>
            <pc:sldMk cId="3809975217" sldId="259"/>
            <ac:picMk id="4" creationId="{582E4205-6A82-4B49-B300-93AA7152A1A1}"/>
          </ac:picMkLst>
        </pc:picChg>
        <pc:picChg chg="add">
          <ac:chgData name="Olubusola Agboola" userId="8726be00-4e69-49ce-89d7-5a575e3f0ff6" providerId="ADAL" clId="{560AA729-8695-4F55-A61F-97918151E3F0}" dt="2022-06-14T15:37:52.395" v="55"/>
          <ac:picMkLst>
            <pc:docMk/>
            <pc:sldMk cId="3809975217" sldId="259"/>
            <ac:picMk id="5" creationId="{757CBE4E-98BE-4AFE-82F7-350257B306BD}"/>
          </ac:picMkLst>
        </pc:picChg>
      </pc:sldChg>
      <pc:sldChg chg="addSp delSp modSp add 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1900877082" sldId="260"/>
        </pc:sldMkLst>
        <pc:spChg chg="del">
          <ac:chgData name="Olubusola Agboola" userId="8726be00-4e69-49ce-89d7-5a575e3f0ff6" providerId="ADAL" clId="{560AA729-8695-4F55-A61F-97918151E3F0}" dt="2022-06-14T15:50:53.744" v="57" actId="478"/>
          <ac:spMkLst>
            <pc:docMk/>
            <pc:sldMk cId="1900877082" sldId="260"/>
            <ac:spMk id="2" creationId="{9F89553F-5AFC-424C-91AA-EF7D0402F310}"/>
          </ac:spMkLst>
        </pc:spChg>
        <pc:spChg chg="del">
          <ac:chgData name="Olubusola Agboola" userId="8726be00-4e69-49ce-89d7-5a575e3f0ff6" providerId="ADAL" clId="{560AA729-8695-4F55-A61F-97918151E3F0}" dt="2022-06-14T15:50:55.423" v="58"/>
          <ac:spMkLst>
            <pc:docMk/>
            <pc:sldMk cId="1900877082" sldId="260"/>
            <ac:spMk id="3" creationId="{45DA03AE-95A6-4D99-9400-A24179374E86}"/>
          </ac:spMkLst>
        </pc:spChg>
        <pc:spChg chg="add mod">
          <ac:chgData name="Olubusola Agboola" userId="8726be00-4e69-49ce-89d7-5a575e3f0ff6" providerId="ADAL" clId="{560AA729-8695-4F55-A61F-97918151E3F0}" dt="2022-06-15T06:23:08.353" v="537" actId="20577"/>
          <ac:spMkLst>
            <pc:docMk/>
            <pc:sldMk cId="1900877082" sldId="260"/>
            <ac:spMk id="5" creationId="{2637C42F-B4E2-49BA-ADAD-08666E740EB3}"/>
          </ac:spMkLst>
        </pc:spChg>
        <pc:spChg chg="add del mod">
          <ac:chgData name="Olubusola Agboola" userId="8726be00-4e69-49ce-89d7-5a575e3f0ff6" providerId="ADAL" clId="{560AA729-8695-4F55-A61F-97918151E3F0}" dt="2022-06-15T06:22:40.235" v="530" actId="478"/>
          <ac:spMkLst>
            <pc:docMk/>
            <pc:sldMk cId="1900877082" sldId="260"/>
            <ac:spMk id="8" creationId="{0F3D652A-4132-4D2B-BF6D-ABA4C0F6B4EA}"/>
          </ac:spMkLst>
        </pc:spChg>
        <pc:picChg chg="add del mod">
          <ac:chgData name="Olubusola Agboola" userId="8726be00-4e69-49ce-89d7-5a575e3f0ff6" providerId="ADAL" clId="{560AA729-8695-4F55-A61F-97918151E3F0}" dt="2022-06-15T06:22:27.935" v="526" actId="478"/>
          <ac:picMkLst>
            <pc:docMk/>
            <pc:sldMk cId="1900877082" sldId="260"/>
            <ac:picMk id="4" creationId="{DC1ACFB1-9138-44F5-9F93-0F2EE7216A27}"/>
          </ac:picMkLst>
        </pc:picChg>
        <pc:picChg chg="add mod">
          <ac:chgData name="Olubusola Agboola" userId="8726be00-4e69-49ce-89d7-5a575e3f0ff6" providerId="ADAL" clId="{560AA729-8695-4F55-A61F-97918151E3F0}" dt="2022-06-14T17:05:25.645" v="497" actId="1076"/>
          <ac:picMkLst>
            <pc:docMk/>
            <pc:sldMk cId="1900877082" sldId="260"/>
            <ac:picMk id="6" creationId="{4CC83C9E-CB64-4558-B4F9-ABDAED922195}"/>
          </ac:picMkLst>
        </pc:picChg>
        <pc:picChg chg="add mod">
          <ac:chgData name="Olubusola Agboola" userId="8726be00-4e69-49ce-89d7-5a575e3f0ff6" providerId="ADAL" clId="{560AA729-8695-4F55-A61F-97918151E3F0}" dt="2022-06-15T06:22:59.915" v="536" actId="1076"/>
          <ac:picMkLst>
            <pc:docMk/>
            <pc:sldMk cId="1900877082" sldId="260"/>
            <ac:picMk id="9" creationId="{B248D81A-2C6B-4DD5-99D8-3A604B0D9465}"/>
          </ac:picMkLst>
        </pc:picChg>
      </pc:sldChg>
      <pc:sldChg chg="addSp delSp modSp add 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1153896454" sldId="261"/>
        </pc:sldMkLst>
        <pc:spChg chg="del">
          <ac:chgData name="Olubusola Agboola" userId="8726be00-4e69-49ce-89d7-5a575e3f0ff6" providerId="ADAL" clId="{560AA729-8695-4F55-A61F-97918151E3F0}" dt="2022-06-14T16:03:55.724" v="61" actId="478"/>
          <ac:spMkLst>
            <pc:docMk/>
            <pc:sldMk cId="1153896454" sldId="261"/>
            <ac:spMk id="2" creationId="{FDD14C36-D29D-4190-8762-F5302E11EF24}"/>
          </ac:spMkLst>
        </pc:spChg>
        <pc:spChg chg="del">
          <ac:chgData name="Olubusola Agboola" userId="8726be00-4e69-49ce-89d7-5a575e3f0ff6" providerId="ADAL" clId="{560AA729-8695-4F55-A61F-97918151E3F0}" dt="2022-06-14T16:03:57.540" v="62"/>
          <ac:spMkLst>
            <pc:docMk/>
            <pc:sldMk cId="1153896454" sldId="261"/>
            <ac:spMk id="3" creationId="{3426EDBA-97CD-4256-B0C5-708021D22370}"/>
          </ac:spMkLst>
        </pc:spChg>
        <pc:spChg chg="add mod">
          <ac:chgData name="Olubusola Agboola" userId="8726be00-4e69-49ce-89d7-5a575e3f0ff6" providerId="ADAL" clId="{560AA729-8695-4F55-A61F-97918151E3F0}" dt="2022-06-15T06:26:03.343" v="561" actId="20577"/>
          <ac:spMkLst>
            <pc:docMk/>
            <pc:sldMk cId="1153896454" sldId="261"/>
            <ac:spMk id="5" creationId="{9ACD1DF4-3AC6-4B7D-8472-CB047A861A5E}"/>
          </ac:spMkLst>
        </pc:spChg>
        <pc:picChg chg="add mod">
          <ac:chgData name="Olubusola Agboola" userId="8726be00-4e69-49ce-89d7-5a575e3f0ff6" providerId="ADAL" clId="{560AA729-8695-4F55-A61F-97918151E3F0}" dt="2022-06-14T16:04:08.946" v="64" actId="14100"/>
          <ac:picMkLst>
            <pc:docMk/>
            <pc:sldMk cId="1153896454" sldId="261"/>
            <ac:picMk id="4" creationId="{69EDBB71-7210-42D8-AFD7-AE697C649428}"/>
          </ac:picMkLst>
        </pc:picChg>
        <pc:picChg chg="add">
          <ac:chgData name="Olubusola Agboola" userId="8726be00-4e69-49ce-89d7-5a575e3f0ff6" providerId="ADAL" clId="{560AA729-8695-4F55-A61F-97918151E3F0}" dt="2022-06-14T17:05:20.556" v="496"/>
          <ac:picMkLst>
            <pc:docMk/>
            <pc:sldMk cId="1153896454" sldId="261"/>
            <ac:picMk id="6" creationId="{588608E3-5BE4-4F26-8B01-D6A74CDD161A}"/>
          </ac:picMkLst>
        </pc:picChg>
      </pc:sldChg>
      <pc:sldChg chg="addSp delSp modSp add 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1315679917" sldId="262"/>
        </pc:sldMkLst>
        <pc:spChg chg="del">
          <ac:chgData name="Olubusola Agboola" userId="8726be00-4e69-49ce-89d7-5a575e3f0ff6" providerId="ADAL" clId="{560AA729-8695-4F55-A61F-97918151E3F0}" dt="2022-06-14T16:44:09.058" v="66" actId="478"/>
          <ac:spMkLst>
            <pc:docMk/>
            <pc:sldMk cId="1315679917" sldId="262"/>
            <ac:spMk id="2" creationId="{E1C69745-6A44-4A00-9C19-905E4413AEB9}"/>
          </ac:spMkLst>
        </pc:spChg>
        <pc:spChg chg="del">
          <ac:chgData name="Olubusola Agboola" userId="8726be00-4e69-49ce-89d7-5a575e3f0ff6" providerId="ADAL" clId="{560AA729-8695-4F55-A61F-97918151E3F0}" dt="2022-06-14T16:44:11.196" v="67"/>
          <ac:spMkLst>
            <pc:docMk/>
            <pc:sldMk cId="1315679917" sldId="262"/>
            <ac:spMk id="3" creationId="{9B1380EA-1EFC-4659-ABF9-612D11379DBB}"/>
          </ac:spMkLst>
        </pc:spChg>
        <pc:picChg chg="add mod">
          <ac:chgData name="Olubusola Agboola" userId="8726be00-4e69-49ce-89d7-5a575e3f0ff6" providerId="ADAL" clId="{560AA729-8695-4F55-A61F-97918151E3F0}" dt="2022-06-14T16:44:27.254" v="70" actId="14100"/>
          <ac:picMkLst>
            <pc:docMk/>
            <pc:sldMk cId="1315679917" sldId="262"/>
            <ac:picMk id="4" creationId="{03A6FA38-47FF-4EE0-86AB-C79D44B3934A}"/>
          </ac:picMkLst>
        </pc:picChg>
        <pc:picChg chg="add">
          <ac:chgData name="Olubusola Agboola" userId="8726be00-4e69-49ce-89d7-5a575e3f0ff6" providerId="ADAL" clId="{560AA729-8695-4F55-A61F-97918151E3F0}" dt="2022-06-14T16:51:21.740" v="319"/>
          <ac:picMkLst>
            <pc:docMk/>
            <pc:sldMk cId="1315679917" sldId="262"/>
            <ac:picMk id="5" creationId="{08A35243-B068-4EC9-BBE7-8F8513FC51DE}"/>
          </ac:picMkLst>
        </pc:picChg>
      </pc:sldChg>
      <pc:sldChg chg="addSp delSp modSp add modTransition">
        <pc:chgData name="Olubusola Agboola" userId="8726be00-4e69-49ce-89d7-5a575e3f0ff6" providerId="ADAL" clId="{560AA729-8695-4F55-A61F-97918151E3F0}" dt="2022-06-15T06:44:34.147" v="1079"/>
        <pc:sldMkLst>
          <pc:docMk/>
          <pc:sldMk cId="1275457236" sldId="263"/>
        </pc:sldMkLst>
        <pc:spChg chg="del">
          <ac:chgData name="Olubusola Agboola" userId="8726be00-4e69-49ce-89d7-5a575e3f0ff6" providerId="ADAL" clId="{560AA729-8695-4F55-A61F-97918151E3F0}" dt="2022-06-15T06:24:46.142" v="540" actId="478"/>
          <ac:spMkLst>
            <pc:docMk/>
            <pc:sldMk cId="1275457236" sldId="263"/>
            <ac:spMk id="2" creationId="{7999467F-DF5C-40CE-9EC3-521900B6B9F3}"/>
          </ac:spMkLst>
        </pc:spChg>
        <pc:spChg chg="mod">
          <ac:chgData name="Olubusola Agboola" userId="8726be00-4e69-49ce-89d7-5a575e3f0ff6" providerId="ADAL" clId="{560AA729-8695-4F55-A61F-97918151E3F0}" dt="2022-06-15T06:39:50.933" v="1075" actId="5793"/>
          <ac:spMkLst>
            <pc:docMk/>
            <pc:sldMk cId="1275457236" sldId="263"/>
            <ac:spMk id="3" creationId="{916442A5-CA3C-4C48-9110-245607667B7B}"/>
          </ac:spMkLst>
        </pc:spChg>
        <pc:spChg chg="add mod">
          <ac:chgData name="Olubusola Agboola" userId="8726be00-4e69-49ce-89d7-5a575e3f0ff6" providerId="ADAL" clId="{560AA729-8695-4F55-A61F-97918151E3F0}" dt="2022-06-15T06:26:44.437" v="568" actId="255"/>
          <ac:spMkLst>
            <pc:docMk/>
            <pc:sldMk cId="1275457236" sldId="263"/>
            <ac:spMk id="5" creationId="{053F65C8-2565-4C6D-B845-BFFE18426159}"/>
          </ac:spMkLst>
        </pc:spChg>
        <pc:picChg chg="add">
          <ac:chgData name="Olubusola Agboola" userId="8726be00-4e69-49ce-89d7-5a575e3f0ff6" providerId="ADAL" clId="{560AA729-8695-4F55-A61F-97918151E3F0}" dt="2022-06-15T06:24:38.836" v="539"/>
          <ac:picMkLst>
            <pc:docMk/>
            <pc:sldMk cId="1275457236" sldId="263"/>
            <ac:picMk id="4" creationId="{4EAD1552-BF12-4708-9824-575B56DB5B1C}"/>
          </ac:picMkLst>
        </pc:picChg>
      </pc:sldChg>
      <pc:sldMasterChg chg="modTransition modSldLayout">
        <pc:chgData name="Olubusola Agboola" userId="8726be00-4e69-49ce-89d7-5a575e3f0ff6" providerId="ADAL" clId="{560AA729-8695-4F55-A61F-97918151E3F0}" dt="2022-06-15T06:44:34.147" v="1079"/>
        <pc:sldMasterMkLst>
          <pc:docMk/>
          <pc:sldMasterMk cId="125309189" sldId="2147483648"/>
        </pc:sldMasterMkLst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656250777" sldId="2147483649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3125129030" sldId="2147483650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2542691466" sldId="2147483651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1135844926" sldId="2147483652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1119494346" sldId="2147483653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3729058456" sldId="2147483654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3860043399" sldId="2147483655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2974072101" sldId="2147483656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4126176692" sldId="2147483657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1302782247" sldId="2147483658"/>
          </pc:sldLayoutMkLst>
        </pc:sldLayoutChg>
        <pc:sldLayoutChg chg="modTransition">
          <pc:chgData name="Olubusola Agboola" userId="8726be00-4e69-49ce-89d7-5a575e3f0ff6" providerId="ADAL" clId="{560AA729-8695-4F55-A61F-97918151E3F0}" dt="2022-06-15T06:44:34.147" v="1079"/>
          <pc:sldLayoutMkLst>
            <pc:docMk/>
            <pc:sldMasterMk cId="125309189" sldId="2147483648"/>
            <pc:sldLayoutMk cId="223339338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27CC-5796-4001-8F08-E696F01D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64830-48BF-4E13-801B-0FEDCC6DF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C811-AEA3-4E28-9F1E-01310184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8D04-DA8C-4998-9B12-8212FF9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5252-5A89-4863-868E-9FCA7E03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507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FB0-EA9A-4B52-B85D-3148DB9C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60217-0C43-4CE3-B6C1-37688FCA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3EEF-F382-4D6A-ABBB-C632637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0CBF-757D-4A4F-8949-5290F2F9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B40C-E527-4068-804B-7F1DEFD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7822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197C3-F1B8-4FB6-946E-9F88231DF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3139C-CB1F-449E-993F-57E2C494D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5F7C-123B-4251-B9DD-C916263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8F56-82BE-4B0C-97FA-5842679A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E47A-B5F7-4079-949D-E9B92B22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9338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A6D-BDE0-404F-BC57-D3399FA8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4E38-0248-4FFA-8A32-0C1950BE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9671-AF4E-4075-9711-7A78EFBC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73C9-F940-4C52-B2DA-7BF96644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9CB3-71DB-4DC4-A6ED-3E359D06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290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999-DECD-4285-B788-D7272336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B6DF-F554-4FA8-8DC9-F81F6E19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83A6-7E33-4F68-A0CA-50ACDB6D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5848-9D99-459C-BC56-403AB68F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5F36-755E-4590-9FCB-BAC3E879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914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231-8E1A-405B-B101-AD396A0B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31AC-BA88-46F3-9393-A44D3A08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C38F-8461-42F9-B45A-625B9A84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3F6F-7D5F-4C21-AECC-B25155F8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C500-1760-4B28-9E4C-395B75CB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BA7D-AB98-43F1-A5C4-3A271994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44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0E9C-9DED-4E41-B632-388E7205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5AEA-C868-4DB0-9E11-A17BA02B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B829-1D7D-4587-8D0B-2870B864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901F-9A36-4D95-BA39-B8F830CAF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621E-28C2-4448-9687-BEB475302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86E66-D290-493E-8D1B-E9F7B550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02FB-7A23-4230-8A97-C3BB69B8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75364-8951-4C16-B95E-E2818937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43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47F0-23E5-4FB8-B62E-B952C3D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0EABB-CFAF-48B6-B796-5685531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3EFE9-B669-4D60-85B9-A11725B0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8A127-C4F3-4B79-AECD-64C7F574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584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A1D89-9853-4AF0-8D80-F0EB6DA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D69F9-7439-49BA-BA8D-D55CC56E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B284-41D6-4B73-A9E7-20527544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0433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ED87-4FF9-47B8-B23E-75340DA8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F993-651A-42C9-862F-CEA67893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38AC-2C7F-457B-9BCC-C671AF72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EB92-74B0-4918-9848-94E7D509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33B1-22A5-4EEF-BFA1-755CF1F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70BC-558A-4A7F-B70B-BB191837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721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5D02-64F7-4D9B-B644-2135408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9C666-3CAE-43B7-AF73-FC163798F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4D24-C0BE-49C2-B05C-16F80A1F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5837-2F58-42F8-8B03-21CDC63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DFDC-E88C-4B26-B46F-94AEF7B2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B0EA-64E7-4CCE-B34B-F3EF38F5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766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6423B-DA1E-45C7-A5BB-834B557C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5BEF-BB69-4180-8723-CA435FB9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6CF4-D6B4-449F-B93A-7F376EC5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1A79-A8B0-4EEB-9627-D360123DBD4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389A-F685-43D3-B264-34F32110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BF3F-5B63-4D75-8BC8-6D317EC85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0352-8B0E-49E7-B357-9FC3B2F2B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43D-5509-4080-8F6B-40E555AF9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31" y="878889"/>
            <a:ext cx="11718524" cy="5448670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Shuttlers NG Geospatial Data</a:t>
            </a:r>
            <a:endParaRPr lang="en-GB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1B500-D526-4CF4-B129-AC3A8217F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73" y="0"/>
            <a:ext cx="878889" cy="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18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6FA38-47FF-4EE0-86AB-C79D44B3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05" y="248392"/>
            <a:ext cx="10458370" cy="59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35243-B068-4EC9-BBE7-8F8513FC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73" y="9525"/>
            <a:ext cx="878889" cy="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99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FD0B9-1094-45AE-99B5-58739962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683027" y="1375662"/>
            <a:ext cx="10467328" cy="539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01F3D-4086-4A10-B45B-60CF93983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73" y="9525"/>
            <a:ext cx="878889" cy="87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111D1-B39F-4EBD-99C0-D6BA0389E194}"/>
              </a:ext>
            </a:extLst>
          </p:cNvPr>
          <p:cNvSpPr txBox="1"/>
          <p:nvPr/>
        </p:nvSpPr>
        <p:spPr>
          <a:xfrm>
            <a:off x="514349" y="175333"/>
            <a:ext cx="10616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coordinates showed that more than 80% of bookings were made in the South-West of Nigeria, Lagos state precisely, followed by Abuja and a few other locations</a:t>
            </a:r>
            <a:endParaRPr lang="en-GB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642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75948-1518-4152-90C9-C3FB98E58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393795"/>
            <a:ext cx="10253889" cy="5226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F72336-643A-4B7C-99B6-AF3C624EE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51" y="187078"/>
            <a:ext cx="878889" cy="87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C9593-18B1-4230-AE89-4DCCC4ED6889}"/>
              </a:ext>
            </a:extLst>
          </p:cNvPr>
          <p:cNvSpPr txBox="1"/>
          <p:nvPr/>
        </p:nvSpPr>
        <p:spPr>
          <a:xfrm>
            <a:off x="638175" y="355106"/>
            <a:ext cx="10157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below shows the top 15 routes with the total booking attempts on them</a:t>
            </a:r>
            <a:endParaRPr lang="en-GB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58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E4205-6A82-4B49-B300-93AA7152A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28" y="1794268"/>
            <a:ext cx="10218198" cy="445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CBE4E-98BE-4AFE-82F7-350257B3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51" y="187078"/>
            <a:ext cx="878889" cy="87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89CAD-B9E6-4C2E-86B8-CBF82033CF53}"/>
              </a:ext>
            </a:extLst>
          </p:cNvPr>
          <p:cNvSpPr txBox="1"/>
          <p:nvPr/>
        </p:nvSpPr>
        <p:spPr>
          <a:xfrm>
            <a:off x="532660" y="399495"/>
            <a:ext cx="103779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attempts was highest for Ikoyi at 133,990, followed by 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Ojota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Ifako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﻿Ikoyi accounted for 49.29% of bookings.</a:t>
            </a:r>
          </a:p>
          <a:p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﻿Across all 50 Origin Location, bookings ranged from 1 to 133,990.</a:t>
            </a:r>
            <a:endParaRPr lang="en-GB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752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37C42F-B4E2-49BA-ADAD-08666E740EB3}"/>
              </a:ext>
            </a:extLst>
          </p:cNvPr>
          <p:cNvSpPr txBox="1"/>
          <p:nvPr/>
        </p:nvSpPr>
        <p:spPr>
          <a:xfrm>
            <a:off x="153879" y="1507196"/>
            <a:ext cx="4719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﻿At 127,153, Ikoyi had the highest destination booking and was 2,711.25% higher than Ikorodu, which had the lowest destination booking at 4,523.</a:t>
            </a: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Ikoyi accounted for 50.80% of destination bookings.</a:t>
            </a: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﻿Across all 10 Destination Location, destination booking ranged from 4,523 to 127,153.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83C9E-CB64-4558-B4F9-ABDAED92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61" y="26634"/>
            <a:ext cx="878889" cy="878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8D81A-2C6B-4DD5-99D8-3A604B0D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41" y="925442"/>
            <a:ext cx="6979967" cy="44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770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EDBB71-7210-42D8-AFD7-AE697C64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65" y="1636048"/>
            <a:ext cx="9658904" cy="459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CD1DF4-3AC6-4B7D-8472-CB047A861A5E}"/>
              </a:ext>
            </a:extLst>
          </p:cNvPr>
          <p:cNvSpPr txBox="1"/>
          <p:nvPr/>
        </p:nvSpPr>
        <p:spPr>
          <a:xfrm>
            <a:off x="1003177" y="488272"/>
            <a:ext cx="1009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﻿Customer bookings trended down, resulting in a 52.22% decrease between November 2021 and December 2021.</a:t>
            </a:r>
            <a:endParaRPr lang="en-GB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608E3-5BE4-4F26-8B01-D6A74CDD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51" y="187078"/>
            <a:ext cx="878889" cy="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6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42A5-CA3C-4C48-9110-24560766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7" y="1343695"/>
            <a:ext cx="10714608" cy="41706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fields such as date and customer ID should be correctly captured at the time of registration and booking to prevent null values that can skew results of analysis.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what was shared, more data should be gotten on customer demographics for analytics purpose, marketing and even product design.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Pricing data is required for comparative analysis with industry average.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D1552-BF12-4708-9824-575B56DB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51" y="187078"/>
            <a:ext cx="878889" cy="87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F65C8-2565-4C6D-B845-BFFE18426159}"/>
              </a:ext>
            </a:extLst>
          </p:cNvPr>
          <p:cNvSpPr txBox="1"/>
          <p:nvPr/>
        </p:nvSpPr>
        <p:spPr>
          <a:xfrm>
            <a:off x="807868" y="450204"/>
            <a:ext cx="97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GB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7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53344790C8E4DB2BF4C3BD41E24EE" ma:contentTypeVersion="15" ma:contentTypeDescription="Create a new document." ma:contentTypeScope="" ma:versionID="c33f9eecf9639271cd27a3143df6f0d0">
  <xsd:schema xmlns:xsd="http://www.w3.org/2001/XMLSchema" xmlns:xs="http://www.w3.org/2001/XMLSchema" xmlns:p="http://schemas.microsoft.com/office/2006/metadata/properties" xmlns:ns1="http://schemas.microsoft.com/sharepoint/v3" xmlns:ns3="95e691e0-12e7-4dfc-b2d2-33afcbaf44de" xmlns:ns4="2718192d-bf2c-49b2-b3bb-f37aa6c4e416" targetNamespace="http://schemas.microsoft.com/office/2006/metadata/properties" ma:root="true" ma:fieldsID="a00ffca18bb167fcf1599b597957f151" ns1:_="" ns3:_="" ns4:_="">
    <xsd:import namespace="http://schemas.microsoft.com/sharepoint/v3"/>
    <xsd:import namespace="95e691e0-12e7-4dfc-b2d2-33afcbaf44de"/>
    <xsd:import namespace="2718192d-bf2c-49b2-b3bb-f37aa6c4e4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691e0-12e7-4dfc-b2d2-33afcbaf4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8192d-bf2c-49b2-b3bb-f37aa6c4e4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360EC-09A2-434F-9547-B7EDC8F7E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5e691e0-12e7-4dfc-b2d2-33afcbaf44de"/>
    <ds:schemaRef ds:uri="2718192d-bf2c-49b2-b3bb-f37aa6c4e4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F03655-C944-4A20-B1C9-614CEC0EB8BE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718192d-bf2c-49b2-b3bb-f37aa6c4e416"/>
    <ds:schemaRef ds:uri="http://www.w3.org/XML/1998/namespace"/>
    <ds:schemaRef ds:uri="95e691e0-12e7-4dfc-b2d2-33afcbaf44de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59F3A9D-4CBE-4BF0-A26C-4B2106562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117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Shuttlers NG Geospatial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Shuttlers NG Geospatial Data</dc:title>
  <dc:creator>Olubusola Agboola</dc:creator>
  <cp:lastModifiedBy>Olubusola Agboola</cp:lastModifiedBy>
  <cp:revision>1</cp:revision>
  <dcterms:created xsi:type="dcterms:W3CDTF">2022-06-14T14:19:24Z</dcterms:created>
  <dcterms:modified xsi:type="dcterms:W3CDTF">2022-07-17T17:11:01Z</dcterms:modified>
</cp:coreProperties>
</file>