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9" r:id="rId4"/>
    <p:sldId id="257" r:id="rId5"/>
    <p:sldId id="258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1920"/>
    <a:srgbClr val="282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199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5C25-364C-4791-96C7-3B3CBD31E368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064F-2672-411B-81B7-210260DC93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5C25-364C-4791-96C7-3B3CBD31E368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064F-2672-411B-81B7-210260DC93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5C25-364C-4791-96C7-3B3CBD31E368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064F-2672-411B-81B7-210260DC93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5C25-364C-4791-96C7-3B3CBD31E368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064F-2672-411B-81B7-210260DC93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5C25-364C-4791-96C7-3B3CBD31E368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064F-2672-411B-81B7-210260DC93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5C25-364C-4791-96C7-3B3CBD31E368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064F-2672-411B-81B7-210260DC93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4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5C25-364C-4791-96C7-3B3CBD31E368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064F-2672-411B-81B7-210260DC93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9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5C25-364C-4791-96C7-3B3CBD31E368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064F-2672-411B-81B7-210260DC93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7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5C25-364C-4791-96C7-3B3CBD31E368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064F-2672-411B-81B7-210260DC93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5C25-364C-4791-96C7-3B3CBD31E368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064F-2672-411B-81B7-210260DC93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6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5C25-364C-4791-96C7-3B3CBD31E368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064F-2672-411B-81B7-210260DC93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5C25-364C-4791-96C7-3B3CBD31E368}" type="datetimeFigureOut">
              <a:rPr lang="en-US" smtClean="0"/>
              <a:t>27-Nov-19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A064F-2672-411B-81B7-210260DC93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CDD2C-FE19-40F7-8CED-2649539A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2795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ress Start 2P" panose="00000500000000000000" pitchFamily="2" charset="0"/>
              </a:rPr>
              <a:t>Swingfling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740B12E-84A7-4EDA-A9A7-39135ECB7191}"/>
              </a:ext>
            </a:extLst>
          </p:cNvPr>
          <p:cNvSpPr txBox="1"/>
          <p:nvPr/>
        </p:nvSpPr>
        <p:spPr>
          <a:xfrm>
            <a:off x="5033394" y="4068553"/>
            <a:ext cx="339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ress Start 2P" panose="00000500000000000000" pitchFamily="2" charset="0"/>
              </a:rPr>
              <a:t>Noah van Schijndel</a:t>
            </a:r>
          </a:p>
        </p:txBody>
      </p:sp>
    </p:spTree>
    <p:extLst>
      <p:ext uri="{BB962C8B-B14F-4D97-AF65-F5344CB8AC3E}">
        <p14:creationId xmlns:p14="http://schemas.microsoft.com/office/powerpoint/2010/main" val="406930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8970B-131B-4395-AEEC-9E4937E72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A20562D-0D7F-4D5A-8DEB-BFC1BCA9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B809053-9AA7-461E-8EC2-E7103133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95CD9-073B-4E2A-86C6-E3AF175A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B483CF0-0AB5-4B2C-AB3C-85DEDAF2B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7" y="-12040"/>
            <a:ext cx="7432646" cy="6882080"/>
          </a:xfrm>
        </p:spPr>
      </p:pic>
    </p:spTree>
    <p:extLst>
      <p:ext uri="{BB962C8B-B14F-4D97-AF65-F5344CB8AC3E}">
        <p14:creationId xmlns:p14="http://schemas.microsoft.com/office/powerpoint/2010/main" val="389462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DE37-287B-4C37-9BCC-8E818D53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110B8A0-56EE-4E27-8967-603333639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72000" cy="6858000"/>
          </a:xfrm>
        </p:spPr>
      </p:pic>
    </p:spTree>
    <p:extLst>
      <p:ext uri="{BB962C8B-B14F-4D97-AF65-F5344CB8AC3E}">
        <p14:creationId xmlns:p14="http://schemas.microsoft.com/office/powerpoint/2010/main" val="195892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E070B-610E-4690-A351-81F8374B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0802337-7C8C-49AA-B5F9-7B0437402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25" y="1275"/>
            <a:ext cx="4571150" cy="6856725"/>
          </a:xfrm>
        </p:spPr>
      </p:pic>
    </p:spTree>
    <p:extLst>
      <p:ext uri="{BB962C8B-B14F-4D97-AF65-F5344CB8AC3E}">
        <p14:creationId xmlns:p14="http://schemas.microsoft.com/office/powerpoint/2010/main" val="356132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71046-8D53-47FE-83D3-4B0C0E54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BBD42B-04EB-4312-879C-7045FEF21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28AA4FA-E833-4F47-A255-72A4D1A6A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"/>
          <a:stretch/>
        </p:blipFill>
        <p:spPr>
          <a:xfrm>
            <a:off x="1901909" y="0"/>
            <a:ext cx="5396513" cy="6866762"/>
          </a:xfrm>
          <a:prstGeom prst="rect">
            <a:avLst/>
          </a:prstGeom>
          <a:solidFill>
            <a:srgbClr val="171920"/>
          </a:solidFill>
        </p:spPr>
      </p:pic>
    </p:spTree>
    <p:extLst>
      <p:ext uri="{BB962C8B-B14F-4D97-AF65-F5344CB8AC3E}">
        <p14:creationId xmlns:p14="http://schemas.microsoft.com/office/powerpoint/2010/main" val="52356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93153-F688-4EF6-834A-F0814F99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1F61E2-208C-4051-811A-AD042B1C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D85E6D9-B17B-4B8E-9DC2-34951756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039"/>
            <a:ext cx="9144000" cy="47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2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3E9D8-F740-417D-ADE5-13621ECB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C9349E-C1FF-4B3E-A1A1-96818011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40FBA6-A5C7-4BA9-9D8F-54ABA89FD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08"/>
            <a:ext cx="9144000" cy="634346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155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4</Words>
  <Application>Microsoft Office PowerPoint</Application>
  <PresentationFormat>Diavoorstelling (4:3)</PresentationFormat>
  <Paragraphs>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Press Start 2P</vt:lpstr>
      <vt:lpstr>Kantoorthema</vt:lpstr>
      <vt:lpstr>Swingfling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Swingfling</dc:title>
  <dc:creator>Schijndel,Noah N.M. van</dc:creator>
  <cp:lastModifiedBy>Schijndel,Noah N.M. van</cp:lastModifiedBy>
  <cp:revision>6</cp:revision>
  <dcterms:created xsi:type="dcterms:W3CDTF">2019-11-27T09:29:45Z</dcterms:created>
  <dcterms:modified xsi:type="dcterms:W3CDTF">2019-11-27T13:08:59Z</dcterms:modified>
</cp:coreProperties>
</file>