
<file path=[Content_Types].xml><?xml version="1.0" encoding="utf-8"?>
<Types xmlns="http://schemas.openxmlformats.org/package/2006/content-types">
  <Default Extension="jpeg" ContentType="image/jpeg"/>
  <Default Extension="jp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3" r:id="rId4"/>
    <p:sldId id="258" r:id="rId5"/>
    <p:sldId id="259" r:id="rId6"/>
    <p:sldId id="264"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70165A61-07F7-419B-997E-7BB60FF88B35}" type="datetimeFigureOut">
              <a:rPr lang="tr-TR" smtClean="0"/>
              <a:t>19.08.2022</a:t>
            </a:fld>
            <a:endParaRPr lang="tr-TR"/>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tr-TR"/>
          </a:p>
        </p:txBody>
      </p:sp>
      <p:sp>
        <p:nvSpPr>
          <p:cNvPr id="6" name="Slide Number Placeholder 5"/>
          <p:cNvSpPr>
            <a:spLocks noGrp="1"/>
          </p:cNvSpPr>
          <p:nvPr>
            <p:ph type="sldNum" sz="quarter" idx="12"/>
          </p:nvPr>
        </p:nvSpPr>
        <p:spPr>
          <a:xfrm>
            <a:off x="10469880" y="320040"/>
            <a:ext cx="914400" cy="320040"/>
          </a:xfrm>
        </p:spPr>
        <p:txBody>
          <a:bodyPr/>
          <a:lstStyle/>
          <a:p>
            <a:fld id="{E3C6D462-988C-4EAE-B316-9018FE713A69}" type="slidenum">
              <a:rPr lang="tr-TR" smtClean="0"/>
              <a:t>‹#›</a:t>
            </a:fld>
            <a:endParaRPr lang="tr-TR"/>
          </a:p>
        </p:txBody>
      </p:sp>
    </p:spTree>
    <p:extLst>
      <p:ext uri="{BB962C8B-B14F-4D97-AF65-F5344CB8AC3E}">
        <p14:creationId xmlns:p14="http://schemas.microsoft.com/office/powerpoint/2010/main" val="1897256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0165A61-07F7-419B-997E-7BB60FF88B35}" type="datetimeFigureOut">
              <a:rPr lang="tr-TR" smtClean="0"/>
              <a:t>19.08.2022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3C6D462-988C-4EAE-B316-9018FE713A69}" type="slidenum">
              <a:rPr lang="tr-TR" smtClean="0"/>
              <a:t>‹#›</a:t>
            </a:fld>
            <a:endParaRPr lang="tr-TR"/>
          </a:p>
        </p:txBody>
      </p:sp>
    </p:spTree>
    <p:extLst>
      <p:ext uri="{BB962C8B-B14F-4D97-AF65-F5344CB8AC3E}">
        <p14:creationId xmlns:p14="http://schemas.microsoft.com/office/powerpoint/2010/main" val="2613708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804672" y="320040"/>
            <a:ext cx="3657600" cy="320040"/>
          </a:xfrm>
        </p:spPr>
        <p:txBody>
          <a:bodyPr/>
          <a:lstStyle/>
          <a:p>
            <a:fld id="{70165A61-07F7-419B-997E-7BB60FF88B35}" type="datetimeFigureOut">
              <a:rPr lang="tr-TR" smtClean="0"/>
              <a:t>19.08.2022</a:t>
            </a:fld>
            <a:endParaRPr lang="tr-TR"/>
          </a:p>
        </p:txBody>
      </p:sp>
      <p:sp>
        <p:nvSpPr>
          <p:cNvPr id="5" name="Footer Placeholder 4"/>
          <p:cNvSpPr>
            <a:spLocks noGrp="1"/>
          </p:cNvSpPr>
          <p:nvPr>
            <p:ph type="ftr" sz="quarter" idx="11"/>
          </p:nvPr>
        </p:nvSpPr>
        <p:spPr>
          <a:xfrm>
            <a:off x="804672" y="6227064"/>
            <a:ext cx="10588752" cy="320040"/>
          </a:xfrm>
        </p:spPr>
        <p:txBody>
          <a:bodyPr/>
          <a:lstStyle/>
          <a:p>
            <a:endParaRPr lang="tr-TR"/>
          </a:p>
        </p:txBody>
      </p:sp>
      <p:sp>
        <p:nvSpPr>
          <p:cNvPr id="6" name="Slide Number Placeholder 5"/>
          <p:cNvSpPr>
            <a:spLocks noGrp="1"/>
          </p:cNvSpPr>
          <p:nvPr>
            <p:ph type="sldNum" sz="quarter" idx="12"/>
          </p:nvPr>
        </p:nvSpPr>
        <p:spPr>
          <a:xfrm>
            <a:off x="10469880" y="320040"/>
            <a:ext cx="914400" cy="320040"/>
          </a:xfrm>
        </p:spPr>
        <p:txBody>
          <a:bodyPr/>
          <a:lstStyle/>
          <a:p>
            <a:fld id="{E3C6D462-988C-4EAE-B316-9018FE713A69}" type="slidenum">
              <a:rPr lang="tr-TR" smtClean="0"/>
              <a:t>‹#›</a:t>
            </a:fld>
            <a:endParaRPr lang="tr-TR"/>
          </a:p>
        </p:txBody>
      </p:sp>
    </p:spTree>
    <p:extLst>
      <p:ext uri="{BB962C8B-B14F-4D97-AF65-F5344CB8AC3E}">
        <p14:creationId xmlns:p14="http://schemas.microsoft.com/office/powerpoint/2010/main" val="3958366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0165A61-07F7-419B-997E-7BB60FF88B35}" type="datetimeFigureOut">
              <a:rPr lang="tr-TR" smtClean="0"/>
              <a:t>19.08.2022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3C6D462-988C-4EAE-B316-9018FE713A69}" type="slidenum">
              <a:rPr lang="tr-TR" smtClean="0"/>
              <a:t>‹#›</a:t>
            </a:fld>
            <a:endParaRPr lang="tr-TR"/>
          </a:p>
        </p:txBody>
      </p:sp>
    </p:spTree>
    <p:extLst>
      <p:ext uri="{BB962C8B-B14F-4D97-AF65-F5344CB8AC3E}">
        <p14:creationId xmlns:p14="http://schemas.microsoft.com/office/powerpoint/2010/main" val="3641732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804672" y="320040"/>
            <a:ext cx="3657600" cy="320040"/>
          </a:xfrm>
        </p:spPr>
        <p:txBody>
          <a:bodyPr/>
          <a:lstStyle/>
          <a:p>
            <a:fld id="{70165A61-07F7-419B-997E-7BB60FF88B35}" type="datetimeFigureOut">
              <a:rPr lang="tr-TR" smtClean="0"/>
              <a:t>19.08.2022</a:t>
            </a:fld>
            <a:endParaRPr lang="tr-TR"/>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tr-TR"/>
          </a:p>
        </p:txBody>
      </p:sp>
      <p:sp>
        <p:nvSpPr>
          <p:cNvPr id="6" name="Slide Number Placeholder 5"/>
          <p:cNvSpPr>
            <a:spLocks noGrp="1"/>
          </p:cNvSpPr>
          <p:nvPr>
            <p:ph type="sldNum" sz="quarter" idx="12"/>
          </p:nvPr>
        </p:nvSpPr>
        <p:spPr>
          <a:xfrm>
            <a:off x="10469880" y="320040"/>
            <a:ext cx="914400" cy="320040"/>
          </a:xfrm>
        </p:spPr>
        <p:txBody>
          <a:bodyPr/>
          <a:lstStyle/>
          <a:p>
            <a:fld id="{E3C6D462-988C-4EAE-B316-9018FE713A69}" type="slidenum">
              <a:rPr lang="tr-TR" smtClean="0"/>
              <a:t>‹#›</a:t>
            </a:fld>
            <a:endParaRPr lang="tr-TR"/>
          </a:p>
        </p:txBody>
      </p:sp>
    </p:spTree>
    <p:extLst>
      <p:ext uri="{BB962C8B-B14F-4D97-AF65-F5344CB8AC3E}">
        <p14:creationId xmlns:p14="http://schemas.microsoft.com/office/powerpoint/2010/main" val="3192268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a:xfrm>
            <a:off x="804672" y="320040"/>
            <a:ext cx="3657600" cy="320040"/>
          </a:xfrm>
        </p:spPr>
        <p:txBody>
          <a:bodyPr/>
          <a:lstStyle/>
          <a:p>
            <a:fld id="{70165A61-07F7-419B-997E-7BB60FF88B35}" type="datetimeFigureOut">
              <a:rPr lang="tr-TR" smtClean="0"/>
              <a:t>19.08.2022</a:t>
            </a:fld>
            <a:endParaRPr lang="tr-TR"/>
          </a:p>
        </p:txBody>
      </p:sp>
      <p:sp>
        <p:nvSpPr>
          <p:cNvPr id="6" name="Footer Placeholder 5"/>
          <p:cNvSpPr>
            <a:spLocks noGrp="1"/>
          </p:cNvSpPr>
          <p:nvPr>
            <p:ph type="ftr" sz="quarter" idx="11"/>
          </p:nvPr>
        </p:nvSpPr>
        <p:spPr>
          <a:xfrm>
            <a:off x="804672" y="6227064"/>
            <a:ext cx="10588752" cy="320040"/>
          </a:xfrm>
        </p:spPr>
        <p:txBody>
          <a:bodyPr/>
          <a:lstStyle/>
          <a:p>
            <a:endParaRPr lang="tr-TR"/>
          </a:p>
        </p:txBody>
      </p:sp>
      <p:sp>
        <p:nvSpPr>
          <p:cNvPr id="7" name="Slide Number Placeholder 6"/>
          <p:cNvSpPr>
            <a:spLocks noGrp="1"/>
          </p:cNvSpPr>
          <p:nvPr>
            <p:ph type="sldNum" sz="quarter" idx="12"/>
          </p:nvPr>
        </p:nvSpPr>
        <p:spPr>
          <a:xfrm>
            <a:off x="10469880" y="320040"/>
            <a:ext cx="914400" cy="320040"/>
          </a:xfrm>
        </p:spPr>
        <p:txBody>
          <a:bodyPr/>
          <a:lstStyle/>
          <a:p>
            <a:fld id="{E3C6D462-988C-4EAE-B316-9018FE713A69}" type="slidenum">
              <a:rPr lang="tr-TR" smtClean="0"/>
              <a:t>‹#›</a:t>
            </a:fld>
            <a:endParaRPr lang="tr-TR"/>
          </a:p>
        </p:txBody>
      </p:sp>
    </p:spTree>
    <p:extLst>
      <p:ext uri="{BB962C8B-B14F-4D97-AF65-F5344CB8AC3E}">
        <p14:creationId xmlns:p14="http://schemas.microsoft.com/office/powerpoint/2010/main" val="1545415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5125305" y="1488985"/>
            <a:ext cx="6264350" cy="169685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118447" y="4351687"/>
            <a:ext cx="6265588" cy="17040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a:xfrm>
            <a:off x="804672" y="320040"/>
            <a:ext cx="3657600" cy="320040"/>
          </a:xfrm>
        </p:spPr>
        <p:txBody>
          <a:bodyPr/>
          <a:lstStyle/>
          <a:p>
            <a:fld id="{70165A61-07F7-419B-997E-7BB60FF88B35}" type="datetimeFigureOut">
              <a:rPr lang="tr-TR" smtClean="0"/>
              <a:t>19.08.2022</a:t>
            </a:fld>
            <a:endParaRPr lang="tr-TR"/>
          </a:p>
        </p:txBody>
      </p:sp>
      <p:sp>
        <p:nvSpPr>
          <p:cNvPr id="8" name="Footer Placeholder 7"/>
          <p:cNvSpPr>
            <a:spLocks noGrp="1"/>
          </p:cNvSpPr>
          <p:nvPr>
            <p:ph type="ftr" sz="quarter" idx="11"/>
          </p:nvPr>
        </p:nvSpPr>
        <p:spPr>
          <a:xfrm>
            <a:off x="804672" y="6227064"/>
            <a:ext cx="10588752" cy="320040"/>
          </a:xfrm>
        </p:spPr>
        <p:txBody>
          <a:bodyPr/>
          <a:lstStyle/>
          <a:p>
            <a:endParaRPr lang="tr-TR"/>
          </a:p>
        </p:txBody>
      </p:sp>
      <p:sp>
        <p:nvSpPr>
          <p:cNvPr id="9" name="Slide Number Placeholder 8"/>
          <p:cNvSpPr>
            <a:spLocks noGrp="1"/>
          </p:cNvSpPr>
          <p:nvPr>
            <p:ph type="sldNum" sz="quarter" idx="12"/>
          </p:nvPr>
        </p:nvSpPr>
        <p:spPr>
          <a:xfrm>
            <a:off x="10469880" y="320040"/>
            <a:ext cx="914400" cy="320040"/>
          </a:xfrm>
        </p:spPr>
        <p:txBody>
          <a:bodyPr/>
          <a:lstStyle/>
          <a:p>
            <a:fld id="{E3C6D462-988C-4EAE-B316-9018FE713A69}" type="slidenum">
              <a:rPr lang="tr-TR" smtClean="0"/>
              <a:t>‹#›</a:t>
            </a:fld>
            <a:endParaRPr lang="tr-TR"/>
          </a:p>
        </p:txBody>
      </p:sp>
    </p:spTree>
    <p:extLst>
      <p:ext uri="{BB962C8B-B14F-4D97-AF65-F5344CB8AC3E}">
        <p14:creationId xmlns:p14="http://schemas.microsoft.com/office/powerpoint/2010/main" val="1870659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70165A61-07F7-419B-997E-7BB60FF88B35}" type="datetimeFigureOut">
              <a:rPr lang="tr-TR" smtClean="0"/>
              <a:t>19.08.2022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3C6D462-988C-4EAE-B316-9018FE713A69}" type="slidenum">
              <a:rPr lang="tr-TR" smtClean="0"/>
              <a:t>‹#›</a:t>
            </a:fld>
            <a:endParaRPr lang="tr-TR"/>
          </a:p>
        </p:txBody>
      </p:sp>
    </p:spTree>
    <p:extLst>
      <p:ext uri="{BB962C8B-B14F-4D97-AF65-F5344CB8AC3E}">
        <p14:creationId xmlns:p14="http://schemas.microsoft.com/office/powerpoint/2010/main" val="2914500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70165A61-07F7-419B-997E-7BB60FF88B35}" type="datetimeFigureOut">
              <a:rPr lang="tr-TR" smtClean="0"/>
              <a:t>19.08.2022</a:t>
            </a:fld>
            <a:endParaRPr lang="tr-TR"/>
          </a:p>
        </p:txBody>
      </p:sp>
      <p:sp>
        <p:nvSpPr>
          <p:cNvPr id="3" name="Footer Placeholder 2"/>
          <p:cNvSpPr>
            <a:spLocks noGrp="1"/>
          </p:cNvSpPr>
          <p:nvPr>
            <p:ph type="ftr" sz="quarter" idx="11"/>
          </p:nvPr>
        </p:nvSpPr>
        <p:spPr>
          <a:xfrm>
            <a:off x="804672" y="6227064"/>
            <a:ext cx="10588752" cy="320040"/>
          </a:xfrm>
        </p:spPr>
        <p:txBody>
          <a:bodyPr/>
          <a:lstStyle/>
          <a:p>
            <a:endParaRPr lang="tr-TR"/>
          </a:p>
        </p:txBody>
      </p:sp>
      <p:sp>
        <p:nvSpPr>
          <p:cNvPr id="4" name="Slide Number Placeholder 3"/>
          <p:cNvSpPr>
            <a:spLocks noGrp="1"/>
          </p:cNvSpPr>
          <p:nvPr>
            <p:ph type="sldNum" sz="quarter" idx="12"/>
          </p:nvPr>
        </p:nvSpPr>
        <p:spPr>
          <a:xfrm>
            <a:off x="10469880" y="320040"/>
            <a:ext cx="914400" cy="320040"/>
          </a:xfrm>
        </p:spPr>
        <p:txBody>
          <a:bodyPr/>
          <a:lstStyle/>
          <a:p>
            <a:fld id="{E3C6D462-988C-4EAE-B316-9018FE713A69}" type="slidenum">
              <a:rPr lang="tr-TR" smtClean="0"/>
              <a:t>‹#›</a:t>
            </a:fld>
            <a:endParaRPr lang="tr-TR"/>
          </a:p>
        </p:txBody>
      </p:sp>
    </p:spTree>
    <p:extLst>
      <p:ext uri="{BB962C8B-B14F-4D97-AF65-F5344CB8AC3E}">
        <p14:creationId xmlns:p14="http://schemas.microsoft.com/office/powerpoint/2010/main" val="2643731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0165A61-07F7-419B-997E-7BB60FF88B35}" type="datetimeFigureOut">
              <a:rPr lang="tr-TR" smtClean="0"/>
              <a:t>19.08.2022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3C6D462-988C-4EAE-B316-9018FE713A69}" type="slidenum">
              <a:rPr lang="tr-TR" smtClean="0"/>
              <a:t>‹#›</a:t>
            </a:fld>
            <a:endParaRPr lang="tr-TR"/>
          </a:p>
        </p:txBody>
      </p:sp>
    </p:spTree>
    <p:extLst>
      <p:ext uri="{BB962C8B-B14F-4D97-AF65-F5344CB8AC3E}">
        <p14:creationId xmlns:p14="http://schemas.microsoft.com/office/powerpoint/2010/main" val="2908061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804672" y="320040"/>
            <a:ext cx="3657600" cy="320040"/>
          </a:xfrm>
        </p:spPr>
        <p:txBody>
          <a:bodyPr/>
          <a:lstStyle/>
          <a:p>
            <a:fld id="{70165A61-07F7-419B-997E-7BB60FF88B35}" type="datetimeFigureOut">
              <a:rPr lang="tr-TR" smtClean="0"/>
              <a:t>19.08.2022</a:t>
            </a:fld>
            <a:endParaRPr lang="tr-TR"/>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E3C6D462-988C-4EAE-B316-9018FE713A69}" type="slidenum">
              <a:rPr lang="tr-TR" smtClean="0"/>
              <a:t>‹#›</a:t>
            </a:fld>
            <a:endParaRPr lang="tr-TR"/>
          </a:p>
        </p:txBody>
      </p:sp>
    </p:spTree>
    <p:extLst>
      <p:ext uri="{BB962C8B-B14F-4D97-AF65-F5344CB8AC3E}">
        <p14:creationId xmlns:p14="http://schemas.microsoft.com/office/powerpoint/2010/main" val="865816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70165A61-07F7-419B-997E-7BB60FF88B35}" type="datetimeFigureOut">
              <a:rPr lang="tr-TR" smtClean="0"/>
              <a:t>19.08.2022</a:t>
            </a:fld>
            <a:endParaRPr lang="tr-TR"/>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E3C6D462-988C-4EAE-B316-9018FE713A69}" type="slidenum">
              <a:rPr lang="tr-TR" smtClean="0"/>
              <a:t>‹#›</a:t>
            </a:fld>
            <a:endParaRPr lang="tr-TR"/>
          </a:p>
        </p:txBody>
      </p:sp>
    </p:spTree>
    <p:extLst>
      <p:ext uri="{BB962C8B-B14F-4D97-AF65-F5344CB8AC3E}">
        <p14:creationId xmlns:p14="http://schemas.microsoft.com/office/powerpoint/2010/main" val="217699722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b&#252;&#351;ra-alma/"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github.com/busraalma"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FC2230A7-EF29-4B1B-BA2B-AC778EBB0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7FC115A6-A6E9-4D27-93D1-AD2C04882B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2" name="Freeform 5">
              <a:extLst>
                <a:ext uri="{FF2B5EF4-FFF2-40B4-BE49-F238E27FC236}">
                  <a16:creationId xmlns:a16="http://schemas.microsoft.com/office/drawing/2014/main" id="{840FF065-82D5-4072-AB3C-4D90827E9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6">
              <a:extLst>
                <a:ext uri="{FF2B5EF4-FFF2-40B4-BE49-F238E27FC236}">
                  <a16:creationId xmlns:a16="http://schemas.microsoft.com/office/drawing/2014/main" id="{BD1F71CF-85E0-4F23-A429-BE5293DEE3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7">
              <a:extLst>
                <a:ext uri="{FF2B5EF4-FFF2-40B4-BE49-F238E27FC236}">
                  <a16:creationId xmlns:a16="http://schemas.microsoft.com/office/drawing/2014/main" id="{7F9D50DC-BDFE-4F1F-8BDE-F32003CA4A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8">
              <a:extLst>
                <a:ext uri="{FF2B5EF4-FFF2-40B4-BE49-F238E27FC236}">
                  <a16:creationId xmlns:a16="http://schemas.microsoft.com/office/drawing/2014/main" id="{24D8AA22-3081-4B64-8957-CB8FECC276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9">
              <a:extLst>
                <a:ext uri="{FF2B5EF4-FFF2-40B4-BE49-F238E27FC236}">
                  <a16:creationId xmlns:a16="http://schemas.microsoft.com/office/drawing/2014/main" id="{13A73F07-5014-41D5-BB5D-660D158FB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0">
              <a:extLst>
                <a:ext uri="{FF2B5EF4-FFF2-40B4-BE49-F238E27FC236}">
                  <a16:creationId xmlns:a16="http://schemas.microsoft.com/office/drawing/2014/main" id="{D8E8CADC-EE95-45A8-A876-F6926A7BF0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1">
              <a:extLst>
                <a:ext uri="{FF2B5EF4-FFF2-40B4-BE49-F238E27FC236}">
                  <a16:creationId xmlns:a16="http://schemas.microsoft.com/office/drawing/2014/main" id="{CEB6143A-8D56-4DEF-88ED-704FDFFB8D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2">
              <a:extLst>
                <a:ext uri="{FF2B5EF4-FFF2-40B4-BE49-F238E27FC236}">
                  <a16:creationId xmlns:a16="http://schemas.microsoft.com/office/drawing/2014/main" id="{597CF066-F266-42E6-95C9-3E370F8468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3">
              <a:extLst>
                <a:ext uri="{FF2B5EF4-FFF2-40B4-BE49-F238E27FC236}">
                  <a16:creationId xmlns:a16="http://schemas.microsoft.com/office/drawing/2014/main" id="{6C261122-7A62-4BE8-BE2A-0E86A4B9A7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4">
              <a:extLst>
                <a:ext uri="{FF2B5EF4-FFF2-40B4-BE49-F238E27FC236}">
                  <a16:creationId xmlns:a16="http://schemas.microsoft.com/office/drawing/2014/main" id="{C98CE77E-CA1A-4427-A2AB-7161AC5CEE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5">
              <a:extLst>
                <a:ext uri="{FF2B5EF4-FFF2-40B4-BE49-F238E27FC236}">
                  <a16:creationId xmlns:a16="http://schemas.microsoft.com/office/drawing/2014/main" id="{557C9AF8-68F6-41DC-898D-206A25D9F6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6">
              <a:extLst>
                <a:ext uri="{FF2B5EF4-FFF2-40B4-BE49-F238E27FC236}">
                  <a16:creationId xmlns:a16="http://schemas.microsoft.com/office/drawing/2014/main" id="{0C929AD6-AF9D-4887-9329-65E405485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7">
              <a:extLst>
                <a:ext uri="{FF2B5EF4-FFF2-40B4-BE49-F238E27FC236}">
                  <a16:creationId xmlns:a16="http://schemas.microsoft.com/office/drawing/2014/main" id="{E1FB7614-1ADF-4A24-A7C2-6676D60CE4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8">
              <a:extLst>
                <a:ext uri="{FF2B5EF4-FFF2-40B4-BE49-F238E27FC236}">
                  <a16:creationId xmlns:a16="http://schemas.microsoft.com/office/drawing/2014/main" id="{BCE21475-F152-4C44-AE09-D5A5D095BD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9">
              <a:extLst>
                <a:ext uri="{FF2B5EF4-FFF2-40B4-BE49-F238E27FC236}">
                  <a16:creationId xmlns:a16="http://schemas.microsoft.com/office/drawing/2014/main" id="{B7A14CE8-6D7E-4DA3-8ED2-1FE8F8CAC5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0">
              <a:extLst>
                <a:ext uri="{FF2B5EF4-FFF2-40B4-BE49-F238E27FC236}">
                  <a16:creationId xmlns:a16="http://schemas.microsoft.com/office/drawing/2014/main" id="{8D65F87F-EFC8-4685-AD8D-4B157EFA58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1">
              <a:extLst>
                <a:ext uri="{FF2B5EF4-FFF2-40B4-BE49-F238E27FC236}">
                  <a16:creationId xmlns:a16="http://schemas.microsoft.com/office/drawing/2014/main" id="{83E36FDA-2CAA-4FD9-927E-82D1160A5F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2">
              <a:extLst>
                <a:ext uri="{FF2B5EF4-FFF2-40B4-BE49-F238E27FC236}">
                  <a16:creationId xmlns:a16="http://schemas.microsoft.com/office/drawing/2014/main" id="{35D153DE-A635-432F-BC38-64F3C4AF02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3">
              <a:extLst>
                <a:ext uri="{FF2B5EF4-FFF2-40B4-BE49-F238E27FC236}">
                  <a16:creationId xmlns:a16="http://schemas.microsoft.com/office/drawing/2014/main" id="{9155AFF0-849D-4E0D-AD76-374C525350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5" name="Picture 4">
            <a:extLst>
              <a:ext uri="{FF2B5EF4-FFF2-40B4-BE49-F238E27FC236}">
                <a16:creationId xmlns:a16="http://schemas.microsoft.com/office/drawing/2014/main" id="{6D87B713-6706-7D74-3F04-686A89D5FF8C}"/>
              </a:ext>
            </a:extLst>
          </p:cNvPr>
          <p:cNvPicPr>
            <a:picLocks noChangeAspect="1"/>
          </p:cNvPicPr>
          <p:nvPr/>
        </p:nvPicPr>
        <p:blipFill rotWithShape="1">
          <a:blip r:embed="rId2"/>
          <a:srcRect t="6949" r="-1" b="8779"/>
          <a:stretch/>
        </p:blipFill>
        <p:spPr>
          <a:xfrm>
            <a:off x="20" y="227"/>
            <a:ext cx="12191675" cy="6858000"/>
          </a:xfrm>
          <a:prstGeom prst="rect">
            <a:avLst/>
          </a:prstGeom>
        </p:spPr>
      </p:pic>
      <p:grpSp>
        <p:nvGrpSpPr>
          <p:cNvPr id="62" name="Group 61">
            <a:extLst>
              <a:ext uri="{FF2B5EF4-FFF2-40B4-BE49-F238E27FC236}">
                <a16:creationId xmlns:a16="http://schemas.microsoft.com/office/drawing/2014/main" id="{A1B1F24C-A5A9-4444-AD60-3E6EE99D84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63" name="Rectangle 62">
              <a:extLst>
                <a:ext uri="{FF2B5EF4-FFF2-40B4-BE49-F238E27FC236}">
                  <a16:creationId xmlns:a16="http://schemas.microsoft.com/office/drawing/2014/main" id="{FE1354F7-BC05-4AA7-8CDA-79BF901AD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39">
              <a:extLst>
                <a:ext uri="{FF2B5EF4-FFF2-40B4-BE49-F238E27FC236}">
                  <a16:creationId xmlns:a16="http://schemas.microsoft.com/office/drawing/2014/main" id="{D0EF0531-16CD-4BBC-ACBF-D3260D1A7C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5D607A9F-0599-4AA2-A2BF-9316B80D9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Başlık 1">
            <a:extLst>
              <a:ext uri="{FF2B5EF4-FFF2-40B4-BE49-F238E27FC236}">
                <a16:creationId xmlns:a16="http://schemas.microsoft.com/office/drawing/2014/main" id="{F53F3D12-0A0E-BB1A-B1DC-5DB550A7CA41}"/>
              </a:ext>
            </a:extLst>
          </p:cNvPr>
          <p:cNvSpPr>
            <a:spLocks noGrp="1"/>
          </p:cNvSpPr>
          <p:nvPr>
            <p:ph type="ctrTitle"/>
          </p:nvPr>
        </p:nvSpPr>
        <p:spPr>
          <a:xfrm>
            <a:off x="1759236" y="2075504"/>
            <a:ext cx="8679915" cy="1748729"/>
          </a:xfrm>
        </p:spPr>
        <p:txBody>
          <a:bodyPr>
            <a:normAutofit/>
          </a:bodyPr>
          <a:lstStyle/>
          <a:p>
            <a:r>
              <a:rPr lang="tr-TR" dirty="0"/>
              <a:t>Network &amp; Security </a:t>
            </a:r>
            <a:r>
              <a:rPr lang="tr-TR" dirty="0" err="1"/>
              <a:t>Bootcamp</a:t>
            </a:r>
            <a:r>
              <a:rPr lang="tr-TR" dirty="0"/>
              <a:t> Bitirme Projesi</a:t>
            </a:r>
          </a:p>
        </p:txBody>
      </p:sp>
      <p:sp>
        <p:nvSpPr>
          <p:cNvPr id="3" name="Alt Başlık 2">
            <a:extLst>
              <a:ext uri="{FF2B5EF4-FFF2-40B4-BE49-F238E27FC236}">
                <a16:creationId xmlns:a16="http://schemas.microsoft.com/office/drawing/2014/main" id="{17239D90-E6A0-2084-9B37-233E9C6342CB}"/>
              </a:ext>
            </a:extLst>
          </p:cNvPr>
          <p:cNvSpPr>
            <a:spLocks noGrp="1"/>
          </p:cNvSpPr>
          <p:nvPr>
            <p:ph type="subTitle" idx="1"/>
          </p:nvPr>
        </p:nvSpPr>
        <p:spPr>
          <a:xfrm>
            <a:off x="1759237" y="3906266"/>
            <a:ext cx="8673427" cy="1322587"/>
          </a:xfrm>
        </p:spPr>
        <p:txBody>
          <a:bodyPr>
            <a:normAutofit fontScale="85000" lnSpcReduction="20000"/>
          </a:bodyPr>
          <a:lstStyle/>
          <a:p>
            <a:endParaRPr lang="tr-TR" dirty="0"/>
          </a:p>
          <a:p>
            <a:r>
              <a:rPr lang="tr-TR" sz="2800" dirty="0"/>
              <a:t>Büşra Alma</a:t>
            </a:r>
          </a:p>
          <a:p>
            <a:r>
              <a:rPr lang="tr-TR" dirty="0">
                <a:hlinkClick r:id="rId3"/>
              </a:rPr>
              <a:t>https://www.linkedin.com/in/büşra-alma/</a:t>
            </a:r>
            <a:endParaRPr lang="tr-TR" dirty="0"/>
          </a:p>
          <a:p>
            <a:r>
              <a:rPr lang="tr-TR" dirty="0">
                <a:hlinkClick r:id="rId4"/>
              </a:rPr>
              <a:t>https://github.com/busraalma</a:t>
            </a:r>
            <a:endParaRPr lang="tr-TR" dirty="0"/>
          </a:p>
          <a:p>
            <a:endParaRPr lang="tr-TR" dirty="0"/>
          </a:p>
          <a:p>
            <a:endParaRPr lang="tr-TR" dirty="0"/>
          </a:p>
        </p:txBody>
      </p:sp>
    </p:spTree>
    <p:extLst>
      <p:ext uri="{BB962C8B-B14F-4D97-AF65-F5344CB8AC3E}">
        <p14:creationId xmlns:p14="http://schemas.microsoft.com/office/powerpoint/2010/main" val="1955839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DADEC65-8A9D-4BFD-8952-4292D9641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A598F98-1ED1-49F8-8941-FA80E09E4E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776BE4FA-2E51-4414-B36E-E9C2435704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37C761B2-B29B-4774-B1B9-82B840BA98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7D422D47-D3D9-4157-B69F-7579A629EE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73710294-125D-4FEB-87CB-D7F9866C92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73ECDC0F-DD80-4BEF-B454-D6B271A454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BBFC4311-57A4-4F83-985E-54C832C8F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B0FA9269-2B29-4953-9336-C447C2464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1531100F-8EB1-4CC3-80E8-5D8DFCD4E6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FD986FA3-069E-41DF-B27E-6F325270AD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13E944B7-8F14-4E7E-B8C6-FD98ED5924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BFDB624B-2C95-4709-9243-CB5A7BED6E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7473935A-FEE6-449A-9949-56942013C8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18DE41AB-6742-43A9-97E2-2396738B7F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3A0D9041-5B58-41F5-96FB-9C515AF02F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9AC1228C-05B5-4CBA-A753-CE44334295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247AEB02-5FB4-41A4-8986-C0315B0183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1A3035AE-75DC-4CAD-A5CC-780F4F82C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A22F2ECE-FD49-45F4-8BE9-6F856752E5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8B5FE05D-6CD9-447F-A57C-FF0DB34718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6A261809-CAF8-482A-8D8D-4ED0BFC8B9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BD896033-5562-4541-BFB3-67EA201E3C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4" name="Rectangle 33">
            <a:extLst>
              <a:ext uri="{FF2B5EF4-FFF2-40B4-BE49-F238E27FC236}">
                <a16:creationId xmlns:a16="http://schemas.microsoft.com/office/drawing/2014/main" id="{F383072D-B582-418C-85C8-0FE6EB647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047102"/>
            <a:ext cx="5936885"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22">
            <a:extLst>
              <a:ext uri="{FF2B5EF4-FFF2-40B4-BE49-F238E27FC236}">
                <a16:creationId xmlns:a16="http://schemas.microsoft.com/office/drawing/2014/main" id="{B0D860EA-325C-4881-82E0-C86A0FEAF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02131" y="55465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DF50772-9A10-451C-B7A6-6E302FB08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634393"/>
            <a:ext cx="5935796" cy="39173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A987A815-EABE-D72F-7DFC-0B8A1722F49E}"/>
              </a:ext>
            </a:extLst>
          </p:cNvPr>
          <p:cNvSpPr>
            <a:spLocks noGrp="1"/>
          </p:cNvSpPr>
          <p:nvPr>
            <p:ph idx="1"/>
          </p:nvPr>
        </p:nvSpPr>
        <p:spPr>
          <a:xfrm>
            <a:off x="1001713" y="1620106"/>
            <a:ext cx="5498812" cy="3546257"/>
          </a:xfrm>
        </p:spPr>
        <p:txBody>
          <a:bodyPr>
            <a:normAutofit/>
          </a:bodyPr>
          <a:lstStyle/>
          <a:p>
            <a:r>
              <a:rPr lang="tr-TR" sz="1600" dirty="0">
                <a:solidFill>
                  <a:srgbClr val="FFFFFE"/>
                </a:solidFill>
              </a:rPr>
              <a:t>Eskişehir Teknik Üniversitesi’nde Bilgisayar Mühendisliğinden 2022 Haziran ayında mezun oldum.  Siber Güvenlik alanına ilgim var. Daha önce siber güvenliğe giriş ve kriptolojiye giriş eğitimlerine katıldım. Bu alanda çalışmak ve sürekli öğrenmek istiyorum. Network &amp; Security kampına bu sebeple başvurdum. Katıldığım için çok mutluyum.</a:t>
            </a:r>
          </a:p>
        </p:txBody>
      </p:sp>
      <p:pic>
        <p:nvPicPr>
          <p:cNvPr id="5" name="Picture 4">
            <a:extLst>
              <a:ext uri="{FF2B5EF4-FFF2-40B4-BE49-F238E27FC236}">
                <a16:creationId xmlns:a16="http://schemas.microsoft.com/office/drawing/2014/main" id="{B05B7DD8-80B4-D83A-2F27-DF0B08B2BB80}"/>
              </a:ext>
            </a:extLst>
          </p:cNvPr>
          <p:cNvPicPr>
            <a:picLocks noChangeAspect="1"/>
          </p:cNvPicPr>
          <p:nvPr/>
        </p:nvPicPr>
        <p:blipFill rotWithShape="1">
          <a:blip r:embed="rId2"/>
          <a:srcRect l="28651" r="30738"/>
          <a:stretch/>
        </p:blipFill>
        <p:spPr>
          <a:xfrm>
            <a:off x="7549862" y="227"/>
            <a:ext cx="4641833" cy="6858000"/>
          </a:xfrm>
          <a:prstGeom prst="rect">
            <a:avLst/>
          </a:prstGeom>
        </p:spPr>
      </p:pic>
    </p:spTree>
    <p:extLst>
      <p:ext uri="{BB962C8B-B14F-4D97-AF65-F5344CB8AC3E}">
        <p14:creationId xmlns:p14="http://schemas.microsoft.com/office/powerpoint/2010/main" val="2245130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20A234D-B9A4-4358-82C4-55B27FDC0EF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 name="Freeform 5">
              <a:extLst>
                <a:ext uri="{FF2B5EF4-FFF2-40B4-BE49-F238E27FC236}">
                  <a16:creationId xmlns:a16="http://schemas.microsoft.com/office/drawing/2014/main" id="{D6AD3151-F96E-4F8D-9B74-990ABE183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6">
              <a:extLst>
                <a:ext uri="{FF2B5EF4-FFF2-40B4-BE49-F238E27FC236}">
                  <a16:creationId xmlns:a16="http://schemas.microsoft.com/office/drawing/2014/main" id="{B3504A37-677D-4553-961E-C8504E1AD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E1A9F12C-7B47-41B8-9DF3-74E2A7255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AB64BA4D-764E-43AA-B546-158AAB0F2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C13AB19E-C06F-42CE-8C07-8BCE182DA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057D2BFA-CF18-4381-89A7-ED36243463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D4C422A6-48B9-4629-8FEF-0AA2FCF8A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44431652-9C96-4555-8585-20ACDFB21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BA82E172-9439-4927-ABE2-364FD3AA9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9137DE69-451C-4993-8AF3-1DDDD1751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430B95C1-206E-4B3D-85F7-10E2EE73C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3D23E2F8-938B-4A52-B35F-94F1331E97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A7371A20-A9C7-40DA-BE71-2D23D3F8F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AD5A9C0B-2DF6-47B7-B7F4-DC52B4665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AA3FFED2-A833-473E-869C-C67C78EF15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DD3136B0-EC59-42D1-AED9-1E7B23AE0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516A793C-A2AA-409E-9AFD-31EBC9918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A91A9330-6EF3-4068-9E05-EFD9E5814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363F339A-2F0F-497A-9A97-6E1D4A38A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9" name="Group 28">
            <a:extLst>
              <a:ext uri="{FF2B5EF4-FFF2-40B4-BE49-F238E27FC236}">
                <a16:creationId xmlns:a16="http://schemas.microsoft.com/office/drawing/2014/main" id="{4BF14AA4-98BB-49F7-8A26-B9611695CB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0" name="Rectangle 29">
              <a:extLst>
                <a:ext uri="{FF2B5EF4-FFF2-40B4-BE49-F238E27FC236}">
                  <a16:creationId xmlns:a16="http://schemas.microsoft.com/office/drawing/2014/main" id="{769B412D-486A-40AE-AD13-012CFC18C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Isosceles Triangle 30">
              <a:extLst>
                <a:ext uri="{FF2B5EF4-FFF2-40B4-BE49-F238E27FC236}">
                  <a16:creationId xmlns:a16="http://schemas.microsoft.com/office/drawing/2014/main" id="{05FE3073-1BF6-4D01-B519-329470617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0144938A-7410-4F44-8642-3F1272DED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4" name="Rectangle 33">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35">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7"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0"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5"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7" name="Freeform: Shape 56">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F182C3F-D879-D1F3-4335-02A3BDDE8A86}"/>
              </a:ext>
            </a:extLst>
          </p:cNvPr>
          <p:cNvSpPr>
            <a:spLocks noGrp="1"/>
          </p:cNvSpPr>
          <p:nvPr>
            <p:ph type="title"/>
          </p:nvPr>
        </p:nvSpPr>
        <p:spPr>
          <a:xfrm>
            <a:off x="2616277" y="2061838"/>
            <a:ext cx="6959446" cy="1662475"/>
          </a:xfrm>
        </p:spPr>
        <p:txBody>
          <a:bodyPr vert="horz" lIns="228600" tIns="228600" rIns="228600" bIns="0" rtlCol="0" anchor="b">
            <a:normAutofit/>
          </a:bodyPr>
          <a:lstStyle/>
          <a:p>
            <a:pPr>
              <a:lnSpc>
                <a:spcPct val="80000"/>
              </a:lnSpc>
            </a:pPr>
            <a:r>
              <a:rPr lang="tr-TR" sz="4800" dirty="0"/>
              <a:t>Geçmiş Projelerim</a:t>
            </a:r>
            <a:endParaRPr lang="en-US" sz="4800" dirty="0"/>
          </a:p>
        </p:txBody>
      </p:sp>
    </p:spTree>
    <p:extLst>
      <p:ext uri="{BB962C8B-B14F-4D97-AF65-F5344CB8AC3E}">
        <p14:creationId xmlns:p14="http://schemas.microsoft.com/office/powerpoint/2010/main" val="4197724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B09479-15D6-7C47-A5DA-8CFEE719F73D}"/>
              </a:ext>
            </a:extLst>
          </p:cNvPr>
          <p:cNvSpPr>
            <a:spLocks noGrp="1"/>
          </p:cNvSpPr>
          <p:nvPr>
            <p:ph type="title"/>
          </p:nvPr>
        </p:nvSpPr>
        <p:spPr/>
        <p:txBody>
          <a:bodyPr/>
          <a:lstStyle/>
          <a:p>
            <a:r>
              <a:rPr lang="tr-TR" dirty="0"/>
              <a:t>Q&amp;A </a:t>
            </a:r>
            <a:r>
              <a:rPr lang="tr-TR" dirty="0" err="1"/>
              <a:t>Website</a:t>
            </a:r>
            <a:r>
              <a:rPr lang="tr-TR" dirty="0"/>
              <a:t> Project</a:t>
            </a:r>
            <a:br>
              <a:rPr lang="tr-TR" dirty="0"/>
            </a:br>
            <a:r>
              <a:rPr lang="tr-TR" dirty="0"/>
              <a:t> </a:t>
            </a:r>
            <a:r>
              <a:rPr lang="tr-TR" dirty="0" err="1"/>
              <a:t>Asp.Net</a:t>
            </a:r>
            <a:r>
              <a:rPr lang="tr-TR" dirty="0"/>
              <a:t> MVC</a:t>
            </a:r>
          </a:p>
        </p:txBody>
      </p:sp>
      <p:sp>
        <p:nvSpPr>
          <p:cNvPr id="3" name="İçerik Yer Tutucusu 2">
            <a:extLst>
              <a:ext uri="{FF2B5EF4-FFF2-40B4-BE49-F238E27FC236}">
                <a16:creationId xmlns:a16="http://schemas.microsoft.com/office/drawing/2014/main" id="{E3AF7740-8462-2201-88BA-0D2B38FBC48E}"/>
              </a:ext>
            </a:extLst>
          </p:cNvPr>
          <p:cNvSpPr>
            <a:spLocks noGrp="1"/>
          </p:cNvSpPr>
          <p:nvPr>
            <p:ph idx="1"/>
          </p:nvPr>
        </p:nvSpPr>
        <p:spPr/>
        <p:txBody>
          <a:bodyPr/>
          <a:lstStyle/>
          <a:p>
            <a:r>
              <a:rPr lang="tr-TR" dirty="0"/>
              <a:t>Pandora X Yazılım firmasında 1 aylık uzaktan staj yaptım. Bu stajda </a:t>
            </a:r>
            <a:r>
              <a:rPr lang="tr-TR" dirty="0" err="1"/>
              <a:t>Asp.Net</a:t>
            </a:r>
            <a:r>
              <a:rPr lang="tr-TR" dirty="0"/>
              <a:t> MVC ile basit bir web uygulaması geliştirdik. Kullanıcıların kayıt olabildikleri ve sınav adı ve konu başlıkları kategorilerinden uygun olanı seçerek resimli soru paylaşıp aynı zamanda soruları cevaplayabilecekleri bir platform oluşturmayı amaçladık.</a:t>
            </a:r>
          </a:p>
        </p:txBody>
      </p:sp>
    </p:spTree>
    <p:extLst>
      <p:ext uri="{BB962C8B-B14F-4D97-AF65-F5344CB8AC3E}">
        <p14:creationId xmlns:p14="http://schemas.microsoft.com/office/powerpoint/2010/main" val="411187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030004A-CE90-B862-CDA0-9131ABB99577}"/>
              </a:ext>
            </a:extLst>
          </p:cNvPr>
          <p:cNvSpPr>
            <a:spLocks noGrp="1"/>
          </p:cNvSpPr>
          <p:nvPr>
            <p:ph type="title"/>
          </p:nvPr>
        </p:nvSpPr>
        <p:spPr/>
        <p:txBody>
          <a:bodyPr>
            <a:normAutofit fontScale="90000"/>
          </a:bodyPr>
          <a:lstStyle/>
          <a:p>
            <a:r>
              <a:rPr lang="tr-TR" dirty="0" err="1"/>
              <a:t>DeepTrash</a:t>
            </a:r>
            <a:r>
              <a:rPr lang="tr-TR" dirty="0"/>
              <a:t> – </a:t>
            </a:r>
            <a:br>
              <a:rPr lang="tr-TR" dirty="0"/>
            </a:br>
            <a:r>
              <a:rPr lang="tr-TR" dirty="0"/>
              <a:t>Görüntü işleme, Makine öğrenmesi</a:t>
            </a:r>
          </a:p>
        </p:txBody>
      </p:sp>
      <p:sp>
        <p:nvSpPr>
          <p:cNvPr id="3" name="İçerik Yer Tutucusu 2">
            <a:extLst>
              <a:ext uri="{FF2B5EF4-FFF2-40B4-BE49-F238E27FC236}">
                <a16:creationId xmlns:a16="http://schemas.microsoft.com/office/drawing/2014/main" id="{43D33BE2-3CC9-48B0-6EEE-736CDAF4A41F}"/>
              </a:ext>
            </a:extLst>
          </p:cNvPr>
          <p:cNvSpPr>
            <a:spLocks noGrp="1"/>
          </p:cNvSpPr>
          <p:nvPr>
            <p:ph idx="1"/>
          </p:nvPr>
        </p:nvSpPr>
        <p:spPr/>
        <p:txBody>
          <a:bodyPr/>
          <a:lstStyle/>
          <a:p>
            <a:r>
              <a:rPr lang="tr-TR" dirty="0"/>
              <a:t>Bilgisayar Mühendisliği bitirme projemde görüntü işleme ve makine öğrenmesi üzerine çalıştık. Denizlerin kirliliğine dikkat çekmek ve bu konuya bir çözüm getirmek amacıyla sualtı görüntülerinden plastik ve canlıları tespit etmek istedik. </a:t>
            </a:r>
            <a:r>
              <a:rPr lang="tr-TR" dirty="0" err="1"/>
              <a:t>Yolo</a:t>
            </a:r>
            <a:r>
              <a:rPr lang="tr-TR" dirty="0"/>
              <a:t>, </a:t>
            </a:r>
            <a:r>
              <a:rPr lang="tr-TR" dirty="0" err="1"/>
              <a:t>Python</a:t>
            </a:r>
            <a:r>
              <a:rPr lang="tr-TR" dirty="0"/>
              <a:t> ve </a:t>
            </a:r>
            <a:r>
              <a:rPr lang="tr-TR" dirty="0" err="1"/>
              <a:t>Flask</a:t>
            </a:r>
            <a:r>
              <a:rPr lang="tr-TR" dirty="0"/>
              <a:t> kullanarak sualtı video ve görüntülerinde atık ve canlıların tespit edildiği bir web uygulaması geliştirdik. Kullanıcılar video veya fotoğrafları yükleyerek çıktılarını alabiliyorlar.</a:t>
            </a:r>
          </a:p>
        </p:txBody>
      </p:sp>
    </p:spTree>
    <p:extLst>
      <p:ext uri="{BB962C8B-B14F-4D97-AF65-F5344CB8AC3E}">
        <p14:creationId xmlns:p14="http://schemas.microsoft.com/office/powerpoint/2010/main" val="2772336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20A234D-B9A4-4358-82C4-55B27FDC0EF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 name="Freeform 5">
              <a:extLst>
                <a:ext uri="{FF2B5EF4-FFF2-40B4-BE49-F238E27FC236}">
                  <a16:creationId xmlns:a16="http://schemas.microsoft.com/office/drawing/2014/main" id="{D6AD3151-F96E-4F8D-9B74-990ABE183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6">
              <a:extLst>
                <a:ext uri="{FF2B5EF4-FFF2-40B4-BE49-F238E27FC236}">
                  <a16:creationId xmlns:a16="http://schemas.microsoft.com/office/drawing/2014/main" id="{B3504A37-677D-4553-961E-C8504E1AD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E1A9F12C-7B47-41B8-9DF3-74E2A7255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AB64BA4D-764E-43AA-B546-158AAB0F2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C13AB19E-C06F-42CE-8C07-8BCE182DA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057D2BFA-CF18-4381-89A7-ED36243463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D4C422A6-48B9-4629-8FEF-0AA2FCF8A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44431652-9C96-4555-8585-20ACDFB21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BA82E172-9439-4927-ABE2-364FD3AA9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9137DE69-451C-4993-8AF3-1DDDD1751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430B95C1-206E-4B3D-85F7-10E2EE73C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3D23E2F8-938B-4A52-B35F-94F1331E97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A7371A20-A9C7-40DA-BE71-2D23D3F8F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AD5A9C0B-2DF6-47B7-B7F4-DC52B4665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AA3FFED2-A833-473E-869C-C67C78EF15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DD3136B0-EC59-42D1-AED9-1E7B23AE0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516A793C-A2AA-409E-9AFD-31EBC9918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A91A9330-6EF3-4068-9E05-EFD9E5814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363F339A-2F0F-497A-9A97-6E1D4A38A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9" name="Group 28">
            <a:extLst>
              <a:ext uri="{FF2B5EF4-FFF2-40B4-BE49-F238E27FC236}">
                <a16:creationId xmlns:a16="http://schemas.microsoft.com/office/drawing/2014/main" id="{4BF14AA4-98BB-49F7-8A26-B9611695CB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0" name="Rectangle 29">
              <a:extLst>
                <a:ext uri="{FF2B5EF4-FFF2-40B4-BE49-F238E27FC236}">
                  <a16:creationId xmlns:a16="http://schemas.microsoft.com/office/drawing/2014/main" id="{769B412D-486A-40AE-AD13-012CFC18C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Isosceles Triangle 30">
              <a:extLst>
                <a:ext uri="{FF2B5EF4-FFF2-40B4-BE49-F238E27FC236}">
                  <a16:creationId xmlns:a16="http://schemas.microsoft.com/office/drawing/2014/main" id="{05FE3073-1BF6-4D01-B519-329470617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0144938A-7410-4F44-8642-3F1272DED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4" name="Rectangle 33">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35">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7"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0"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5"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7" name="Freeform: Shape 56">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6E2EC71-1D19-5574-CC0D-73089676358D}"/>
              </a:ext>
            </a:extLst>
          </p:cNvPr>
          <p:cNvSpPr>
            <a:spLocks noGrp="1"/>
          </p:cNvSpPr>
          <p:nvPr>
            <p:ph type="title"/>
          </p:nvPr>
        </p:nvSpPr>
        <p:spPr>
          <a:xfrm>
            <a:off x="2616277" y="2061838"/>
            <a:ext cx="6959446" cy="1662475"/>
          </a:xfrm>
        </p:spPr>
        <p:txBody>
          <a:bodyPr vert="horz" lIns="228600" tIns="228600" rIns="228600" bIns="0" rtlCol="0" anchor="b">
            <a:normAutofit/>
          </a:bodyPr>
          <a:lstStyle/>
          <a:p>
            <a:pPr>
              <a:lnSpc>
                <a:spcPct val="80000"/>
              </a:lnSpc>
            </a:pPr>
            <a:r>
              <a:rPr lang="tr-TR" sz="4800" dirty="0" err="1"/>
              <a:t>Bootcamp</a:t>
            </a:r>
            <a:r>
              <a:rPr lang="tr-TR" sz="4800" dirty="0"/>
              <a:t> Projesi</a:t>
            </a:r>
            <a:endParaRPr lang="en-US" sz="4800" dirty="0"/>
          </a:p>
        </p:txBody>
      </p:sp>
    </p:spTree>
    <p:extLst>
      <p:ext uri="{BB962C8B-B14F-4D97-AF65-F5344CB8AC3E}">
        <p14:creationId xmlns:p14="http://schemas.microsoft.com/office/powerpoint/2010/main" val="2336860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DB07893-3BE3-42E0-BC35-1ED54907AA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9" name="Freeform 5">
              <a:extLst>
                <a:ext uri="{FF2B5EF4-FFF2-40B4-BE49-F238E27FC236}">
                  <a16:creationId xmlns:a16="http://schemas.microsoft.com/office/drawing/2014/main" id="{017C40D5-034D-4017-BF93-E3AF61334D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6">
              <a:extLst>
                <a:ext uri="{FF2B5EF4-FFF2-40B4-BE49-F238E27FC236}">
                  <a16:creationId xmlns:a16="http://schemas.microsoft.com/office/drawing/2014/main" id="{8927D23A-8D45-4A3B-8292-9802CAFAEC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7">
              <a:extLst>
                <a:ext uri="{FF2B5EF4-FFF2-40B4-BE49-F238E27FC236}">
                  <a16:creationId xmlns:a16="http://schemas.microsoft.com/office/drawing/2014/main" id="{54AC8502-82EF-488F-A769-2C9758D575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2" name="Freeform 8">
              <a:extLst>
                <a:ext uri="{FF2B5EF4-FFF2-40B4-BE49-F238E27FC236}">
                  <a16:creationId xmlns:a16="http://schemas.microsoft.com/office/drawing/2014/main" id="{45863BAB-21F5-40D8-8054-4F5A5A71E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9">
              <a:extLst>
                <a:ext uri="{FF2B5EF4-FFF2-40B4-BE49-F238E27FC236}">
                  <a16:creationId xmlns:a16="http://schemas.microsoft.com/office/drawing/2014/main" id="{D6CDFFA9-CB9B-4224-8693-FAE0CA753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0">
              <a:extLst>
                <a:ext uri="{FF2B5EF4-FFF2-40B4-BE49-F238E27FC236}">
                  <a16:creationId xmlns:a16="http://schemas.microsoft.com/office/drawing/2014/main" id="{B6A01934-284E-4BCA-8E7F-4EA1ADCD06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1">
              <a:extLst>
                <a:ext uri="{FF2B5EF4-FFF2-40B4-BE49-F238E27FC236}">
                  <a16:creationId xmlns:a16="http://schemas.microsoft.com/office/drawing/2014/main" id="{BD25195C-9A0F-42C0-BCFA-8AE824C6B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2">
              <a:extLst>
                <a:ext uri="{FF2B5EF4-FFF2-40B4-BE49-F238E27FC236}">
                  <a16:creationId xmlns:a16="http://schemas.microsoft.com/office/drawing/2014/main" id="{B24C254B-4197-4951-84F7-896F441B10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3">
              <a:extLst>
                <a:ext uri="{FF2B5EF4-FFF2-40B4-BE49-F238E27FC236}">
                  <a16:creationId xmlns:a16="http://schemas.microsoft.com/office/drawing/2014/main" id="{71F330C8-1F40-4D4E-B39D-0251795038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14">
              <a:extLst>
                <a:ext uri="{FF2B5EF4-FFF2-40B4-BE49-F238E27FC236}">
                  <a16:creationId xmlns:a16="http://schemas.microsoft.com/office/drawing/2014/main" id="{2715F280-155E-440C-8A04-ADB44B96B0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9" name="Freeform 15">
              <a:extLst>
                <a:ext uri="{FF2B5EF4-FFF2-40B4-BE49-F238E27FC236}">
                  <a16:creationId xmlns:a16="http://schemas.microsoft.com/office/drawing/2014/main" id="{581EA02B-84E6-4BDF-802F-5380897207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0" name="Freeform 16">
              <a:extLst>
                <a:ext uri="{FF2B5EF4-FFF2-40B4-BE49-F238E27FC236}">
                  <a16:creationId xmlns:a16="http://schemas.microsoft.com/office/drawing/2014/main" id="{0A8D6E22-477E-4554-9DD7-4AAF82DC8D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1" name="Freeform 17">
              <a:extLst>
                <a:ext uri="{FF2B5EF4-FFF2-40B4-BE49-F238E27FC236}">
                  <a16:creationId xmlns:a16="http://schemas.microsoft.com/office/drawing/2014/main" id="{FABD280D-079A-453F-BB67-25DE0CFFA7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8">
              <a:extLst>
                <a:ext uri="{FF2B5EF4-FFF2-40B4-BE49-F238E27FC236}">
                  <a16:creationId xmlns:a16="http://schemas.microsoft.com/office/drawing/2014/main" id="{A65E1FB9-E675-439E-B4AD-7A83D28374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9">
              <a:extLst>
                <a:ext uri="{FF2B5EF4-FFF2-40B4-BE49-F238E27FC236}">
                  <a16:creationId xmlns:a16="http://schemas.microsoft.com/office/drawing/2014/main" id="{73F22E98-36D4-4717-BD18-7D82C5C6C2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20">
              <a:extLst>
                <a:ext uri="{FF2B5EF4-FFF2-40B4-BE49-F238E27FC236}">
                  <a16:creationId xmlns:a16="http://schemas.microsoft.com/office/drawing/2014/main" id="{8D514B26-F1E3-4FC5-9971-32D9BD659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21">
              <a:extLst>
                <a:ext uri="{FF2B5EF4-FFF2-40B4-BE49-F238E27FC236}">
                  <a16:creationId xmlns:a16="http://schemas.microsoft.com/office/drawing/2014/main" id="{625A493F-B70E-453E-879D-AF04AAC500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22">
              <a:extLst>
                <a:ext uri="{FF2B5EF4-FFF2-40B4-BE49-F238E27FC236}">
                  <a16:creationId xmlns:a16="http://schemas.microsoft.com/office/drawing/2014/main" id="{F7B5899C-8596-4D71-8853-45318E111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7" name="Freeform 23">
              <a:extLst>
                <a:ext uri="{FF2B5EF4-FFF2-40B4-BE49-F238E27FC236}">
                  <a16:creationId xmlns:a16="http://schemas.microsoft.com/office/drawing/2014/main" id="{3B9C14FC-56CE-46EA-B8CA-5AC43CEEB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9" name="Group 68">
            <a:extLst>
              <a:ext uri="{FF2B5EF4-FFF2-40B4-BE49-F238E27FC236}">
                <a16:creationId xmlns:a16="http://schemas.microsoft.com/office/drawing/2014/main" id="{F20A4E56-ACC6-4224-90CA-D55AFD8706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70" name="Rectangle 69">
              <a:extLst>
                <a:ext uri="{FF2B5EF4-FFF2-40B4-BE49-F238E27FC236}">
                  <a16:creationId xmlns:a16="http://schemas.microsoft.com/office/drawing/2014/main" id="{AC651636-2851-41D1-8CA5-308118F36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 name="Isosceles Triangle 70">
              <a:extLst>
                <a:ext uri="{FF2B5EF4-FFF2-40B4-BE49-F238E27FC236}">
                  <a16:creationId xmlns:a16="http://schemas.microsoft.com/office/drawing/2014/main" id="{59909CA5-DB2C-4B0F-A986-58751C05A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 name="Rectangle 71">
              <a:extLst>
                <a:ext uri="{FF2B5EF4-FFF2-40B4-BE49-F238E27FC236}">
                  <a16:creationId xmlns:a16="http://schemas.microsoft.com/office/drawing/2014/main" id="{8C7AC88B-4F8C-418E-9D03-D36DE2792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74" name="Rectangle 73">
            <a:extLst>
              <a:ext uri="{FF2B5EF4-FFF2-40B4-BE49-F238E27FC236}">
                <a16:creationId xmlns:a16="http://schemas.microsoft.com/office/drawing/2014/main" id="{07DF423B-20EE-4B4E-9331-08534D6E4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068B0462-75E9-4B1D-8B86-70E9E8F4C1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7" name="Freeform 5">
              <a:extLst>
                <a:ext uri="{FF2B5EF4-FFF2-40B4-BE49-F238E27FC236}">
                  <a16:creationId xmlns:a16="http://schemas.microsoft.com/office/drawing/2014/main" id="{54E69918-1325-4CA2-9AB0-85EE8D6D82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6">
              <a:extLst>
                <a:ext uri="{FF2B5EF4-FFF2-40B4-BE49-F238E27FC236}">
                  <a16:creationId xmlns:a16="http://schemas.microsoft.com/office/drawing/2014/main" id="{7A5071B7-1CAE-4E86-9CA1-F918E5ED3A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7">
              <a:extLst>
                <a:ext uri="{FF2B5EF4-FFF2-40B4-BE49-F238E27FC236}">
                  <a16:creationId xmlns:a16="http://schemas.microsoft.com/office/drawing/2014/main" id="{15A709AE-C597-4F0F-9CAA-FE0F9071D4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8">
              <a:extLst>
                <a:ext uri="{FF2B5EF4-FFF2-40B4-BE49-F238E27FC236}">
                  <a16:creationId xmlns:a16="http://schemas.microsoft.com/office/drawing/2014/main" id="{A413C053-C9C1-4E6A-B009-C4B4DDAB90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9">
              <a:extLst>
                <a:ext uri="{FF2B5EF4-FFF2-40B4-BE49-F238E27FC236}">
                  <a16:creationId xmlns:a16="http://schemas.microsoft.com/office/drawing/2014/main" id="{E5AE5B33-92CA-42D0-B84A-7AFE673ABE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0">
              <a:extLst>
                <a:ext uri="{FF2B5EF4-FFF2-40B4-BE49-F238E27FC236}">
                  <a16:creationId xmlns:a16="http://schemas.microsoft.com/office/drawing/2014/main" id="{C9CFEC47-604F-4921-8C95-501EDBD84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1">
              <a:extLst>
                <a:ext uri="{FF2B5EF4-FFF2-40B4-BE49-F238E27FC236}">
                  <a16:creationId xmlns:a16="http://schemas.microsoft.com/office/drawing/2014/main" id="{27449E73-1609-4FCE-B4A0-7C4BA7E1F5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12">
              <a:extLst>
                <a:ext uri="{FF2B5EF4-FFF2-40B4-BE49-F238E27FC236}">
                  <a16:creationId xmlns:a16="http://schemas.microsoft.com/office/drawing/2014/main" id="{212DE114-EF7D-4E44-B0AA-C84E525E94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13">
              <a:extLst>
                <a:ext uri="{FF2B5EF4-FFF2-40B4-BE49-F238E27FC236}">
                  <a16:creationId xmlns:a16="http://schemas.microsoft.com/office/drawing/2014/main" id="{7368FDEB-E7AA-4C77-B71A-98163A4669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14">
              <a:extLst>
                <a:ext uri="{FF2B5EF4-FFF2-40B4-BE49-F238E27FC236}">
                  <a16:creationId xmlns:a16="http://schemas.microsoft.com/office/drawing/2014/main" id="{A0649E67-96B5-4930-98AF-82AC946092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5">
              <a:extLst>
                <a:ext uri="{FF2B5EF4-FFF2-40B4-BE49-F238E27FC236}">
                  <a16:creationId xmlns:a16="http://schemas.microsoft.com/office/drawing/2014/main" id="{926C88EF-A37D-44C3-934C-42AA5B5121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16">
              <a:extLst>
                <a:ext uri="{FF2B5EF4-FFF2-40B4-BE49-F238E27FC236}">
                  <a16:creationId xmlns:a16="http://schemas.microsoft.com/office/drawing/2014/main" id="{C0442B81-6DBB-491C-B230-2467852269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17">
              <a:extLst>
                <a:ext uri="{FF2B5EF4-FFF2-40B4-BE49-F238E27FC236}">
                  <a16:creationId xmlns:a16="http://schemas.microsoft.com/office/drawing/2014/main" id="{93426BCC-D22C-403C-8DCC-D90D2298D8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18">
              <a:extLst>
                <a:ext uri="{FF2B5EF4-FFF2-40B4-BE49-F238E27FC236}">
                  <a16:creationId xmlns:a16="http://schemas.microsoft.com/office/drawing/2014/main" id="{267F8A8D-44CE-4AF4-9157-8A83CC4621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19">
              <a:extLst>
                <a:ext uri="{FF2B5EF4-FFF2-40B4-BE49-F238E27FC236}">
                  <a16:creationId xmlns:a16="http://schemas.microsoft.com/office/drawing/2014/main" id="{4A8C909B-F38A-40E8-AFDA-DC78B0861A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20">
              <a:extLst>
                <a:ext uri="{FF2B5EF4-FFF2-40B4-BE49-F238E27FC236}">
                  <a16:creationId xmlns:a16="http://schemas.microsoft.com/office/drawing/2014/main" id="{F1979438-48F8-498A-9404-803B48B99F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21">
              <a:extLst>
                <a:ext uri="{FF2B5EF4-FFF2-40B4-BE49-F238E27FC236}">
                  <a16:creationId xmlns:a16="http://schemas.microsoft.com/office/drawing/2014/main" id="{43C1135D-3BE6-4AA0-9092-DA224D3614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22">
              <a:extLst>
                <a:ext uri="{FF2B5EF4-FFF2-40B4-BE49-F238E27FC236}">
                  <a16:creationId xmlns:a16="http://schemas.microsoft.com/office/drawing/2014/main" id="{F3056CE6-A290-4B53-A183-2F813443C6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23">
              <a:extLst>
                <a:ext uri="{FF2B5EF4-FFF2-40B4-BE49-F238E27FC236}">
                  <a16:creationId xmlns:a16="http://schemas.microsoft.com/office/drawing/2014/main" id="{336073A9-4BB3-4518-95E4-42138439A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97" name="Rectangle 96">
            <a:extLst>
              <a:ext uri="{FF2B5EF4-FFF2-40B4-BE49-F238E27FC236}">
                <a16:creationId xmlns:a16="http://schemas.microsoft.com/office/drawing/2014/main" id="{28981D50-41EB-47B6-A74B-B4590663DC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80" y="-6706"/>
            <a:ext cx="12194680" cy="4127711"/>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İçerik Yer Tutucusu 12">
            <a:extLst>
              <a:ext uri="{FF2B5EF4-FFF2-40B4-BE49-F238E27FC236}">
                <a16:creationId xmlns:a16="http://schemas.microsoft.com/office/drawing/2014/main" id="{E597B586-241D-EB65-4597-F9DA370294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9684" y="709135"/>
            <a:ext cx="9324883" cy="3356957"/>
          </a:xfrm>
          <a:prstGeom prst="rect">
            <a:avLst/>
          </a:prstGeom>
          <a:ln w="12700">
            <a:noFill/>
          </a:ln>
        </p:spPr>
      </p:pic>
      <p:grpSp>
        <p:nvGrpSpPr>
          <p:cNvPr id="99" name="Group 98">
            <a:extLst>
              <a:ext uri="{FF2B5EF4-FFF2-40B4-BE49-F238E27FC236}">
                <a16:creationId xmlns:a16="http://schemas.microsoft.com/office/drawing/2014/main" id="{206AD6B3-B348-4CE7-AFAD-F882E7795F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100" name="Isosceles Triangle 39">
              <a:extLst>
                <a:ext uri="{FF2B5EF4-FFF2-40B4-BE49-F238E27FC236}">
                  <a16:creationId xmlns:a16="http://schemas.microsoft.com/office/drawing/2014/main" id="{513F5A56-3C10-4EB6-A41F-B2387E13BD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49931031-0A9A-4132-A62C-407AFAC3F4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Metin kutusu 14">
            <a:extLst>
              <a:ext uri="{FF2B5EF4-FFF2-40B4-BE49-F238E27FC236}">
                <a16:creationId xmlns:a16="http://schemas.microsoft.com/office/drawing/2014/main" id="{7988ACE0-FBBF-85D8-1438-8F399A1212F4}"/>
              </a:ext>
            </a:extLst>
          </p:cNvPr>
          <p:cNvSpPr txBox="1"/>
          <p:nvPr/>
        </p:nvSpPr>
        <p:spPr>
          <a:xfrm>
            <a:off x="1204316" y="4333833"/>
            <a:ext cx="10515724" cy="1200329"/>
          </a:xfrm>
          <a:prstGeom prst="rect">
            <a:avLst/>
          </a:prstGeom>
          <a:noFill/>
        </p:spPr>
        <p:txBody>
          <a:bodyPr wrap="square" rtlCol="0">
            <a:spAutoFit/>
          </a:bodyPr>
          <a:lstStyle/>
          <a:p>
            <a:r>
              <a:rPr lang="tr-TR" dirty="0">
                <a:solidFill>
                  <a:schemeClr val="bg1"/>
                </a:solidFill>
                <a:effectLst/>
              </a:rPr>
              <a:t>Proje 1 : IPv4 omurga ve IPv6 omurga kendi içlerinde statik </a:t>
            </a:r>
            <a:r>
              <a:rPr lang="tr-TR" dirty="0" err="1">
                <a:solidFill>
                  <a:schemeClr val="bg1"/>
                </a:solidFill>
                <a:effectLst/>
              </a:rPr>
              <a:t>routing</a:t>
            </a:r>
            <a:r>
              <a:rPr lang="tr-TR" dirty="0">
                <a:solidFill>
                  <a:schemeClr val="bg1"/>
                </a:solidFill>
                <a:effectLst/>
              </a:rPr>
              <a:t> ile </a:t>
            </a:r>
            <a:r>
              <a:rPr lang="tr-TR" dirty="0" err="1">
                <a:solidFill>
                  <a:schemeClr val="bg1"/>
                </a:solidFill>
                <a:effectLst/>
              </a:rPr>
              <a:t>haberleselebilmeli</a:t>
            </a:r>
            <a:r>
              <a:rPr lang="tr-TR" dirty="0">
                <a:solidFill>
                  <a:schemeClr val="bg1"/>
                </a:solidFill>
                <a:effectLst/>
              </a:rPr>
              <a:t>.</a:t>
            </a:r>
          </a:p>
          <a:p>
            <a:r>
              <a:rPr lang="tr-TR" dirty="0">
                <a:solidFill>
                  <a:schemeClr val="bg1"/>
                </a:solidFill>
                <a:effectLst/>
              </a:rPr>
              <a:t>Proje 2 : IPv4 omurga ve IPv6 omurga kendi içlerinde OSPF ile </a:t>
            </a:r>
            <a:r>
              <a:rPr lang="tr-TR" dirty="0" err="1">
                <a:solidFill>
                  <a:schemeClr val="bg1"/>
                </a:solidFill>
                <a:effectLst/>
              </a:rPr>
              <a:t>haberleselebilmeli</a:t>
            </a:r>
            <a:r>
              <a:rPr lang="tr-TR" dirty="0">
                <a:solidFill>
                  <a:schemeClr val="bg1"/>
                </a:solidFill>
                <a:effectLst/>
              </a:rPr>
              <a:t>.</a:t>
            </a:r>
          </a:p>
          <a:p>
            <a:r>
              <a:rPr lang="tr-TR" dirty="0">
                <a:solidFill>
                  <a:schemeClr val="bg1"/>
                </a:solidFill>
                <a:effectLst/>
              </a:rPr>
              <a:t>Her iki senaryo için de ISTANBUL </a:t>
            </a:r>
            <a:r>
              <a:rPr lang="tr-TR" dirty="0" err="1">
                <a:solidFill>
                  <a:schemeClr val="bg1"/>
                </a:solidFill>
                <a:effectLst/>
              </a:rPr>
              <a:t>lokasyonunda</a:t>
            </a:r>
            <a:r>
              <a:rPr lang="tr-TR" dirty="0">
                <a:solidFill>
                  <a:schemeClr val="bg1"/>
                </a:solidFill>
                <a:effectLst/>
              </a:rPr>
              <a:t> gerekli L2 düzenlemeler sağlanmalı.</a:t>
            </a:r>
          </a:p>
          <a:p>
            <a:r>
              <a:rPr lang="tr-TR" dirty="0">
                <a:solidFill>
                  <a:schemeClr val="bg1"/>
                </a:solidFill>
                <a:effectLst/>
              </a:rPr>
              <a:t>Serverlara sadece verdikleri servis portundan ulaşılmalı.</a:t>
            </a:r>
            <a:endParaRPr lang="tr-TR" dirty="0">
              <a:solidFill>
                <a:schemeClr val="bg1"/>
              </a:solidFill>
            </a:endParaRPr>
          </a:p>
        </p:txBody>
      </p:sp>
    </p:spTree>
    <p:extLst>
      <p:ext uri="{BB962C8B-B14F-4D97-AF65-F5344CB8AC3E}">
        <p14:creationId xmlns:p14="http://schemas.microsoft.com/office/powerpoint/2010/main" val="1632392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39"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40"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BFC785C-2556-1CCC-39F6-39D330F276A8}"/>
              </a:ext>
            </a:extLst>
          </p:cNvPr>
          <p:cNvSpPr>
            <a:spLocks noGrp="1"/>
          </p:cNvSpPr>
          <p:nvPr>
            <p:ph type="title"/>
          </p:nvPr>
        </p:nvSpPr>
        <p:spPr>
          <a:xfrm>
            <a:off x="2880485" y="841375"/>
            <a:ext cx="6230857" cy="1230570"/>
          </a:xfrm>
        </p:spPr>
        <p:txBody>
          <a:bodyPr anchor="t">
            <a:normAutofit/>
          </a:bodyPr>
          <a:lstStyle/>
          <a:p>
            <a:pPr algn="l"/>
            <a:r>
              <a:rPr lang="tr-TR" sz="3600" dirty="0">
                <a:solidFill>
                  <a:schemeClr val="accent1"/>
                </a:solidFill>
              </a:rPr>
              <a:t>Projede izlenen adımlar</a:t>
            </a:r>
          </a:p>
        </p:txBody>
      </p:sp>
      <p:sp>
        <p:nvSpPr>
          <p:cNvPr id="41"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İçerik Yer Tutucusu 2">
            <a:extLst>
              <a:ext uri="{FF2B5EF4-FFF2-40B4-BE49-F238E27FC236}">
                <a16:creationId xmlns:a16="http://schemas.microsoft.com/office/drawing/2014/main" id="{80192033-AA3A-8E56-98AE-CD34D20A5BD7}"/>
              </a:ext>
            </a:extLst>
          </p:cNvPr>
          <p:cNvSpPr>
            <a:spLocks noGrp="1"/>
          </p:cNvSpPr>
          <p:nvPr>
            <p:ph idx="1"/>
          </p:nvPr>
        </p:nvSpPr>
        <p:spPr>
          <a:xfrm>
            <a:off x="2880487" y="1951348"/>
            <a:ext cx="8332026" cy="4449452"/>
          </a:xfrm>
        </p:spPr>
        <p:txBody>
          <a:bodyPr anchor="t">
            <a:normAutofit lnSpcReduction="10000"/>
          </a:bodyPr>
          <a:lstStyle/>
          <a:p>
            <a:r>
              <a:rPr lang="tr-TR" sz="1600" dirty="0"/>
              <a:t>Uç cihazlarda IP, DNS ve Gateway adresleri tanımlandı.</a:t>
            </a:r>
          </a:p>
          <a:p>
            <a:r>
              <a:rPr lang="tr-TR" sz="1600" dirty="0"/>
              <a:t>Web Server adresi DNS Servera eklendi.</a:t>
            </a:r>
          </a:p>
          <a:p>
            <a:r>
              <a:rPr lang="tr-TR" sz="1600" dirty="0"/>
              <a:t>ISTANBUL, ANKARA ve IZMIR </a:t>
            </a:r>
            <a:r>
              <a:rPr lang="tr-TR" sz="1600" dirty="0" err="1"/>
              <a:t>Routerlar’ında</a:t>
            </a:r>
            <a:r>
              <a:rPr lang="tr-TR" sz="1600" dirty="0"/>
              <a:t> </a:t>
            </a:r>
            <a:r>
              <a:rPr lang="tr-TR" sz="1600" dirty="0" err="1"/>
              <a:t>interfacelerde</a:t>
            </a:r>
            <a:r>
              <a:rPr lang="tr-TR" sz="1600" dirty="0"/>
              <a:t> ip </a:t>
            </a:r>
            <a:r>
              <a:rPr lang="tr-TR" sz="1600" dirty="0" err="1"/>
              <a:t>configurasyonları</a:t>
            </a:r>
            <a:r>
              <a:rPr lang="tr-TR" sz="1600" dirty="0"/>
              <a:t> yapıldı.</a:t>
            </a:r>
          </a:p>
          <a:p>
            <a:r>
              <a:rPr lang="tr-TR" sz="1600" dirty="0"/>
              <a:t>ISTANBUL </a:t>
            </a:r>
            <a:r>
              <a:rPr lang="tr-TR" sz="1600" dirty="0" err="1"/>
              <a:t>Switch’inde</a:t>
            </a:r>
            <a:r>
              <a:rPr lang="tr-TR" sz="1600" dirty="0"/>
              <a:t> </a:t>
            </a:r>
            <a:r>
              <a:rPr lang="tr-TR" sz="1600" dirty="0" err="1"/>
              <a:t>vlan</a:t>
            </a:r>
            <a:r>
              <a:rPr lang="tr-TR" sz="1600" dirty="0"/>
              <a:t> </a:t>
            </a:r>
            <a:r>
              <a:rPr lang="tr-TR" sz="1600" dirty="0" err="1"/>
              <a:t>configurasyonları</a:t>
            </a:r>
            <a:r>
              <a:rPr lang="tr-TR" sz="1600" dirty="0"/>
              <a:t> yapıldı.</a:t>
            </a:r>
          </a:p>
          <a:p>
            <a:r>
              <a:rPr lang="tr-TR" sz="1600" dirty="0"/>
              <a:t>ISTANBUL </a:t>
            </a:r>
            <a:r>
              <a:rPr lang="tr-TR" sz="1600" dirty="0" err="1"/>
              <a:t>Router’ında</a:t>
            </a:r>
            <a:r>
              <a:rPr lang="tr-TR" sz="1600" dirty="0"/>
              <a:t> </a:t>
            </a:r>
            <a:r>
              <a:rPr lang="tr-TR" sz="1600" dirty="0" err="1"/>
              <a:t>subinterface</a:t>
            </a:r>
            <a:r>
              <a:rPr lang="tr-TR" sz="1600" dirty="0"/>
              <a:t> </a:t>
            </a:r>
            <a:r>
              <a:rPr lang="tr-TR" sz="1600" dirty="0" err="1"/>
              <a:t>configurasyonu</a:t>
            </a:r>
            <a:r>
              <a:rPr lang="tr-TR" sz="1600" dirty="0"/>
              <a:t> yapıldı.</a:t>
            </a:r>
          </a:p>
          <a:p>
            <a:r>
              <a:rPr lang="tr-TR" sz="1600" dirty="0"/>
              <a:t>İki ayrı proje için Statik ve OSPF Routing protokolleri ile haberleşme sağlandı.</a:t>
            </a:r>
          </a:p>
          <a:p>
            <a:r>
              <a:rPr lang="tr-TR" sz="1600" dirty="0"/>
              <a:t>Serverlara istenen portlardan erişilebilmesi için ISTANBUL </a:t>
            </a:r>
            <a:r>
              <a:rPr lang="tr-TR" sz="1600" dirty="0" err="1"/>
              <a:t>Router’ında</a:t>
            </a:r>
            <a:r>
              <a:rPr lang="tr-TR" sz="1600" dirty="0"/>
              <a:t> uygun </a:t>
            </a:r>
            <a:r>
              <a:rPr lang="tr-TR" sz="1600" dirty="0" err="1"/>
              <a:t>access</a:t>
            </a:r>
            <a:r>
              <a:rPr lang="tr-TR" sz="1600" dirty="0"/>
              <a:t> </a:t>
            </a:r>
            <a:r>
              <a:rPr lang="tr-TR" sz="1600" dirty="0" err="1"/>
              <a:t>list</a:t>
            </a:r>
            <a:r>
              <a:rPr lang="tr-TR" sz="1600" dirty="0"/>
              <a:t> yazıldı.</a:t>
            </a:r>
          </a:p>
          <a:p>
            <a:pPr marL="0" indent="0">
              <a:buNone/>
            </a:pPr>
            <a:endParaRPr lang="tr-TR" sz="1600" dirty="0"/>
          </a:p>
          <a:p>
            <a:pPr marL="0" indent="0">
              <a:buNone/>
            </a:pPr>
            <a:r>
              <a:rPr lang="tr-TR" sz="1600" dirty="0">
                <a:solidFill>
                  <a:schemeClr val="bg2">
                    <a:lumMod val="50000"/>
                  </a:schemeClr>
                </a:solidFill>
              </a:rPr>
              <a:t>Tüm adımlar sağ taraf için IPv4 sol taraf için IPv6 ile yapıldı. Kullanılan komutlar proje dosyasında bulunuyor.</a:t>
            </a:r>
          </a:p>
          <a:p>
            <a:endParaRPr lang="tr-TR" sz="1600" dirty="0"/>
          </a:p>
        </p:txBody>
      </p:sp>
    </p:spTree>
    <p:extLst>
      <p:ext uri="{BB962C8B-B14F-4D97-AF65-F5344CB8AC3E}">
        <p14:creationId xmlns:p14="http://schemas.microsoft.com/office/powerpoint/2010/main" val="1687162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EFAF5D36-7988-4310-8B2D-E5F09D9BE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3" name="Freeform 5">
              <a:extLst>
                <a:ext uri="{FF2B5EF4-FFF2-40B4-BE49-F238E27FC236}">
                  <a16:creationId xmlns:a16="http://schemas.microsoft.com/office/drawing/2014/main" id="{F953B1DA-E7D8-48BB-8D67-425C7F7E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6">
              <a:extLst>
                <a:ext uri="{FF2B5EF4-FFF2-40B4-BE49-F238E27FC236}">
                  <a16:creationId xmlns:a16="http://schemas.microsoft.com/office/drawing/2014/main" id="{319C148B-5C23-49B7-A373-AC1B7510B3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7">
              <a:extLst>
                <a:ext uri="{FF2B5EF4-FFF2-40B4-BE49-F238E27FC236}">
                  <a16:creationId xmlns:a16="http://schemas.microsoft.com/office/drawing/2014/main" id="{10B3CBEC-E6ED-4132-A94F-47AB0B93A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6" name="Freeform 8">
              <a:extLst>
                <a:ext uri="{FF2B5EF4-FFF2-40B4-BE49-F238E27FC236}">
                  <a16:creationId xmlns:a16="http://schemas.microsoft.com/office/drawing/2014/main" id="{6607A26B-7FD4-4FE9-BCFA-2D1303693C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9">
              <a:extLst>
                <a:ext uri="{FF2B5EF4-FFF2-40B4-BE49-F238E27FC236}">
                  <a16:creationId xmlns:a16="http://schemas.microsoft.com/office/drawing/2014/main" id="{C00169AA-D2E0-467C-9CAE-BBF421EA3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0">
              <a:extLst>
                <a:ext uri="{FF2B5EF4-FFF2-40B4-BE49-F238E27FC236}">
                  <a16:creationId xmlns:a16="http://schemas.microsoft.com/office/drawing/2014/main" id="{24C43ADE-E7DB-48BC-B5F6-0C48D7AE4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1">
              <a:extLst>
                <a:ext uri="{FF2B5EF4-FFF2-40B4-BE49-F238E27FC236}">
                  <a16:creationId xmlns:a16="http://schemas.microsoft.com/office/drawing/2014/main" id="{F9B6CF03-8C6F-4A69-B803-56DF55616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2">
              <a:extLst>
                <a:ext uri="{FF2B5EF4-FFF2-40B4-BE49-F238E27FC236}">
                  <a16:creationId xmlns:a16="http://schemas.microsoft.com/office/drawing/2014/main" id="{0A6864AE-A239-4CD6-9D34-6CF7188F1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3">
              <a:extLst>
                <a:ext uri="{FF2B5EF4-FFF2-40B4-BE49-F238E27FC236}">
                  <a16:creationId xmlns:a16="http://schemas.microsoft.com/office/drawing/2014/main" id="{B71C308D-6936-4397-A8AF-6D19C6EC0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4">
              <a:extLst>
                <a:ext uri="{FF2B5EF4-FFF2-40B4-BE49-F238E27FC236}">
                  <a16:creationId xmlns:a16="http://schemas.microsoft.com/office/drawing/2014/main" id="{FBD50843-2012-4AE6-91C9-537612E738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5">
              <a:extLst>
                <a:ext uri="{FF2B5EF4-FFF2-40B4-BE49-F238E27FC236}">
                  <a16:creationId xmlns:a16="http://schemas.microsoft.com/office/drawing/2014/main" id="{A676FD4C-815C-452E-8046-28FEA7382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4" name="Freeform 16">
              <a:extLst>
                <a:ext uri="{FF2B5EF4-FFF2-40B4-BE49-F238E27FC236}">
                  <a16:creationId xmlns:a16="http://schemas.microsoft.com/office/drawing/2014/main" id="{66D402BD-5FE7-427A-8AE9-02D604B4C2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5" name="Freeform 17">
              <a:extLst>
                <a:ext uri="{FF2B5EF4-FFF2-40B4-BE49-F238E27FC236}">
                  <a16:creationId xmlns:a16="http://schemas.microsoft.com/office/drawing/2014/main" id="{AA120BAC-3891-4E44-8E77-F37600AC7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8">
              <a:extLst>
                <a:ext uri="{FF2B5EF4-FFF2-40B4-BE49-F238E27FC236}">
                  <a16:creationId xmlns:a16="http://schemas.microsoft.com/office/drawing/2014/main" id="{DCD27D48-C30F-4CF5-8C39-64561E5AC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9">
              <a:extLst>
                <a:ext uri="{FF2B5EF4-FFF2-40B4-BE49-F238E27FC236}">
                  <a16:creationId xmlns:a16="http://schemas.microsoft.com/office/drawing/2014/main" id="{BFB24C59-0439-4A08-B2D7-11CBD9E230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20">
              <a:extLst>
                <a:ext uri="{FF2B5EF4-FFF2-40B4-BE49-F238E27FC236}">
                  <a16:creationId xmlns:a16="http://schemas.microsoft.com/office/drawing/2014/main" id="{55E56104-C1D3-474D-8F49-E66410000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21">
              <a:extLst>
                <a:ext uri="{FF2B5EF4-FFF2-40B4-BE49-F238E27FC236}">
                  <a16:creationId xmlns:a16="http://schemas.microsoft.com/office/drawing/2014/main" id="{17D49068-5D60-449A-95AE-939E83EB96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2">
              <a:extLst>
                <a:ext uri="{FF2B5EF4-FFF2-40B4-BE49-F238E27FC236}">
                  <a16:creationId xmlns:a16="http://schemas.microsoft.com/office/drawing/2014/main" id="{4D4CF5CD-E36E-43E6-8712-A4880FFEA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23">
              <a:extLst>
                <a:ext uri="{FF2B5EF4-FFF2-40B4-BE49-F238E27FC236}">
                  <a16:creationId xmlns:a16="http://schemas.microsoft.com/office/drawing/2014/main" id="{56A4EB06-C425-440E-BFF0-2D0E82E70D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3" name="Group 92">
            <a:extLst>
              <a:ext uri="{FF2B5EF4-FFF2-40B4-BE49-F238E27FC236}">
                <a16:creationId xmlns:a16="http://schemas.microsoft.com/office/drawing/2014/main" id="{AF2E2BED-E728-4BDF-A0D9-965E2E6CE3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94" name="Rectangle 93">
              <a:extLst>
                <a:ext uri="{FF2B5EF4-FFF2-40B4-BE49-F238E27FC236}">
                  <a16:creationId xmlns:a16="http://schemas.microsoft.com/office/drawing/2014/main" id="{4D555CD5-B818-433B-91B0-050C20215E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5" name="Isosceles Triangle 94">
              <a:extLst>
                <a:ext uri="{FF2B5EF4-FFF2-40B4-BE49-F238E27FC236}">
                  <a16:creationId xmlns:a16="http://schemas.microsoft.com/office/drawing/2014/main" id="{942D9584-E3E3-42F2-A08D-053C795536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Rectangle 95">
              <a:extLst>
                <a:ext uri="{FF2B5EF4-FFF2-40B4-BE49-F238E27FC236}">
                  <a16:creationId xmlns:a16="http://schemas.microsoft.com/office/drawing/2014/main" id="{82A66E12-53B9-47C5-AA58-6A5008195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98" name="Rectangle 97">
            <a:extLst>
              <a:ext uri="{FF2B5EF4-FFF2-40B4-BE49-F238E27FC236}">
                <a16:creationId xmlns:a16="http://schemas.microsoft.com/office/drawing/2014/main" id="{16D77659-9698-419A-ACF5-1E5AC6536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0" name="Group 99">
            <a:extLst>
              <a:ext uri="{FF2B5EF4-FFF2-40B4-BE49-F238E27FC236}">
                <a16:creationId xmlns:a16="http://schemas.microsoft.com/office/drawing/2014/main" id="{36707270-7F99-49E7-9A0D-163372443D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1" name="Freeform 5">
              <a:extLst>
                <a:ext uri="{FF2B5EF4-FFF2-40B4-BE49-F238E27FC236}">
                  <a16:creationId xmlns:a16="http://schemas.microsoft.com/office/drawing/2014/main" id="{111294BD-48EE-40D8-A6DA-65E59DE386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6">
              <a:extLst>
                <a:ext uri="{FF2B5EF4-FFF2-40B4-BE49-F238E27FC236}">
                  <a16:creationId xmlns:a16="http://schemas.microsoft.com/office/drawing/2014/main" id="{AC3864A1-AE73-421C-B2EC-6FFB885AC9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7">
              <a:extLst>
                <a:ext uri="{FF2B5EF4-FFF2-40B4-BE49-F238E27FC236}">
                  <a16:creationId xmlns:a16="http://schemas.microsoft.com/office/drawing/2014/main" id="{2A35337D-1ABF-4B84-AB16-664EB8EB7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8">
              <a:extLst>
                <a:ext uri="{FF2B5EF4-FFF2-40B4-BE49-F238E27FC236}">
                  <a16:creationId xmlns:a16="http://schemas.microsoft.com/office/drawing/2014/main" id="{DC9E3582-4826-4508-AD50-281B98C101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9">
              <a:extLst>
                <a:ext uri="{FF2B5EF4-FFF2-40B4-BE49-F238E27FC236}">
                  <a16:creationId xmlns:a16="http://schemas.microsoft.com/office/drawing/2014/main" id="{2B0C3E26-42CD-4DE0-B3C4-94381B4E2D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0">
              <a:extLst>
                <a:ext uri="{FF2B5EF4-FFF2-40B4-BE49-F238E27FC236}">
                  <a16:creationId xmlns:a16="http://schemas.microsoft.com/office/drawing/2014/main" id="{7E743A97-B3F8-41E0-A370-7DF5913078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11">
              <a:extLst>
                <a:ext uri="{FF2B5EF4-FFF2-40B4-BE49-F238E27FC236}">
                  <a16:creationId xmlns:a16="http://schemas.microsoft.com/office/drawing/2014/main" id="{78854814-E8CE-46BC-80C2-29F88EA731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12">
              <a:extLst>
                <a:ext uri="{FF2B5EF4-FFF2-40B4-BE49-F238E27FC236}">
                  <a16:creationId xmlns:a16="http://schemas.microsoft.com/office/drawing/2014/main" id="{90704826-A788-44F9-BF1E-3ABA653B1C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3">
              <a:extLst>
                <a:ext uri="{FF2B5EF4-FFF2-40B4-BE49-F238E27FC236}">
                  <a16:creationId xmlns:a16="http://schemas.microsoft.com/office/drawing/2014/main" id="{377CD025-F779-43A0-9179-7B96B69DF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4">
              <a:extLst>
                <a:ext uri="{FF2B5EF4-FFF2-40B4-BE49-F238E27FC236}">
                  <a16:creationId xmlns:a16="http://schemas.microsoft.com/office/drawing/2014/main" id="{C854CD22-88F5-4ED4-B0C7-7DB6454015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5">
              <a:extLst>
                <a:ext uri="{FF2B5EF4-FFF2-40B4-BE49-F238E27FC236}">
                  <a16:creationId xmlns:a16="http://schemas.microsoft.com/office/drawing/2014/main" id="{4ACF8F2A-C88B-46AD-8BF0-A84757304F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16">
              <a:extLst>
                <a:ext uri="{FF2B5EF4-FFF2-40B4-BE49-F238E27FC236}">
                  <a16:creationId xmlns:a16="http://schemas.microsoft.com/office/drawing/2014/main" id="{8B569164-6E36-4A4F-93CF-C852B2C211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17">
              <a:extLst>
                <a:ext uri="{FF2B5EF4-FFF2-40B4-BE49-F238E27FC236}">
                  <a16:creationId xmlns:a16="http://schemas.microsoft.com/office/drawing/2014/main" id="{B19E609B-527F-4898-AF65-FCC311A856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18">
              <a:extLst>
                <a:ext uri="{FF2B5EF4-FFF2-40B4-BE49-F238E27FC236}">
                  <a16:creationId xmlns:a16="http://schemas.microsoft.com/office/drawing/2014/main" id="{B17F6462-AAE0-47DA-944B-A4E420FE76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19">
              <a:extLst>
                <a:ext uri="{FF2B5EF4-FFF2-40B4-BE49-F238E27FC236}">
                  <a16:creationId xmlns:a16="http://schemas.microsoft.com/office/drawing/2014/main" id="{402B9DEC-138A-4EEF-825B-72E268844E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20">
              <a:extLst>
                <a:ext uri="{FF2B5EF4-FFF2-40B4-BE49-F238E27FC236}">
                  <a16:creationId xmlns:a16="http://schemas.microsoft.com/office/drawing/2014/main" id="{5053ACE3-64C0-45A3-9DA0-9FEDDC9232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21">
              <a:extLst>
                <a:ext uri="{FF2B5EF4-FFF2-40B4-BE49-F238E27FC236}">
                  <a16:creationId xmlns:a16="http://schemas.microsoft.com/office/drawing/2014/main" id="{06142E98-71A8-4BEE-88D0-73AFFAA152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22">
              <a:extLst>
                <a:ext uri="{FF2B5EF4-FFF2-40B4-BE49-F238E27FC236}">
                  <a16:creationId xmlns:a16="http://schemas.microsoft.com/office/drawing/2014/main" id="{642ED77A-A8FF-4709-B703-AE681AD8E7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23">
              <a:extLst>
                <a:ext uri="{FF2B5EF4-FFF2-40B4-BE49-F238E27FC236}">
                  <a16:creationId xmlns:a16="http://schemas.microsoft.com/office/drawing/2014/main" id="{D7BE1FEA-7C1E-41F1-A0E3-F316AB6EF1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68" name="Picture 67">
            <a:extLst>
              <a:ext uri="{FF2B5EF4-FFF2-40B4-BE49-F238E27FC236}">
                <a16:creationId xmlns:a16="http://schemas.microsoft.com/office/drawing/2014/main" id="{E45121F9-110E-D985-0B84-78AFBE7DFC21}"/>
              </a:ext>
            </a:extLst>
          </p:cNvPr>
          <p:cNvPicPr>
            <a:picLocks noChangeAspect="1"/>
          </p:cNvPicPr>
          <p:nvPr/>
        </p:nvPicPr>
        <p:blipFill rotWithShape="1">
          <a:blip r:embed="rId2"/>
          <a:srcRect t="46681" r="-1" b="11066"/>
          <a:stretch/>
        </p:blipFill>
        <p:spPr>
          <a:xfrm>
            <a:off x="1" y="10"/>
            <a:ext cx="12191695" cy="4120995"/>
          </a:xfrm>
          <a:prstGeom prst="rect">
            <a:avLst/>
          </a:prstGeom>
          <a:ln w="12700">
            <a:noFill/>
          </a:ln>
        </p:spPr>
      </p:pic>
      <p:grpSp>
        <p:nvGrpSpPr>
          <p:cNvPr id="121" name="Group 120">
            <a:extLst>
              <a:ext uri="{FF2B5EF4-FFF2-40B4-BE49-F238E27FC236}">
                <a16:creationId xmlns:a16="http://schemas.microsoft.com/office/drawing/2014/main" id="{85976A4B-3862-4DD9-BBF1-1F77773F13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122" name="Isosceles Triangle 39">
              <a:extLst>
                <a:ext uri="{FF2B5EF4-FFF2-40B4-BE49-F238E27FC236}">
                  <a16:creationId xmlns:a16="http://schemas.microsoft.com/office/drawing/2014/main" id="{4E26DA03-9EA7-4CA6-BAAA-1D0604CB1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7EE11675-3E2F-4EF8-B41A-0733199FB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Başlık 1">
            <a:extLst>
              <a:ext uri="{FF2B5EF4-FFF2-40B4-BE49-F238E27FC236}">
                <a16:creationId xmlns:a16="http://schemas.microsoft.com/office/drawing/2014/main" id="{A7C6379D-D3D4-8CEA-85B8-0AF1E277D2E1}"/>
              </a:ext>
            </a:extLst>
          </p:cNvPr>
          <p:cNvSpPr>
            <a:spLocks noGrp="1"/>
          </p:cNvSpPr>
          <p:nvPr>
            <p:ph type="title"/>
          </p:nvPr>
        </p:nvSpPr>
        <p:spPr>
          <a:xfrm>
            <a:off x="1681835" y="4487446"/>
            <a:ext cx="8833655" cy="727748"/>
          </a:xfrm>
        </p:spPr>
        <p:txBody>
          <a:bodyPr vert="horz" lIns="228600" tIns="228600" rIns="228600" bIns="0" rtlCol="0" anchor="b">
            <a:normAutofit fontScale="90000"/>
          </a:bodyPr>
          <a:lstStyle/>
          <a:p>
            <a:pPr>
              <a:lnSpc>
                <a:spcPct val="80000"/>
              </a:lnSpc>
            </a:pPr>
            <a:r>
              <a:rPr lang="tr-TR" dirty="0"/>
              <a:t>Dinlediğiniz için Teşekkürler</a:t>
            </a:r>
            <a:endParaRPr lang="en-US" dirty="0"/>
          </a:p>
        </p:txBody>
      </p:sp>
    </p:spTree>
    <p:extLst>
      <p:ext uri="{BB962C8B-B14F-4D97-AF65-F5344CB8AC3E}">
        <p14:creationId xmlns:p14="http://schemas.microsoft.com/office/powerpoint/2010/main" val="2666248808"/>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docProps/app.xml><?xml version="1.0" encoding="utf-8"?>
<Properties xmlns="http://schemas.openxmlformats.org/officeDocument/2006/extended-properties" xmlns:vt="http://schemas.openxmlformats.org/officeDocument/2006/docPropsVTypes">
  <Template/>
  <TotalTime>91</TotalTime>
  <Words>345</Words>
  <Application>Microsoft Office PowerPoint</Application>
  <PresentationFormat>Geniş ekran</PresentationFormat>
  <Paragraphs>27</Paragraphs>
  <Slides>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9</vt:i4>
      </vt:variant>
    </vt:vector>
  </HeadingPairs>
  <TitlesOfParts>
    <vt:vector size="13" baseType="lpstr">
      <vt:lpstr>Calibri Light</vt:lpstr>
      <vt:lpstr>Rockwell</vt:lpstr>
      <vt:lpstr>Wingdings</vt:lpstr>
      <vt:lpstr>Atlas</vt:lpstr>
      <vt:lpstr>Network &amp; Security Bootcamp Bitirme Projesi</vt:lpstr>
      <vt:lpstr>PowerPoint Sunusu</vt:lpstr>
      <vt:lpstr>Geçmiş Projelerim</vt:lpstr>
      <vt:lpstr>Q&amp;A Website Project  Asp.Net MVC</vt:lpstr>
      <vt:lpstr>DeepTrash –  Görüntü işleme, Makine öğrenmesi</vt:lpstr>
      <vt:lpstr>Bootcamp Projesi</vt:lpstr>
      <vt:lpstr>PowerPoint Sunusu</vt:lpstr>
      <vt:lpstr>Projede izlenen adımlar</vt:lpstr>
      <vt:lpstr>Dinlediğiniz için 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&amp; Security Bootcamp Bitirme Projesi</dc:title>
  <dc:creator>Büşra ALMA</dc:creator>
  <cp:lastModifiedBy>Büşra ALMA</cp:lastModifiedBy>
  <cp:revision>3</cp:revision>
  <dcterms:created xsi:type="dcterms:W3CDTF">2022-08-18T21:28:23Z</dcterms:created>
  <dcterms:modified xsi:type="dcterms:W3CDTF">2022-08-18T23:02:42Z</dcterms:modified>
</cp:coreProperties>
</file>