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Roboto Bold" charset="1" panose="02000000000000000000"/>
      <p:regular r:id="rId10"/>
    </p:embeddedFont>
    <p:embeddedFont>
      <p:font typeface="League Gothic" charset="1" panose="00000500000000000000"/>
      <p:regular r:id="rId11"/>
    </p:embeddedFont>
    <p:embeddedFont>
      <p:font typeface="Quicksand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157288"/>
            <a:ext cx="2344840" cy="23448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74967" y="2114381"/>
            <a:ext cx="6899732" cy="5412658"/>
            <a:chOff x="0" y="0"/>
            <a:chExt cx="9199643" cy="72168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893" cy="6729616"/>
            </a:xfrm>
            <a:custGeom>
              <a:avLst/>
              <a:gdLst/>
              <a:ahLst/>
              <a:cxnLst/>
              <a:rect r="r" b="b" t="t" l="l"/>
              <a:pathLst>
                <a:path h="6729616" w="6350893">
                  <a:moveTo>
                    <a:pt x="0" y="0"/>
                  </a:moveTo>
                  <a:lnTo>
                    <a:pt x="6350893" y="0"/>
                  </a:lnTo>
                  <a:lnTo>
                    <a:pt x="6350893" y="6729616"/>
                  </a:lnTo>
                  <a:lnTo>
                    <a:pt x="0" y="6729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848750" y="487262"/>
              <a:ext cx="6350893" cy="6729616"/>
            </a:xfrm>
            <a:custGeom>
              <a:avLst/>
              <a:gdLst/>
              <a:ahLst/>
              <a:cxnLst/>
              <a:rect r="r" b="b" t="t" l="l"/>
              <a:pathLst>
                <a:path h="6729616" w="6350893">
                  <a:moveTo>
                    <a:pt x="0" y="0"/>
                  </a:moveTo>
                  <a:lnTo>
                    <a:pt x="6350893" y="0"/>
                  </a:lnTo>
                  <a:lnTo>
                    <a:pt x="6350893" y="6729616"/>
                  </a:lnTo>
                  <a:lnTo>
                    <a:pt x="0" y="6729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502971" y="2114381"/>
            <a:ext cx="1408957" cy="140895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64250" y="514350"/>
            <a:ext cx="6512382" cy="448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9"/>
              </a:lnSpc>
              <a:spcBef>
                <a:spcPct val="0"/>
              </a:spcBef>
            </a:pPr>
            <a:r>
              <a:rPr lang="en-US" b="true" sz="262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SVG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826113" y="5002363"/>
            <a:ext cx="7317887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1382996" y="8487419"/>
            <a:ext cx="7317887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0970113" y="9129712"/>
            <a:ext cx="7317887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410204" y="1157288"/>
            <a:ext cx="7317887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1832830" y="128588"/>
            <a:ext cx="7317887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1110438" y="635357"/>
            <a:ext cx="7317887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1382996" y="9720493"/>
            <a:ext cx="7317887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2068460" y="7818516"/>
            <a:ext cx="7317887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826113" y="6189560"/>
            <a:ext cx="7317887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028700" y="5596297"/>
            <a:ext cx="7317887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-926253" y="4327248"/>
            <a:ext cx="2344840" cy="234484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164250" y="6565798"/>
            <a:ext cx="1990432" cy="1990432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174167" y="5499668"/>
            <a:ext cx="1969833" cy="1969833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356043" y="-697572"/>
            <a:ext cx="2344840" cy="2344840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46167" y="1823644"/>
            <a:ext cx="1201381" cy="120138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246167" y="8794355"/>
            <a:ext cx="1201381" cy="120138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6751493" y="2761628"/>
            <a:ext cx="507807" cy="507807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848979" y="7936226"/>
            <a:ext cx="995216" cy="995216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979681" y="7884864"/>
            <a:ext cx="1990432" cy="1990432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5538031" y="339275"/>
            <a:ext cx="1990432" cy="1990432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3424833" y="531092"/>
            <a:ext cx="995216" cy="995216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654360" y="900112"/>
            <a:ext cx="20101352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-906676" y="2440423"/>
            <a:ext cx="20101352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230401" y="2573317"/>
            <a:ext cx="1201381" cy="120138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53839" y="2573317"/>
            <a:ext cx="7096366" cy="7350285"/>
          </a:xfrm>
          <a:custGeom>
            <a:avLst/>
            <a:gdLst/>
            <a:ahLst/>
            <a:cxnLst/>
            <a:rect r="r" b="b" t="t" l="l"/>
            <a:pathLst>
              <a:path h="7350285" w="7096366">
                <a:moveTo>
                  <a:pt x="0" y="0"/>
                </a:moveTo>
                <a:lnTo>
                  <a:pt x="7096366" y="0"/>
                </a:lnTo>
                <a:lnTo>
                  <a:pt x="7096366" y="7350285"/>
                </a:lnTo>
                <a:lnTo>
                  <a:pt x="0" y="7350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3678401"/>
            <a:ext cx="648678" cy="671888"/>
          </a:xfrm>
          <a:custGeom>
            <a:avLst/>
            <a:gdLst/>
            <a:ahLst/>
            <a:cxnLst/>
            <a:rect r="r" b="b" t="t" l="l"/>
            <a:pathLst>
              <a:path h="671888" w="648678">
                <a:moveTo>
                  <a:pt x="0" y="0"/>
                </a:moveTo>
                <a:lnTo>
                  <a:pt x="648678" y="0"/>
                </a:lnTo>
                <a:lnTo>
                  <a:pt x="648678" y="671888"/>
                </a:lnTo>
                <a:lnTo>
                  <a:pt x="0" y="671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57623" y="1118144"/>
            <a:ext cx="6454288" cy="1031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9"/>
              </a:lnSpc>
              <a:spcBef>
                <a:spcPct val="0"/>
              </a:spcBef>
            </a:pPr>
            <a:r>
              <a:rPr lang="en-US" sz="6113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SVG Nedir ve Neden Kullanılır?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96630" y="4786630"/>
            <a:ext cx="7759" cy="426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37451" y="3365301"/>
            <a:ext cx="6329142" cy="570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6"/>
              </a:lnSpc>
              <a:spcBef>
                <a:spcPct val="0"/>
              </a:spcBef>
            </a:pPr>
            <a:r>
              <a:rPr lang="en-US" sz="36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SVG, yani Ölçeklenebilir Vektör Grafikleri, XML tabanlı bir vektör formatı. Piksel tabanlı olmadığından, ne kadar büyütürsem büyüteyim, asla kalite kaybetmiyor. Özellikle logolar, ikonlar ve grafikler için kullanmak harika oluyor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44000" y="5912515"/>
            <a:ext cx="648678" cy="671888"/>
          </a:xfrm>
          <a:custGeom>
            <a:avLst/>
            <a:gdLst/>
            <a:ahLst/>
            <a:cxnLst/>
            <a:rect r="r" b="b" t="t" l="l"/>
            <a:pathLst>
              <a:path h="671888" w="648678">
                <a:moveTo>
                  <a:pt x="0" y="0"/>
                </a:moveTo>
                <a:lnTo>
                  <a:pt x="648678" y="0"/>
                </a:lnTo>
                <a:lnTo>
                  <a:pt x="648678" y="671888"/>
                </a:lnTo>
                <a:lnTo>
                  <a:pt x="0" y="671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8586412"/>
            <a:ext cx="648678" cy="671888"/>
          </a:xfrm>
          <a:custGeom>
            <a:avLst/>
            <a:gdLst/>
            <a:ahLst/>
            <a:cxnLst/>
            <a:rect r="r" b="b" t="t" l="l"/>
            <a:pathLst>
              <a:path h="671888" w="648678">
                <a:moveTo>
                  <a:pt x="0" y="0"/>
                </a:moveTo>
                <a:lnTo>
                  <a:pt x="648678" y="0"/>
                </a:lnTo>
                <a:lnTo>
                  <a:pt x="648678" y="671888"/>
                </a:lnTo>
                <a:lnTo>
                  <a:pt x="0" y="671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2585" y="3957195"/>
            <a:ext cx="6339334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Dosya boyutları küçük olduğu için hızlı yüklenir.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49856" y="5882064"/>
            <a:ext cx="6941648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Hangi cihazda açarsam açayım, netlik kaybetmez. Retina ekranlarda bile oldukça keskin görünür.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06602" y="8725753"/>
            <a:ext cx="7552698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Düzenlemesi kolay ve animasyonlar için de çok uygun.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779518" y="9202778"/>
            <a:ext cx="1220991" cy="122099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736254" y="-353794"/>
            <a:ext cx="1969833" cy="196983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110675" y="2997884"/>
            <a:ext cx="849135" cy="84913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500180" y="6967279"/>
            <a:ext cx="1220991" cy="122099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156584" y="9691808"/>
            <a:ext cx="486015" cy="463587"/>
            <a:chOff x="0" y="0"/>
            <a:chExt cx="852123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52123" cy="812800"/>
            </a:xfrm>
            <a:custGeom>
              <a:avLst/>
              <a:gdLst/>
              <a:ahLst/>
              <a:cxnLst/>
              <a:rect r="r" b="b" t="t" l="l"/>
              <a:pathLst>
                <a:path h="812800" w="852123">
                  <a:moveTo>
                    <a:pt x="426062" y="0"/>
                  </a:moveTo>
                  <a:cubicBezTo>
                    <a:pt x="190754" y="0"/>
                    <a:pt x="0" y="181951"/>
                    <a:pt x="0" y="406400"/>
                  </a:cubicBezTo>
                  <a:cubicBezTo>
                    <a:pt x="0" y="630849"/>
                    <a:pt x="190754" y="812800"/>
                    <a:pt x="426062" y="812800"/>
                  </a:cubicBezTo>
                  <a:cubicBezTo>
                    <a:pt x="661369" y="812800"/>
                    <a:pt x="852123" y="630849"/>
                    <a:pt x="852123" y="406400"/>
                  </a:cubicBezTo>
                  <a:cubicBezTo>
                    <a:pt x="852123" y="181951"/>
                    <a:pt x="661369" y="0"/>
                    <a:pt x="426062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9887" y="47625"/>
              <a:ext cx="69235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780729" y="4014345"/>
            <a:ext cx="660033" cy="660033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722552" y="4834255"/>
            <a:ext cx="378719" cy="37871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6301212" y="-424567"/>
            <a:ext cx="849135" cy="849135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5191264" y="9503426"/>
            <a:ext cx="1109947" cy="1109947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7110675" y="9202778"/>
            <a:ext cx="849135" cy="849135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7068981" y="6507503"/>
            <a:ext cx="2078908" cy="2078908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8015937" y="5723155"/>
            <a:ext cx="378719" cy="378719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0550595" y="1112688"/>
            <a:ext cx="2901657" cy="2901657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>
                <a:alpha val="62745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3890581" y="6967279"/>
            <a:ext cx="1063332" cy="1063332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>
                <a:alpha val="62745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906676" y="2440423"/>
            <a:ext cx="20101352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6861762" y="-1039454"/>
            <a:ext cx="2078908" cy="207890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1157288"/>
            <a:ext cx="20101352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4630" y="4743183"/>
            <a:ext cx="4359140" cy="4515117"/>
          </a:xfrm>
          <a:custGeom>
            <a:avLst/>
            <a:gdLst/>
            <a:ahLst/>
            <a:cxnLst/>
            <a:rect r="r" b="b" t="t" l="l"/>
            <a:pathLst>
              <a:path h="4515117" w="4359140">
                <a:moveTo>
                  <a:pt x="0" y="0"/>
                </a:moveTo>
                <a:lnTo>
                  <a:pt x="4359140" y="0"/>
                </a:lnTo>
                <a:lnTo>
                  <a:pt x="4359140" y="4515117"/>
                </a:lnTo>
                <a:lnTo>
                  <a:pt x="0" y="4515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436776" y="4493201"/>
            <a:ext cx="2078908" cy="20789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288540" y="4718869"/>
            <a:ext cx="4359140" cy="4515117"/>
          </a:xfrm>
          <a:custGeom>
            <a:avLst/>
            <a:gdLst/>
            <a:ahLst/>
            <a:cxnLst/>
            <a:rect r="r" b="b" t="t" l="l"/>
            <a:pathLst>
              <a:path h="4515117" w="4359140">
                <a:moveTo>
                  <a:pt x="0" y="0"/>
                </a:moveTo>
                <a:lnTo>
                  <a:pt x="4359140" y="0"/>
                </a:lnTo>
                <a:lnTo>
                  <a:pt x="4359140" y="4515117"/>
                </a:lnTo>
                <a:lnTo>
                  <a:pt x="0" y="45151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84860" y="4718869"/>
            <a:ext cx="4359140" cy="4515117"/>
          </a:xfrm>
          <a:custGeom>
            <a:avLst/>
            <a:gdLst/>
            <a:ahLst/>
            <a:cxnLst/>
            <a:rect r="r" b="b" t="t" l="l"/>
            <a:pathLst>
              <a:path h="4515117" w="4359140">
                <a:moveTo>
                  <a:pt x="0" y="0"/>
                </a:moveTo>
                <a:lnTo>
                  <a:pt x="4359140" y="0"/>
                </a:lnTo>
                <a:lnTo>
                  <a:pt x="4359140" y="4515117"/>
                </a:lnTo>
                <a:lnTo>
                  <a:pt x="0" y="45151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835956" y="4743183"/>
            <a:ext cx="4359140" cy="4515117"/>
          </a:xfrm>
          <a:custGeom>
            <a:avLst/>
            <a:gdLst/>
            <a:ahLst/>
            <a:cxnLst/>
            <a:rect r="r" b="b" t="t" l="l"/>
            <a:pathLst>
              <a:path h="4515117" w="4359140">
                <a:moveTo>
                  <a:pt x="0" y="0"/>
                </a:moveTo>
                <a:lnTo>
                  <a:pt x="4359140" y="0"/>
                </a:lnTo>
                <a:lnTo>
                  <a:pt x="4359140" y="4515117"/>
                </a:lnTo>
                <a:lnTo>
                  <a:pt x="0" y="45151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57944" y="3124497"/>
            <a:ext cx="17930056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VG dosyalarını projeme farklı yöntemlerle entegre edebilirim, her birinin avantajı var.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29836" y="6295708"/>
            <a:ext cx="3771380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EDEAEA"/>
                </a:solidFill>
                <a:latin typeface="Quicksand"/>
                <a:ea typeface="Quicksand"/>
                <a:cs typeface="Quicksand"/>
                <a:sym typeface="Quicksand"/>
              </a:rPr>
              <a:t>&lt;object&gt; Kullanmak: En güvenli ve esnek yöntem. Tarayıcı desteği geniş ve yedek görseller eklemek oldukça kolay.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77375" y="6129020"/>
            <a:ext cx="3998855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&lt;img&gt; veya background-image: SVG’yi görsel olarak eklemek için kullanıyorum ama background-image ile eklediğimde üzerinde değişiklik yapmak zorlaşıyor.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7944" y="6129020"/>
            <a:ext cx="3832860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Inline SVG: HTML içine gömmek, HTTP isteğinden kurtarıyor ve performans sağlıyor, ancak tarayıcıda cache yapılmıyor.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006173" y="5786120"/>
            <a:ext cx="3796592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&lt;embed&gt; veya &lt;iframe&gt; Kullanmak: Alternatif yöntemler, ama diğerlerine göre biraz daha kısıtlı olduklarını düşünüyorum.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7559" y="1298157"/>
            <a:ext cx="6880622" cy="896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 SVG’yi Projeme Nasıl Entegre Ederim?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-1292520" y="4254899"/>
            <a:ext cx="2078908" cy="207890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539634" y="8964770"/>
            <a:ext cx="2078908" cy="207890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-906676" y="-395723"/>
            <a:ext cx="2078908" cy="207890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488416" y="7619048"/>
            <a:ext cx="2078908" cy="207890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8767998" y="8956499"/>
            <a:ext cx="554974" cy="554974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280982" y="0"/>
            <a:ext cx="643732" cy="643732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247791" y="4254899"/>
            <a:ext cx="1109947" cy="1109947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57944" y="8956499"/>
            <a:ext cx="1109947" cy="1109947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408697" y="9142982"/>
            <a:ext cx="1109947" cy="1109947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5953264" y="10265426"/>
            <a:ext cx="1109947" cy="1109947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7290244" y="-233108"/>
            <a:ext cx="1109947" cy="1109947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7845218" y="-395572"/>
            <a:ext cx="1109947" cy="1109947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96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906676" y="1157288"/>
            <a:ext cx="20101352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253879" y="2460232"/>
            <a:ext cx="2840145" cy="284014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906676" y="2376488"/>
            <a:ext cx="20101352" cy="0"/>
          </a:xfrm>
          <a:prstGeom prst="line">
            <a:avLst/>
          </a:prstGeom>
          <a:ln cap="flat" w="2571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643888" y="6103492"/>
            <a:ext cx="1634436" cy="163443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96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496475" y="2908111"/>
            <a:ext cx="7295049" cy="7004428"/>
            <a:chOff x="0" y="0"/>
            <a:chExt cx="2187536" cy="21003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87536" cy="2100388"/>
            </a:xfrm>
            <a:custGeom>
              <a:avLst/>
              <a:gdLst/>
              <a:ahLst/>
              <a:cxnLst/>
              <a:rect r="r" b="b" t="t" l="l"/>
              <a:pathLst>
                <a:path h="2100388" w="2187536">
                  <a:moveTo>
                    <a:pt x="1093768" y="0"/>
                  </a:moveTo>
                  <a:cubicBezTo>
                    <a:pt x="489697" y="0"/>
                    <a:pt x="0" y="470188"/>
                    <a:pt x="0" y="1050194"/>
                  </a:cubicBezTo>
                  <a:cubicBezTo>
                    <a:pt x="0" y="1630200"/>
                    <a:pt x="489697" y="2100388"/>
                    <a:pt x="1093768" y="2100388"/>
                  </a:cubicBezTo>
                  <a:cubicBezTo>
                    <a:pt x="1697839" y="2100388"/>
                    <a:pt x="2187536" y="1630200"/>
                    <a:pt x="2187536" y="1050194"/>
                  </a:cubicBezTo>
                  <a:cubicBezTo>
                    <a:pt x="2187536" y="470188"/>
                    <a:pt x="1697839" y="0"/>
                    <a:pt x="1093768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205081" y="177861"/>
              <a:ext cx="1777373" cy="1725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SVG'yi optimize etmek, dosya boyutunu küçültmek ve performansı artırmak için oldukça önemlidir. Örneğin, SVGO gibi araçlar kullanarak dosyalarımı kolayca optimize edebilirim. Performansı artırmak için `&lt;b&gt;` etiketi yerine `&lt;use&gt;` etiketini kullanarak daha iyi sonuçlar elde edebilirim. SVG’leri projeme `&lt;object&gt;`, `&lt;img&gt;`, `background-image`, `&lt;iframe&gt;` ya da inline olarak ekleyebilirim. Ancak inline kullanmak, performans açısından avantajlıdır; yine de tarayıcıda cache yapılamayacağını unutmamalıyım.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178053" y="261017"/>
            <a:ext cx="1109947" cy="110994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259300" y="5300378"/>
            <a:ext cx="1109947" cy="110994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876103" y="8973036"/>
            <a:ext cx="1109947" cy="110994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222045" y="1931904"/>
            <a:ext cx="1109947" cy="110994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1C1C1">
                    <a:alpha val="100000"/>
                  </a:srgbClr>
                </a:gs>
                <a:gs pos="100000">
                  <a:srgbClr val="636363">
                    <a:alpha val="5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648900" y="3467100"/>
            <a:ext cx="2078908" cy="2078908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6523126" y="8488556"/>
            <a:ext cx="2078908" cy="2078908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068154" y="4969746"/>
            <a:ext cx="1328872" cy="1328872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887903" y="6410325"/>
            <a:ext cx="2078908" cy="2078908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745188" y="-818446"/>
            <a:ext cx="1634436" cy="1634436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969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-536283" y="8908333"/>
            <a:ext cx="1634436" cy="1634436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969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1986050" y="-605736"/>
            <a:ext cx="1634436" cy="1634436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969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0" y="4326282"/>
            <a:ext cx="1634436" cy="1634436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969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4648900" y="1559269"/>
            <a:ext cx="1634436" cy="1634436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969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3342190" y="8198842"/>
            <a:ext cx="2118917" cy="2118917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969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4053918" y="6410325"/>
            <a:ext cx="1327603" cy="1327603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6969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4648900" y="2623627"/>
            <a:ext cx="468382" cy="468382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1171426" y="1266189"/>
            <a:ext cx="8829824" cy="896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SVG Nasıl Optimize Edilir ve Performans Artırılır?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7138416" y="9293819"/>
            <a:ext cx="468382" cy="468382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0375589" y="2623627"/>
            <a:ext cx="1991746" cy="1991746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AEA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DAGRxPVdZGQ</dc:identifier>
  <dcterms:modified xsi:type="dcterms:W3CDTF">2011-08-01T06:04:30Z</dcterms:modified>
  <cp:revision>1</cp:revision>
  <dc:title>SVG</dc:title>
</cp:coreProperties>
</file>