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Sitelerinde Veri Madenciliği Kullanımı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Web sitelerinde veri madenciliği süreci ve adımları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Sürekli İyileştirme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Veri madenciliği sürecini sürekli geliştirmek için düzenli veri toplama, analiz yapma ve model güncellemeleri gerçekleştirin.</a:t>
            </a:r>
          </a:p>
          <a:p>
            <a:r>
              <a:t>Bu, daha doğru ve etkili sonuçlar sağlar.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Madenciliği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Veri madenciliği, büyük veri setlerinden anlamlı bilgiler çıkarma sürecidir ve web sitelerinde çeşitli şekillerde kullanılabilir.</a:t>
            </a:r>
          </a:p>
          <a:p>
            <a:r>
              <a:t>Bu sürecin adımları şunlardır: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Veri Toplama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Veri toplamak için bir strateji geliştirin. Web siteniz üzerinden kullanıcı davranışlarını, ürün satışlarını veya ziyaretçi istatistiklerini takip edebilirsiniz.</a:t>
            </a:r>
          </a:p>
          <a:p>
            <a:r>
              <a:t>Google Analytics gibi araçlar, web sitesi verilerinizi toplamanıza yardımcı olabilir.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Veri Temizleme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Toplanan veriler genellikle eksik veya hatalı bilgiler içerebilir.</a:t>
            </a:r>
          </a:p>
          <a:p>
            <a:r>
              <a:t>Bu nedenle, eksik değerleri doldurmak ve gereksiz bilgileri çıkarmak önemlidir.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Veri Analizi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Verilerinizi analiz etmek için istatistiksel yöntemler veya makine öğrenimi algoritmaları kullanın.</a:t>
            </a:r>
          </a:p>
          <a:p>
            <a:r>
              <a:t>Python, R gibi programlar bu aşamada sıkça tercih edilir.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Modelleme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Belirli bir hedefe yönelik modelleme yapabilirsiniz.</a:t>
            </a:r>
          </a:p>
          <a:p>
            <a:r>
              <a:t>Örneğin, kullanıcıların belirli ürünleri alma olasılığını tahmin etmek için regresyon analizleri kullanabilirsiniz.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Sonuçları Görselleştirme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Elde edilen bulguları grafikler, tablolar veya interaktif panolarla görselleştirerek anlaşılır hale getirin.</a:t>
            </a:r>
          </a:p>
          <a:p>
            <a:r>
              <a:t>Bu, veriyi kullanıcılar veya paydaşlar için daha erişilebilir yapar.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Karar Verme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Veri madenciliğinden elde edilen bilgileri iş stratejilerini geliştirmek, pazarlama kampanyalarını optimize etmek için kullanabilirsiniz.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Web Sitesinde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Elde edilen bilgileri web sitesinde uygulamak için A/B testleri, kişiselleştirilmiş içerikler veya öneri sistemleri geliştirin.</a:t>
            </a:r>
          </a:p>
          <a:p>
            <a:r>
              <a:t>Örneğin, kullanıcıların önceki davranışlarına göre onlara öneriler sunabilirsiniz.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