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1" r:id="rId6"/>
    <p:sldId id="260" r:id="rId7"/>
    <p:sldId id="264" r:id="rId8"/>
    <p:sldId id="266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31"/>
    <p:restoredTop sz="96197"/>
  </p:normalViewPr>
  <p:slideViewPr>
    <p:cSldViewPr snapToGrid="0" snapToObjects="1">
      <p:cViewPr varScale="1">
        <p:scale>
          <a:sx n="229" d="100"/>
          <a:sy n="229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8FEE9-2E95-F545-B18B-9BF951062D4B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2DA72-4C6C-A945-8D86-481F96F06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95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07B0-73EC-764C-8AFC-577FD88136E7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90810-8734-694E-A658-BC0078C7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9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stefanoleone992/imdb-extensive-dataset?select=IMDb+movies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0AA3-9EBA-4C46-95C0-B8BD8CF7A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Movie ratings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AE25B-4400-A946-B0A8-1A00001A1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4684" y="5036933"/>
            <a:ext cx="6831673" cy="1086237"/>
          </a:xfrm>
        </p:spPr>
        <p:txBody>
          <a:bodyPr/>
          <a:lstStyle/>
          <a:p>
            <a:pPr algn="r"/>
            <a:r>
              <a:rPr lang="en-US" dirty="0"/>
              <a:t>BUSRA KURT</a:t>
            </a:r>
          </a:p>
        </p:txBody>
      </p:sp>
    </p:spTree>
    <p:extLst>
      <p:ext uri="{BB962C8B-B14F-4D97-AF65-F5344CB8AC3E}">
        <p14:creationId xmlns:p14="http://schemas.microsoft.com/office/powerpoint/2010/main" val="2999931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5CA3-3774-A145-96B7-096E893A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165684"/>
            <a:ext cx="9721516" cy="1732548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40855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3AD9-CFB0-D048-B05A-7BE7FEDA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90B43-A723-F746-A6C5-15C01082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that impact ratings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Research Question:</a:t>
            </a:r>
          </a:p>
          <a:p>
            <a:r>
              <a:rPr lang="en-US" i="1" dirty="0"/>
              <a:t>Does the director of the movies impact ratings?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dirty="0"/>
              <a:t>Answer:</a:t>
            </a:r>
            <a:r>
              <a:rPr lang="en-US" i="1" dirty="0"/>
              <a:t> </a:t>
            </a:r>
          </a:p>
          <a:p>
            <a:r>
              <a:rPr lang="en-US" i="1" dirty="0"/>
              <a:t>In this research, findings suggest that the director of the movies impacts ratings.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195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3976-457A-D048-BFC7-E4DCCBB6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1C16C-7721-1547-A77C-566EFD77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</a:t>
            </a:r>
            <a:r>
              <a:rPr lang="en-US" baseline="-25000" dirty="0"/>
              <a:t>0 </a:t>
            </a:r>
            <a:r>
              <a:rPr lang="en-US" dirty="0"/>
              <a:t>= There is no difference between Woody Allen movies ratings and average rating for all other directors’ movies.</a:t>
            </a:r>
          </a:p>
          <a:p>
            <a:endParaRPr lang="en-US" dirty="0"/>
          </a:p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 = There is difference between Woody Allen movies ratings and average rating for all other directors’ movies.</a:t>
            </a:r>
          </a:p>
        </p:txBody>
      </p:sp>
    </p:spTree>
    <p:extLst>
      <p:ext uri="{BB962C8B-B14F-4D97-AF65-F5344CB8AC3E}">
        <p14:creationId xmlns:p14="http://schemas.microsoft.com/office/powerpoint/2010/main" val="306591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6CD0-9CE5-D34C-A696-4000CDA0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3990D-644D-4D42-AFEC-D0E840BE1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Movies ratings</a:t>
            </a:r>
          </a:p>
          <a:p>
            <a:r>
              <a:rPr lang="en-US" dirty="0"/>
              <a:t>22 different feature of movies</a:t>
            </a:r>
          </a:p>
          <a:p>
            <a:r>
              <a:rPr lang="en-US" dirty="0"/>
              <a:t>85855 records</a:t>
            </a:r>
          </a:p>
          <a:p>
            <a:r>
              <a:rPr lang="en-US" dirty="0"/>
              <a:t>Collected between 1894-2020</a:t>
            </a:r>
          </a:p>
          <a:p>
            <a:r>
              <a:rPr lang="en-US" dirty="0"/>
              <a:t>Originally comes </a:t>
            </a:r>
            <a:r>
              <a:rPr lang="en-US" b="1" dirty="0">
                <a:hlinkClick r:id="rId2"/>
              </a:rPr>
              <a:t>from Kaggle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9C75D-97B6-E743-A398-3EDBACB8B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09916"/>
            <a:ext cx="3932714" cy="423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0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0AEB-A9A7-7143-85BB-405FAC59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87BC5-BDD5-374D-90A6-0C38B2C7F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A/A test for all movies</a:t>
            </a:r>
          </a:p>
          <a:p>
            <a:r>
              <a:rPr lang="en-US" dirty="0"/>
              <a:t>A/A test for Woody Allen movies</a:t>
            </a:r>
          </a:p>
          <a:p>
            <a:r>
              <a:rPr lang="en-US" dirty="0"/>
              <a:t>A/B test comparing average rating for all movies to Woody Allen movies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8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E09D-9FD2-8740-81F9-76AADE4E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Results: A/A test for All Movies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14E4-A939-F04A-BF51-090DA3F7B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en-US" dirty="0"/>
              <a:t>Fail to reject the null that there is no significant difference between the means.</a:t>
            </a:r>
          </a:p>
          <a:p>
            <a:r>
              <a:rPr lang="en-US" dirty="0"/>
              <a:t>The p-value of 0.63 is not less than the .05 threshold we need to reject the null.</a:t>
            </a:r>
          </a:p>
          <a:p>
            <a:r>
              <a:rPr lang="en-US" dirty="0"/>
              <a:t>Conclusion: We conclude that confounding variables have been controlled for.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7F5906-1004-2C45-A972-4F8D93B97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990851"/>
            <a:ext cx="5334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8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E09D-9FD2-8740-81F9-76AADE4E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Results: A/A test for Woody Allen Movies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14E4-A939-F04A-BF51-090DA3F7B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en-US" dirty="0"/>
              <a:t>Fail to reject the null that there is no significant difference between the means. </a:t>
            </a:r>
          </a:p>
          <a:p>
            <a:r>
              <a:rPr lang="en-US" dirty="0"/>
              <a:t>The p-value of 0.58 is not less than the .05 threshold we need to reject the null.</a:t>
            </a:r>
          </a:p>
          <a:p>
            <a:r>
              <a:rPr lang="en-US" dirty="0"/>
              <a:t>Conclusion: We conclude that confounding variables have been controlled for.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1F7490-AB9C-AE4E-928E-A38D4BE96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2955383"/>
            <a:ext cx="5410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2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E09D-9FD2-8740-81F9-76AADE4E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Results: A/B test of ratings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14E4-A939-F04A-BF51-090DA3F7B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en-US" dirty="0"/>
              <a:t>Reject the null that there is no difference between Woody Allen movies ratings and average rating for all other directors’ movies.</a:t>
            </a:r>
          </a:p>
          <a:p>
            <a:r>
              <a:rPr lang="en-US" dirty="0"/>
              <a:t>The p-value is less than the .05 threshold we need to reject the null.</a:t>
            </a:r>
          </a:p>
          <a:p>
            <a:r>
              <a:rPr lang="en-US" dirty="0"/>
              <a:t>Conclusion: We reject the null and accept the alternative hypothesis. The director of movies impacts the ratings.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04BC13-4385-0842-B65A-76682CD5B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0" y="3295650"/>
            <a:ext cx="5270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4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827F-7AF7-814C-99C3-6DB22CDF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 &amp; Recommendations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52D48-E709-9149-BEB9-C4E4BCA88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Test Woody Allen movies in different genres.</a:t>
            </a:r>
          </a:p>
          <a:p>
            <a:r>
              <a:rPr lang="en-US" dirty="0"/>
              <a:t>Get some more information and find out what qualities made Woody Allen movies better than the others. </a:t>
            </a:r>
          </a:p>
          <a:p>
            <a:r>
              <a:rPr lang="en-US" dirty="0"/>
              <a:t>Repeat the experiment comparing different director to average of all movies.</a:t>
            </a:r>
          </a:p>
        </p:txBody>
      </p:sp>
    </p:spTree>
    <p:extLst>
      <p:ext uri="{BB962C8B-B14F-4D97-AF65-F5344CB8AC3E}">
        <p14:creationId xmlns:p14="http://schemas.microsoft.com/office/powerpoint/2010/main" val="22713795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19705</TotalTime>
  <Words>356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Franklin Gothic Book</vt:lpstr>
      <vt:lpstr>Crop</vt:lpstr>
      <vt:lpstr>Movie ratings ANALYSIS</vt:lpstr>
      <vt:lpstr>Introduction</vt:lpstr>
      <vt:lpstr>Hypotheses </vt:lpstr>
      <vt:lpstr>Data</vt:lpstr>
      <vt:lpstr>Methods </vt:lpstr>
      <vt:lpstr>Results: A/A test for All Movies  </vt:lpstr>
      <vt:lpstr>Results: A/A test for Woody Allen Movies </vt:lpstr>
      <vt:lpstr>Results: A/B test of ratings </vt:lpstr>
      <vt:lpstr>Discussion &amp; Recommendations 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PRICE ANALYSIS</dc:title>
  <dc:creator>busra kurt</dc:creator>
  <cp:lastModifiedBy>busra kurt</cp:lastModifiedBy>
  <cp:revision>34</cp:revision>
  <dcterms:created xsi:type="dcterms:W3CDTF">2020-12-14T00:40:12Z</dcterms:created>
  <dcterms:modified xsi:type="dcterms:W3CDTF">2021-01-18T19:53:21Z</dcterms:modified>
</cp:coreProperties>
</file>