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BA9C1-9A25-428D-B975-785C771EA86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AE9616-B605-4FD0-8AF1-06682FA2F473}">
      <dgm:prSet/>
      <dgm:spPr/>
      <dgm:t>
        <a:bodyPr/>
        <a:lstStyle/>
        <a:p>
          <a:r>
            <a:rPr lang="tr-TR"/>
            <a:t>Topology Selection</a:t>
          </a:r>
          <a:endParaRPr lang="en-US"/>
        </a:p>
      </dgm:t>
    </dgm:pt>
    <dgm:pt modelId="{0AE793AF-D9CF-41A7-90F8-BD0BA00D09A8}" type="parTrans" cxnId="{6C9D04B0-404B-4020-AB25-81BB1B0EFF6A}">
      <dgm:prSet/>
      <dgm:spPr/>
      <dgm:t>
        <a:bodyPr/>
        <a:lstStyle/>
        <a:p>
          <a:endParaRPr lang="en-US"/>
        </a:p>
      </dgm:t>
    </dgm:pt>
    <dgm:pt modelId="{8F61ACA4-7049-4734-9E04-FD7A2E9C7860}" type="sibTrans" cxnId="{6C9D04B0-404B-4020-AB25-81BB1B0EFF6A}">
      <dgm:prSet/>
      <dgm:spPr/>
      <dgm:t>
        <a:bodyPr/>
        <a:lstStyle/>
        <a:p>
          <a:endParaRPr lang="en-US"/>
        </a:p>
      </dgm:t>
    </dgm:pt>
    <dgm:pt modelId="{3CA77426-7A41-429F-A076-21A946D4AE76}">
      <dgm:prSet/>
      <dgm:spPr/>
      <dgm:t>
        <a:bodyPr/>
        <a:lstStyle/>
        <a:p>
          <a:r>
            <a:rPr lang="tr-TR"/>
            <a:t>Detailed Simulation</a:t>
          </a:r>
          <a:endParaRPr lang="en-US"/>
        </a:p>
      </dgm:t>
    </dgm:pt>
    <dgm:pt modelId="{58D34A07-6918-4A99-B832-A1CDD9B8F413}" type="parTrans" cxnId="{B224AB04-D4E1-41CA-BDF3-4AC5D157DAEB}">
      <dgm:prSet/>
      <dgm:spPr/>
      <dgm:t>
        <a:bodyPr/>
        <a:lstStyle/>
        <a:p>
          <a:endParaRPr lang="en-US"/>
        </a:p>
      </dgm:t>
    </dgm:pt>
    <dgm:pt modelId="{8CE52A3A-9C0E-42DB-9C44-93122C1C018C}" type="sibTrans" cxnId="{B224AB04-D4E1-41CA-BDF3-4AC5D157DAEB}">
      <dgm:prSet/>
      <dgm:spPr/>
      <dgm:t>
        <a:bodyPr/>
        <a:lstStyle/>
        <a:p>
          <a:endParaRPr lang="en-US"/>
        </a:p>
      </dgm:t>
    </dgm:pt>
    <dgm:pt modelId="{E371ED09-1F13-40AC-8FC2-0AE090A17089}">
      <dgm:prSet/>
      <dgm:spPr/>
      <dgm:t>
        <a:bodyPr/>
        <a:lstStyle/>
        <a:p>
          <a:r>
            <a:rPr lang="tr-TR"/>
            <a:t>PCB Design</a:t>
          </a:r>
          <a:endParaRPr lang="en-US"/>
        </a:p>
      </dgm:t>
    </dgm:pt>
    <dgm:pt modelId="{97BE6E7F-0BE2-4B50-B7B1-548FD9678836}" type="parTrans" cxnId="{EACFA406-29B2-48B1-BED9-2BA8E35A3679}">
      <dgm:prSet/>
      <dgm:spPr/>
      <dgm:t>
        <a:bodyPr/>
        <a:lstStyle/>
        <a:p>
          <a:endParaRPr lang="en-US"/>
        </a:p>
      </dgm:t>
    </dgm:pt>
    <dgm:pt modelId="{4D9AEE15-8E51-4399-B62F-C67A5F8640BB}" type="sibTrans" cxnId="{EACFA406-29B2-48B1-BED9-2BA8E35A3679}">
      <dgm:prSet/>
      <dgm:spPr/>
      <dgm:t>
        <a:bodyPr/>
        <a:lstStyle/>
        <a:p>
          <a:endParaRPr lang="en-US"/>
        </a:p>
      </dgm:t>
    </dgm:pt>
    <dgm:pt modelId="{421FF5CA-1EA4-4718-9A29-DDF6DCFEE0D3}">
      <dgm:prSet/>
      <dgm:spPr/>
      <dgm:t>
        <a:bodyPr/>
        <a:lstStyle/>
        <a:p>
          <a:r>
            <a:rPr lang="tr-TR"/>
            <a:t>Component Selection</a:t>
          </a:r>
          <a:endParaRPr lang="en-US"/>
        </a:p>
      </dgm:t>
    </dgm:pt>
    <dgm:pt modelId="{1A284A92-2519-4C4D-87A2-B9E4AE95E2E1}" type="parTrans" cxnId="{1E669CCD-A7DC-43DB-B7D4-5BE6B9CD19E5}">
      <dgm:prSet/>
      <dgm:spPr/>
      <dgm:t>
        <a:bodyPr/>
        <a:lstStyle/>
        <a:p>
          <a:endParaRPr lang="en-US"/>
        </a:p>
      </dgm:t>
    </dgm:pt>
    <dgm:pt modelId="{54CD7ED5-1795-4CB7-8F86-CC688BE2DE21}" type="sibTrans" cxnId="{1E669CCD-A7DC-43DB-B7D4-5BE6B9CD19E5}">
      <dgm:prSet/>
      <dgm:spPr/>
      <dgm:t>
        <a:bodyPr/>
        <a:lstStyle/>
        <a:p>
          <a:endParaRPr lang="en-US"/>
        </a:p>
      </dgm:t>
    </dgm:pt>
    <dgm:pt modelId="{F85E4EC9-4B64-4A10-8E83-284E5109A0EB}">
      <dgm:prSet/>
      <dgm:spPr/>
      <dgm:t>
        <a:bodyPr/>
        <a:lstStyle/>
        <a:p>
          <a:r>
            <a:rPr lang="tr-TR"/>
            <a:t>Conclusion</a:t>
          </a:r>
          <a:endParaRPr lang="en-US"/>
        </a:p>
      </dgm:t>
    </dgm:pt>
    <dgm:pt modelId="{94AC5A42-1B0A-4B8C-8BCC-8C6494086189}" type="parTrans" cxnId="{998A440D-99EC-40FF-895C-41A3C2AF14C4}">
      <dgm:prSet/>
      <dgm:spPr/>
      <dgm:t>
        <a:bodyPr/>
        <a:lstStyle/>
        <a:p>
          <a:endParaRPr lang="en-US"/>
        </a:p>
      </dgm:t>
    </dgm:pt>
    <dgm:pt modelId="{0AC5511E-EB3D-46B7-8D98-8027871A3FCD}" type="sibTrans" cxnId="{998A440D-99EC-40FF-895C-41A3C2AF14C4}">
      <dgm:prSet/>
      <dgm:spPr/>
      <dgm:t>
        <a:bodyPr/>
        <a:lstStyle/>
        <a:p>
          <a:endParaRPr lang="en-US"/>
        </a:p>
      </dgm:t>
    </dgm:pt>
    <dgm:pt modelId="{44CA4986-9360-4109-89B8-941EE55C2565}" type="pres">
      <dgm:prSet presAssocID="{BEEBA9C1-9A25-428D-B975-785C771EA86E}" presName="outerComposite" presStyleCnt="0">
        <dgm:presLayoutVars>
          <dgm:chMax val="5"/>
          <dgm:dir/>
          <dgm:resizeHandles val="exact"/>
        </dgm:presLayoutVars>
      </dgm:prSet>
      <dgm:spPr/>
    </dgm:pt>
    <dgm:pt modelId="{B6D7D1CD-8E90-456F-A794-F075F02E8F46}" type="pres">
      <dgm:prSet presAssocID="{BEEBA9C1-9A25-428D-B975-785C771EA86E}" presName="dummyMaxCanvas" presStyleCnt="0">
        <dgm:presLayoutVars/>
      </dgm:prSet>
      <dgm:spPr/>
    </dgm:pt>
    <dgm:pt modelId="{74157930-CFC1-4F25-A979-324F9EC7818A}" type="pres">
      <dgm:prSet presAssocID="{BEEBA9C1-9A25-428D-B975-785C771EA86E}" presName="FiveNodes_1" presStyleLbl="node1" presStyleIdx="0" presStyleCnt="5">
        <dgm:presLayoutVars>
          <dgm:bulletEnabled val="1"/>
        </dgm:presLayoutVars>
      </dgm:prSet>
      <dgm:spPr/>
    </dgm:pt>
    <dgm:pt modelId="{DA5FBF04-6834-4423-B72A-908926F0061F}" type="pres">
      <dgm:prSet presAssocID="{BEEBA9C1-9A25-428D-B975-785C771EA86E}" presName="FiveNodes_2" presStyleLbl="node1" presStyleIdx="1" presStyleCnt="5">
        <dgm:presLayoutVars>
          <dgm:bulletEnabled val="1"/>
        </dgm:presLayoutVars>
      </dgm:prSet>
      <dgm:spPr/>
    </dgm:pt>
    <dgm:pt modelId="{5AB2AB07-3C46-49F5-AE9A-366215A22FB3}" type="pres">
      <dgm:prSet presAssocID="{BEEBA9C1-9A25-428D-B975-785C771EA86E}" presName="FiveNodes_3" presStyleLbl="node1" presStyleIdx="2" presStyleCnt="5">
        <dgm:presLayoutVars>
          <dgm:bulletEnabled val="1"/>
        </dgm:presLayoutVars>
      </dgm:prSet>
      <dgm:spPr/>
    </dgm:pt>
    <dgm:pt modelId="{225CA500-A2F4-4CD4-A3C1-E2C8EFD19F94}" type="pres">
      <dgm:prSet presAssocID="{BEEBA9C1-9A25-428D-B975-785C771EA86E}" presName="FiveNodes_4" presStyleLbl="node1" presStyleIdx="3" presStyleCnt="5">
        <dgm:presLayoutVars>
          <dgm:bulletEnabled val="1"/>
        </dgm:presLayoutVars>
      </dgm:prSet>
      <dgm:spPr/>
    </dgm:pt>
    <dgm:pt modelId="{2F6E231E-32A2-42FE-A303-D66C2A57BCDE}" type="pres">
      <dgm:prSet presAssocID="{BEEBA9C1-9A25-428D-B975-785C771EA86E}" presName="FiveNodes_5" presStyleLbl="node1" presStyleIdx="4" presStyleCnt="5">
        <dgm:presLayoutVars>
          <dgm:bulletEnabled val="1"/>
        </dgm:presLayoutVars>
      </dgm:prSet>
      <dgm:spPr/>
    </dgm:pt>
    <dgm:pt modelId="{55F4DADC-9D79-4DB3-89F2-226E4D775FC5}" type="pres">
      <dgm:prSet presAssocID="{BEEBA9C1-9A25-428D-B975-785C771EA86E}" presName="FiveConn_1-2" presStyleLbl="fgAccFollowNode1" presStyleIdx="0" presStyleCnt="4">
        <dgm:presLayoutVars>
          <dgm:bulletEnabled val="1"/>
        </dgm:presLayoutVars>
      </dgm:prSet>
      <dgm:spPr/>
    </dgm:pt>
    <dgm:pt modelId="{B5963418-DDA1-4BF7-926A-69280FD752B0}" type="pres">
      <dgm:prSet presAssocID="{BEEBA9C1-9A25-428D-B975-785C771EA86E}" presName="FiveConn_2-3" presStyleLbl="fgAccFollowNode1" presStyleIdx="1" presStyleCnt="4">
        <dgm:presLayoutVars>
          <dgm:bulletEnabled val="1"/>
        </dgm:presLayoutVars>
      </dgm:prSet>
      <dgm:spPr/>
    </dgm:pt>
    <dgm:pt modelId="{3A9E2341-253B-4CE3-BD20-63388591743E}" type="pres">
      <dgm:prSet presAssocID="{BEEBA9C1-9A25-428D-B975-785C771EA86E}" presName="FiveConn_3-4" presStyleLbl="fgAccFollowNode1" presStyleIdx="2" presStyleCnt="4">
        <dgm:presLayoutVars>
          <dgm:bulletEnabled val="1"/>
        </dgm:presLayoutVars>
      </dgm:prSet>
      <dgm:spPr/>
    </dgm:pt>
    <dgm:pt modelId="{F60FF51D-F001-4A8C-B9DE-516B003E9596}" type="pres">
      <dgm:prSet presAssocID="{BEEBA9C1-9A25-428D-B975-785C771EA86E}" presName="FiveConn_4-5" presStyleLbl="fgAccFollowNode1" presStyleIdx="3" presStyleCnt="4">
        <dgm:presLayoutVars>
          <dgm:bulletEnabled val="1"/>
        </dgm:presLayoutVars>
      </dgm:prSet>
      <dgm:spPr/>
    </dgm:pt>
    <dgm:pt modelId="{4C6B4BB1-DB71-4998-9FB6-AC10E34C3121}" type="pres">
      <dgm:prSet presAssocID="{BEEBA9C1-9A25-428D-B975-785C771EA86E}" presName="FiveNodes_1_text" presStyleLbl="node1" presStyleIdx="4" presStyleCnt="5">
        <dgm:presLayoutVars>
          <dgm:bulletEnabled val="1"/>
        </dgm:presLayoutVars>
      </dgm:prSet>
      <dgm:spPr/>
    </dgm:pt>
    <dgm:pt modelId="{4568CE8A-3F38-4AB7-A556-BDE80333836A}" type="pres">
      <dgm:prSet presAssocID="{BEEBA9C1-9A25-428D-B975-785C771EA86E}" presName="FiveNodes_2_text" presStyleLbl="node1" presStyleIdx="4" presStyleCnt="5">
        <dgm:presLayoutVars>
          <dgm:bulletEnabled val="1"/>
        </dgm:presLayoutVars>
      </dgm:prSet>
      <dgm:spPr/>
    </dgm:pt>
    <dgm:pt modelId="{CDC02D62-7D42-4413-9C19-BF93A90F0057}" type="pres">
      <dgm:prSet presAssocID="{BEEBA9C1-9A25-428D-B975-785C771EA86E}" presName="FiveNodes_3_text" presStyleLbl="node1" presStyleIdx="4" presStyleCnt="5">
        <dgm:presLayoutVars>
          <dgm:bulletEnabled val="1"/>
        </dgm:presLayoutVars>
      </dgm:prSet>
      <dgm:spPr/>
    </dgm:pt>
    <dgm:pt modelId="{7F31FC06-63F7-440E-838B-86DF2DE53430}" type="pres">
      <dgm:prSet presAssocID="{BEEBA9C1-9A25-428D-B975-785C771EA86E}" presName="FiveNodes_4_text" presStyleLbl="node1" presStyleIdx="4" presStyleCnt="5">
        <dgm:presLayoutVars>
          <dgm:bulletEnabled val="1"/>
        </dgm:presLayoutVars>
      </dgm:prSet>
      <dgm:spPr/>
    </dgm:pt>
    <dgm:pt modelId="{7376A64A-DC18-4D86-88BB-5A5050CD6F67}" type="pres">
      <dgm:prSet presAssocID="{BEEBA9C1-9A25-428D-B975-785C771EA86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224AB04-D4E1-41CA-BDF3-4AC5D157DAEB}" srcId="{BEEBA9C1-9A25-428D-B975-785C771EA86E}" destId="{3CA77426-7A41-429F-A076-21A946D4AE76}" srcOrd="1" destOrd="0" parTransId="{58D34A07-6918-4A99-B832-A1CDD9B8F413}" sibTransId="{8CE52A3A-9C0E-42DB-9C44-93122C1C018C}"/>
    <dgm:cxn modelId="{EACFA406-29B2-48B1-BED9-2BA8E35A3679}" srcId="{BEEBA9C1-9A25-428D-B975-785C771EA86E}" destId="{E371ED09-1F13-40AC-8FC2-0AE090A17089}" srcOrd="2" destOrd="0" parTransId="{97BE6E7F-0BE2-4B50-B7B1-548FD9678836}" sibTransId="{4D9AEE15-8E51-4399-B62F-C67A5F8640BB}"/>
    <dgm:cxn modelId="{998A440D-99EC-40FF-895C-41A3C2AF14C4}" srcId="{BEEBA9C1-9A25-428D-B975-785C771EA86E}" destId="{F85E4EC9-4B64-4A10-8E83-284E5109A0EB}" srcOrd="4" destOrd="0" parTransId="{94AC5A42-1B0A-4B8C-8BCC-8C6494086189}" sibTransId="{0AC5511E-EB3D-46B7-8D98-8027871A3FCD}"/>
    <dgm:cxn modelId="{C3E00B1A-25FC-4C7E-948F-D7379D980162}" type="presOf" srcId="{8F61ACA4-7049-4734-9E04-FD7A2E9C7860}" destId="{55F4DADC-9D79-4DB3-89F2-226E4D775FC5}" srcOrd="0" destOrd="0" presId="urn:microsoft.com/office/officeart/2005/8/layout/vProcess5"/>
    <dgm:cxn modelId="{F48B5B2F-522F-4DE9-8B1B-8641B84F35C6}" type="presOf" srcId="{F85E4EC9-4B64-4A10-8E83-284E5109A0EB}" destId="{2F6E231E-32A2-42FE-A303-D66C2A57BCDE}" srcOrd="0" destOrd="0" presId="urn:microsoft.com/office/officeart/2005/8/layout/vProcess5"/>
    <dgm:cxn modelId="{512ADA5F-9F8A-42A3-B8AC-5D2BE2AEE55A}" type="presOf" srcId="{4D9AEE15-8E51-4399-B62F-C67A5F8640BB}" destId="{3A9E2341-253B-4CE3-BD20-63388591743E}" srcOrd="0" destOrd="0" presId="urn:microsoft.com/office/officeart/2005/8/layout/vProcess5"/>
    <dgm:cxn modelId="{FEBB5D44-F5DE-490E-BEC2-5DCC5B2F59C7}" type="presOf" srcId="{F85E4EC9-4B64-4A10-8E83-284E5109A0EB}" destId="{7376A64A-DC18-4D86-88BB-5A5050CD6F67}" srcOrd="1" destOrd="0" presId="urn:microsoft.com/office/officeart/2005/8/layout/vProcess5"/>
    <dgm:cxn modelId="{748D9175-CB25-4916-9E71-74A3FDAD39F7}" type="presOf" srcId="{B3AE9616-B605-4FD0-8AF1-06682FA2F473}" destId="{4C6B4BB1-DB71-4998-9FB6-AC10E34C3121}" srcOrd="1" destOrd="0" presId="urn:microsoft.com/office/officeart/2005/8/layout/vProcess5"/>
    <dgm:cxn modelId="{653B2185-6DA1-4CEC-A71B-1D3869BB584D}" type="presOf" srcId="{421FF5CA-1EA4-4718-9A29-DDF6DCFEE0D3}" destId="{225CA500-A2F4-4CD4-A3C1-E2C8EFD19F94}" srcOrd="0" destOrd="0" presId="urn:microsoft.com/office/officeart/2005/8/layout/vProcess5"/>
    <dgm:cxn modelId="{875BCD87-0D16-402D-8D3D-3AC3075CA19F}" type="presOf" srcId="{E371ED09-1F13-40AC-8FC2-0AE090A17089}" destId="{CDC02D62-7D42-4413-9C19-BF93A90F0057}" srcOrd="1" destOrd="0" presId="urn:microsoft.com/office/officeart/2005/8/layout/vProcess5"/>
    <dgm:cxn modelId="{D407BB8A-BBF8-44CB-8100-C0013FEA9705}" type="presOf" srcId="{3CA77426-7A41-429F-A076-21A946D4AE76}" destId="{DA5FBF04-6834-4423-B72A-908926F0061F}" srcOrd="0" destOrd="0" presId="urn:microsoft.com/office/officeart/2005/8/layout/vProcess5"/>
    <dgm:cxn modelId="{07FD9C9B-E8C0-40B8-B646-4ABA17205C22}" type="presOf" srcId="{3CA77426-7A41-429F-A076-21A946D4AE76}" destId="{4568CE8A-3F38-4AB7-A556-BDE80333836A}" srcOrd="1" destOrd="0" presId="urn:microsoft.com/office/officeart/2005/8/layout/vProcess5"/>
    <dgm:cxn modelId="{6C9D04B0-404B-4020-AB25-81BB1B0EFF6A}" srcId="{BEEBA9C1-9A25-428D-B975-785C771EA86E}" destId="{B3AE9616-B605-4FD0-8AF1-06682FA2F473}" srcOrd="0" destOrd="0" parTransId="{0AE793AF-D9CF-41A7-90F8-BD0BA00D09A8}" sibTransId="{8F61ACA4-7049-4734-9E04-FD7A2E9C7860}"/>
    <dgm:cxn modelId="{468D36B5-02AD-4895-B2EA-077075041F7E}" type="presOf" srcId="{BEEBA9C1-9A25-428D-B975-785C771EA86E}" destId="{44CA4986-9360-4109-89B8-941EE55C2565}" srcOrd="0" destOrd="0" presId="urn:microsoft.com/office/officeart/2005/8/layout/vProcess5"/>
    <dgm:cxn modelId="{D82744B5-5241-4962-85E3-4C0F210B3745}" type="presOf" srcId="{54CD7ED5-1795-4CB7-8F86-CC688BE2DE21}" destId="{F60FF51D-F001-4A8C-B9DE-516B003E9596}" srcOrd="0" destOrd="0" presId="urn:microsoft.com/office/officeart/2005/8/layout/vProcess5"/>
    <dgm:cxn modelId="{E670A1BD-2E84-43F9-8731-B6CF355A54CD}" type="presOf" srcId="{B3AE9616-B605-4FD0-8AF1-06682FA2F473}" destId="{74157930-CFC1-4F25-A979-324F9EC7818A}" srcOrd="0" destOrd="0" presId="urn:microsoft.com/office/officeart/2005/8/layout/vProcess5"/>
    <dgm:cxn modelId="{E0250FBF-A27B-4C72-B2FE-D8724E56D4FD}" type="presOf" srcId="{E371ED09-1F13-40AC-8FC2-0AE090A17089}" destId="{5AB2AB07-3C46-49F5-AE9A-366215A22FB3}" srcOrd="0" destOrd="0" presId="urn:microsoft.com/office/officeart/2005/8/layout/vProcess5"/>
    <dgm:cxn modelId="{473B09CA-D34B-4810-8AE9-1A524E6345E8}" type="presOf" srcId="{421FF5CA-1EA4-4718-9A29-DDF6DCFEE0D3}" destId="{7F31FC06-63F7-440E-838B-86DF2DE53430}" srcOrd="1" destOrd="0" presId="urn:microsoft.com/office/officeart/2005/8/layout/vProcess5"/>
    <dgm:cxn modelId="{1E669CCD-A7DC-43DB-B7D4-5BE6B9CD19E5}" srcId="{BEEBA9C1-9A25-428D-B975-785C771EA86E}" destId="{421FF5CA-1EA4-4718-9A29-DDF6DCFEE0D3}" srcOrd="3" destOrd="0" parTransId="{1A284A92-2519-4C4D-87A2-B9E4AE95E2E1}" sibTransId="{54CD7ED5-1795-4CB7-8F86-CC688BE2DE21}"/>
    <dgm:cxn modelId="{7C7586FC-2155-40A8-B43B-C0C645E7454B}" type="presOf" srcId="{8CE52A3A-9C0E-42DB-9C44-93122C1C018C}" destId="{B5963418-DDA1-4BF7-926A-69280FD752B0}" srcOrd="0" destOrd="0" presId="urn:microsoft.com/office/officeart/2005/8/layout/vProcess5"/>
    <dgm:cxn modelId="{CD8C9305-C1F2-4714-82DA-01627A20893E}" type="presParOf" srcId="{44CA4986-9360-4109-89B8-941EE55C2565}" destId="{B6D7D1CD-8E90-456F-A794-F075F02E8F46}" srcOrd="0" destOrd="0" presId="urn:microsoft.com/office/officeart/2005/8/layout/vProcess5"/>
    <dgm:cxn modelId="{8AFB442A-C6FE-48E5-8559-1CA1E6252A5F}" type="presParOf" srcId="{44CA4986-9360-4109-89B8-941EE55C2565}" destId="{74157930-CFC1-4F25-A979-324F9EC7818A}" srcOrd="1" destOrd="0" presId="urn:microsoft.com/office/officeart/2005/8/layout/vProcess5"/>
    <dgm:cxn modelId="{2744FB07-41F7-4C17-90BA-27F20FDF1ED7}" type="presParOf" srcId="{44CA4986-9360-4109-89B8-941EE55C2565}" destId="{DA5FBF04-6834-4423-B72A-908926F0061F}" srcOrd="2" destOrd="0" presId="urn:microsoft.com/office/officeart/2005/8/layout/vProcess5"/>
    <dgm:cxn modelId="{C0C40106-0C58-441D-B9F2-209FE753F834}" type="presParOf" srcId="{44CA4986-9360-4109-89B8-941EE55C2565}" destId="{5AB2AB07-3C46-49F5-AE9A-366215A22FB3}" srcOrd="3" destOrd="0" presId="urn:microsoft.com/office/officeart/2005/8/layout/vProcess5"/>
    <dgm:cxn modelId="{544696FC-F970-425A-B942-51B49A7A7D5F}" type="presParOf" srcId="{44CA4986-9360-4109-89B8-941EE55C2565}" destId="{225CA500-A2F4-4CD4-A3C1-E2C8EFD19F94}" srcOrd="4" destOrd="0" presId="urn:microsoft.com/office/officeart/2005/8/layout/vProcess5"/>
    <dgm:cxn modelId="{19930817-1C63-467C-BC11-D89D94924FAC}" type="presParOf" srcId="{44CA4986-9360-4109-89B8-941EE55C2565}" destId="{2F6E231E-32A2-42FE-A303-D66C2A57BCDE}" srcOrd="5" destOrd="0" presId="urn:microsoft.com/office/officeart/2005/8/layout/vProcess5"/>
    <dgm:cxn modelId="{B39239F4-408B-4705-973D-69EC2CDFDDAA}" type="presParOf" srcId="{44CA4986-9360-4109-89B8-941EE55C2565}" destId="{55F4DADC-9D79-4DB3-89F2-226E4D775FC5}" srcOrd="6" destOrd="0" presId="urn:microsoft.com/office/officeart/2005/8/layout/vProcess5"/>
    <dgm:cxn modelId="{99935605-51E1-4BE1-B53A-F77E21BDFCD2}" type="presParOf" srcId="{44CA4986-9360-4109-89B8-941EE55C2565}" destId="{B5963418-DDA1-4BF7-926A-69280FD752B0}" srcOrd="7" destOrd="0" presId="urn:microsoft.com/office/officeart/2005/8/layout/vProcess5"/>
    <dgm:cxn modelId="{1D69FC21-0728-4303-B4B1-47788BA926A0}" type="presParOf" srcId="{44CA4986-9360-4109-89B8-941EE55C2565}" destId="{3A9E2341-253B-4CE3-BD20-63388591743E}" srcOrd="8" destOrd="0" presId="urn:microsoft.com/office/officeart/2005/8/layout/vProcess5"/>
    <dgm:cxn modelId="{69B25CB2-E044-4CC5-B098-3FB49E1CE664}" type="presParOf" srcId="{44CA4986-9360-4109-89B8-941EE55C2565}" destId="{F60FF51D-F001-4A8C-B9DE-516B003E9596}" srcOrd="9" destOrd="0" presId="urn:microsoft.com/office/officeart/2005/8/layout/vProcess5"/>
    <dgm:cxn modelId="{D79C09AE-5C39-4568-B4AD-9973513CB4EC}" type="presParOf" srcId="{44CA4986-9360-4109-89B8-941EE55C2565}" destId="{4C6B4BB1-DB71-4998-9FB6-AC10E34C3121}" srcOrd="10" destOrd="0" presId="urn:microsoft.com/office/officeart/2005/8/layout/vProcess5"/>
    <dgm:cxn modelId="{913E11CF-0843-472C-B420-F0D60A4051E6}" type="presParOf" srcId="{44CA4986-9360-4109-89B8-941EE55C2565}" destId="{4568CE8A-3F38-4AB7-A556-BDE80333836A}" srcOrd="11" destOrd="0" presId="urn:microsoft.com/office/officeart/2005/8/layout/vProcess5"/>
    <dgm:cxn modelId="{1884896F-9CBB-4D2B-A472-8FFA33AC66D0}" type="presParOf" srcId="{44CA4986-9360-4109-89B8-941EE55C2565}" destId="{CDC02D62-7D42-4413-9C19-BF93A90F0057}" srcOrd="12" destOrd="0" presId="urn:microsoft.com/office/officeart/2005/8/layout/vProcess5"/>
    <dgm:cxn modelId="{64288F86-188D-4581-B846-E37126275490}" type="presParOf" srcId="{44CA4986-9360-4109-89B8-941EE55C2565}" destId="{7F31FC06-63F7-440E-838B-86DF2DE53430}" srcOrd="13" destOrd="0" presId="urn:microsoft.com/office/officeart/2005/8/layout/vProcess5"/>
    <dgm:cxn modelId="{F87911CD-C634-4D66-9768-08C99C287237}" type="presParOf" srcId="{44CA4986-9360-4109-89B8-941EE55C2565}" destId="{7376A64A-DC18-4D86-88BB-5A5050CD6F6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58AFA2-5C68-4CEE-8AAA-CACF57166D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534F88-E2D1-4241-AE4C-0BE4533C161C}">
      <dgm:prSet/>
      <dgm:spPr/>
      <dgm:t>
        <a:bodyPr/>
        <a:lstStyle/>
        <a:p>
          <a:r>
            <a:rPr lang="tr-TR"/>
            <a:t>Inductor Core Design</a:t>
          </a:r>
          <a:endParaRPr lang="en-US"/>
        </a:p>
      </dgm:t>
    </dgm:pt>
    <dgm:pt modelId="{6F113400-4FDF-4111-8028-953A49E6A300}" type="parTrans" cxnId="{C30FBDE8-7C93-4E8F-875E-B4746C13D2D3}">
      <dgm:prSet/>
      <dgm:spPr/>
      <dgm:t>
        <a:bodyPr/>
        <a:lstStyle/>
        <a:p>
          <a:endParaRPr lang="en-US"/>
        </a:p>
      </dgm:t>
    </dgm:pt>
    <dgm:pt modelId="{87753188-86DF-4808-B068-2DFD02D50FFC}" type="sibTrans" cxnId="{C30FBDE8-7C93-4E8F-875E-B4746C13D2D3}">
      <dgm:prSet/>
      <dgm:spPr/>
      <dgm:t>
        <a:bodyPr/>
        <a:lstStyle/>
        <a:p>
          <a:endParaRPr lang="en-US"/>
        </a:p>
      </dgm:t>
    </dgm:pt>
    <dgm:pt modelId="{3D22EB8D-200C-4FDF-A772-F60097C025DE}">
      <dgm:prSet/>
      <dgm:spPr/>
      <dgm:t>
        <a:bodyPr/>
        <a:lstStyle/>
        <a:p>
          <a:r>
            <a:rPr lang="tr-TR" dirty="0"/>
            <a:t>Control </a:t>
          </a:r>
          <a:r>
            <a:rPr lang="tr-TR" dirty="0" err="1"/>
            <a:t>Circuit</a:t>
          </a:r>
          <a:r>
            <a:rPr lang="tr-TR" dirty="0"/>
            <a:t> Design</a:t>
          </a:r>
          <a:endParaRPr lang="en-US" dirty="0"/>
        </a:p>
      </dgm:t>
    </dgm:pt>
    <dgm:pt modelId="{144B0FA9-DF3B-4724-B712-09998ECF9997}" type="parTrans" cxnId="{E6F1B875-B1C6-4A07-A622-BA2924CC8422}">
      <dgm:prSet/>
      <dgm:spPr/>
      <dgm:t>
        <a:bodyPr/>
        <a:lstStyle/>
        <a:p>
          <a:endParaRPr lang="en-US"/>
        </a:p>
      </dgm:t>
    </dgm:pt>
    <dgm:pt modelId="{2A715F7F-0F93-48CC-A10E-9877641102DF}" type="sibTrans" cxnId="{E6F1B875-B1C6-4A07-A622-BA2924CC8422}">
      <dgm:prSet/>
      <dgm:spPr/>
      <dgm:t>
        <a:bodyPr/>
        <a:lstStyle/>
        <a:p>
          <a:endParaRPr lang="en-US"/>
        </a:p>
      </dgm:t>
    </dgm:pt>
    <dgm:pt modelId="{2A68B719-0638-442E-BDA5-E0B287E3900A}">
      <dgm:prSet/>
      <dgm:spPr/>
      <dgm:t>
        <a:bodyPr/>
        <a:lstStyle/>
        <a:p>
          <a:r>
            <a:rPr lang="tr-TR"/>
            <a:t>Thermal Calculations</a:t>
          </a:r>
          <a:endParaRPr lang="en-US"/>
        </a:p>
      </dgm:t>
    </dgm:pt>
    <dgm:pt modelId="{A78793AE-95B7-44EC-9530-75D05DD9E9D1}" type="parTrans" cxnId="{26F02CCF-D88E-44E6-9CB7-796F341BD744}">
      <dgm:prSet/>
      <dgm:spPr/>
      <dgm:t>
        <a:bodyPr/>
        <a:lstStyle/>
        <a:p>
          <a:endParaRPr lang="en-US"/>
        </a:p>
      </dgm:t>
    </dgm:pt>
    <dgm:pt modelId="{5514B639-5ACF-4208-A166-D2DB08049DA8}" type="sibTrans" cxnId="{26F02CCF-D88E-44E6-9CB7-796F341BD744}">
      <dgm:prSet/>
      <dgm:spPr/>
      <dgm:t>
        <a:bodyPr/>
        <a:lstStyle/>
        <a:p>
          <a:endParaRPr lang="en-US"/>
        </a:p>
      </dgm:t>
    </dgm:pt>
    <dgm:pt modelId="{E9D96DC1-2476-456F-B3A9-B7D8F20BB468}">
      <dgm:prSet/>
      <dgm:spPr/>
      <dgm:t>
        <a:bodyPr/>
        <a:lstStyle/>
        <a:p>
          <a:r>
            <a:rPr lang="tr-TR"/>
            <a:t>Thermal Simulations</a:t>
          </a:r>
          <a:endParaRPr lang="en-US"/>
        </a:p>
      </dgm:t>
    </dgm:pt>
    <dgm:pt modelId="{8045C2E7-AB47-48FB-B3CB-F4F41F14B941}" type="parTrans" cxnId="{0C4D9498-88E9-4CEF-B7CB-2B85409C8DF0}">
      <dgm:prSet/>
      <dgm:spPr/>
      <dgm:t>
        <a:bodyPr/>
        <a:lstStyle/>
        <a:p>
          <a:endParaRPr lang="en-US"/>
        </a:p>
      </dgm:t>
    </dgm:pt>
    <dgm:pt modelId="{C5156C07-5303-4F12-82DA-B4772AA6ABD8}" type="sibTrans" cxnId="{0C4D9498-88E9-4CEF-B7CB-2B85409C8DF0}">
      <dgm:prSet/>
      <dgm:spPr/>
      <dgm:t>
        <a:bodyPr/>
        <a:lstStyle/>
        <a:p>
          <a:endParaRPr lang="en-US"/>
        </a:p>
      </dgm:t>
    </dgm:pt>
    <dgm:pt modelId="{3C0FBBC0-6C3A-44AD-A702-4D54B8E890CC}">
      <dgm:prSet/>
      <dgm:spPr/>
      <dgm:t>
        <a:bodyPr/>
        <a:lstStyle/>
        <a:p>
          <a:r>
            <a:rPr lang="tr-TR"/>
            <a:t>PCB Designs</a:t>
          </a:r>
          <a:endParaRPr lang="en-US"/>
        </a:p>
      </dgm:t>
    </dgm:pt>
    <dgm:pt modelId="{BDDF795E-D4C1-4CF1-8879-22424440D65F}" type="parTrans" cxnId="{BA619715-62A8-40E4-AD35-3B4AA9DCA479}">
      <dgm:prSet/>
      <dgm:spPr/>
      <dgm:t>
        <a:bodyPr/>
        <a:lstStyle/>
        <a:p>
          <a:endParaRPr lang="en-US"/>
        </a:p>
      </dgm:t>
    </dgm:pt>
    <dgm:pt modelId="{1DFACECC-7960-48A9-905A-17B506684807}" type="sibTrans" cxnId="{BA619715-62A8-40E4-AD35-3B4AA9DCA479}">
      <dgm:prSet/>
      <dgm:spPr/>
      <dgm:t>
        <a:bodyPr/>
        <a:lstStyle/>
        <a:p>
          <a:endParaRPr lang="en-US"/>
        </a:p>
      </dgm:t>
    </dgm:pt>
    <dgm:pt modelId="{831C9925-A4CC-4783-8A95-FDD4209755DF}">
      <dgm:prSet/>
      <dgm:spPr/>
      <dgm:t>
        <a:bodyPr/>
        <a:lstStyle/>
        <a:p>
          <a:r>
            <a:rPr lang="tr-TR"/>
            <a:t>Project Video</a:t>
          </a:r>
          <a:endParaRPr lang="en-US"/>
        </a:p>
      </dgm:t>
    </dgm:pt>
    <dgm:pt modelId="{337A2263-089D-4CC1-845A-77B383D7D627}" type="parTrans" cxnId="{284A7568-FE99-45C8-A736-2B3CD68ED042}">
      <dgm:prSet/>
      <dgm:spPr/>
      <dgm:t>
        <a:bodyPr/>
        <a:lstStyle/>
        <a:p>
          <a:endParaRPr lang="en-US"/>
        </a:p>
      </dgm:t>
    </dgm:pt>
    <dgm:pt modelId="{20D8C956-0B82-44C4-BA76-5074C38559C8}" type="sibTrans" cxnId="{284A7568-FE99-45C8-A736-2B3CD68ED042}">
      <dgm:prSet/>
      <dgm:spPr/>
      <dgm:t>
        <a:bodyPr/>
        <a:lstStyle/>
        <a:p>
          <a:endParaRPr lang="en-US"/>
        </a:p>
      </dgm:t>
    </dgm:pt>
    <dgm:pt modelId="{36336F4E-0B8C-4BFE-A4DD-DDE8484AB229}" type="pres">
      <dgm:prSet presAssocID="{7358AFA2-5C68-4CEE-8AAA-CACF57166D92}" presName="root" presStyleCnt="0">
        <dgm:presLayoutVars>
          <dgm:dir/>
          <dgm:resizeHandles val="exact"/>
        </dgm:presLayoutVars>
      </dgm:prSet>
      <dgm:spPr/>
    </dgm:pt>
    <dgm:pt modelId="{A13A63B9-91A1-4DB5-89B3-2644986F100B}" type="pres">
      <dgm:prSet presAssocID="{A3534F88-E2D1-4241-AE4C-0BE4533C161C}" presName="compNode" presStyleCnt="0"/>
      <dgm:spPr/>
    </dgm:pt>
    <dgm:pt modelId="{F416B878-476B-4A73-A7AD-9A45922F8D62}" type="pres">
      <dgm:prSet presAssocID="{A3534F88-E2D1-4241-AE4C-0BE4533C16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460033-1B2E-4806-9048-9AC243E0EDEF}" type="pres">
      <dgm:prSet presAssocID="{A3534F88-E2D1-4241-AE4C-0BE4533C161C}" presName="spaceRect" presStyleCnt="0"/>
      <dgm:spPr/>
    </dgm:pt>
    <dgm:pt modelId="{D51929ED-25A4-4F81-9F1C-ECC52EC41275}" type="pres">
      <dgm:prSet presAssocID="{A3534F88-E2D1-4241-AE4C-0BE4533C161C}" presName="textRect" presStyleLbl="revTx" presStyleIdx="0" presStyleCnt="6">
        <dgm:presLayoutVars>
          <dgm:chMax val="1"/>
          <dgm:chPref val="1"/>
        </dgm:presLayoutVars>
      </dgm:prSet>
      <dgm:spPr/>
    </dgm:pt>
    <dgm:pt modelId="{C9A22ADC-EFB9-4D4E-ACB8-C86C8A3E0495}" type="pres">
      <dgm:prSet presAssocID="{87753188-86DF-4808-B068-2DFD02D50FFC}" presName="sibTrans" presStyleCnt="0"/>
      <dgm:spPr/>
    </dgm:pt>
    <dgm:pt modelId="{464EA6FA-F1C4-49EF-BCBF-5F52E64E4682}" type="pres">
      <dgm:prSet presAssocID="{3D22EB8D-200C-4FDF-A772-F60097C025DE}" presName="compNode" presStyleCnt="0"/>
      <dgm:spPr/>
    </dgm:pt>
    <dgm:pt modelId="{15C93B20-A1D2-43F2-969E-980CACEC9B0A}" type="pres">
      <dgm:prSet presAssocID="{3D22EB8D-200C-4FDF-A772-F60097C025D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4ED837D0-499D-4A9A-92FB-2C08704CF5A9}" type="pres">
      <dgm:prSet presAssocID="{3D22EB8D-200C-4FDF-A772-F60097C025DE}" presName="spaceRect" presStyleCnt="0"/>
      <dgm:spPr/>
    </dgm:pt>
    <dgm:pt modelId="{01A16130-C817-429B-AA47-73B2E7F317E3}" type="pres">
      <dgm:prSet presAssocID="{3D22EB8D-200C-4FDF-A772-F60097C025DE}" presName="textRect" presStyleLbl="revTx" presStyleIdx="1" presStyleCnt="6">
        <dgm:presLayoutVars>
          <dgm:chMax val="1"/>
          <dgm:chPref val="1"/>
        </dgm:presLayoutVars>
      </dgm:prSet>
      <dgm:spPr/>
    </dgm:pt>
    <dgm:pt modelId="{0855932C-7A1C-4CB8-A819-238E934D9788}" type="pres">
      <dgm:prSet presAssocID="{2A715F7F-0F93-48CC-A10E-9877641102DF}" presName="sibTrans" presStyleCnt="0"/>
      <dgm:spPr/>
    </dgm:pt>
    <dgm:pt modelId="{7D56D24E-C492-4ED4-B4A6-3C28C9E089AA}" type="pres">
      <dgm:prSet presAssocID="{2A68B719-0638-442E-BDA5-E0B287E3900A}" presName="compNode" presStyleCnt="0"/>
      <dgm:spPr/>
    </dgm:pt>
    <dgm:pt modelId="{0A7A879E-01CE-4327-89AC-BE685385D6F9}" type="pres">
      <dgm:prSet presAssocID="{2A68B719-0638-442E-BDA5-E0B287E390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her"/>
        </a:ext>
      </dgm:extLst>
    </dgm:pt>
    <dgm:pt modelId="{5C530763-00A9-4333-8AAF-59A67CE73A1F}" type="pres">
      <dgm:prSet presAssocID="{2A68B719-0638-442E-BDA5-E0B287E3900A}" presName="spaceRect" presStyleCnt="0"/>
      <dgm:spPr/>
    </dgm:pt>
    <dgm:pt modelId="{FA3E3F82-A8A5-4FBA-A56A-BBFD848B831E}" type="pres">
      <dgm:prSet presAssocID="{2A68B719-0638-442E-BDA5-E0B287E3900A}" presName="textRect" presStyleLbl="revTx" presStyleIdx="2" presStyleCnt="6">
        <dgm:presLayoutVars>
          <dgm:chMax val="1"/>
          <dgm:chPref val="1"/>
        </dgm:presLayoutVars>
      </dgm:prSet>
      <dgm:spPr/>
    </dgm:pt>
    <dgm:pt modelId="{E735FE1D-D94D-4498-AA13-0593EA746BF1}" type="pres">
      <dgm:prSet presAssocID="{5514B639-5ACF-4208-A166-D2DB08049DA8}" presName="sibTrans" presStyleCnt="0"/>
      <dgm:spPr/>
    </dgm:pt>
    <dgm:pt modelId="{AB4BE92F-646B-4DBF-8237-5652B07A9ABF}" type="pres">
      <dgm:prSet presAssocID="{E9D96DC1-2476-456F-B3A9-B7D8F20BB468}" presName="compNode" presStyleCnt="0"/>
      <dgm:spPr/>
    </dgm:pt>
    <dgm:pt modelId="{833FCAFA-6FE2-452C-BFDE-8DB973140752}" type="pres">
      <dgm:prSet presAssocID="{E9D96DC1-2476-456F-B3A9-B7D8F20BB46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ometre"/>
        </a:ext>
      </dgm:extLst>
    </dgm:pt>
    <dgm:pt modelId="{40573DE9-8197-4D5C-B297-66EBCCA13B65}" type="pres">
      <dgm:prSet presAssocID="{E9D96DC1-2476-456F-B3A9-B7D8F20BB468}" presName="spaceRect" presStyleCnt="0"/>
      <dgm:spPr/>
    </dgm:pt>
    <dgm:pt modelId="{EE041C79-29F1-4032-BDBF-9B124F884CE8}" type="pres">
      <dgm:prSet presAssocID="{E9D96DC1-2476-456F-B3A9-B7D8F20BB468}" presName="textRect" presStyleLbl="revTx" presStyleIdx="3" presStyleCnt="6">
        <dgm:presLayoutVars>
          <dgm:chMax val="1"/>
          <dgm:chPref val="1"/>
        </dgm:presLayoutVars>
      </dgm:prSet>
      <dgm:spPr/>
    </dgm:pt>
    <dgm:pt modelId="{2B4BC144-44E5-4399-B8FE-70B5BD0DB771}" type="pres">
      <dgm:prSet presAssocID="{C5156C07-5303-4F12-82DA-B4772AA6ABD8}" presName="sibTrans" presStyleCnt="0"/>
      <dgm:spPr/>
    </dgm:pt>
    <dgm:pt modelId="{C2EE4B3D-F68B-4A12-B163-ADD023439E90}" type="pres">
      <dgm:prSet presAssocID="{3C0FBBC0-6C3A-44AD-A702-4D54B8E890CC}" presName="compNode" presStyleCnt="0"/>
      <dgm:spPr/>
    </dgm:pt>
    <dgm:pt modelId="{4AA27B52-AB41-45C1-9C18-2D15C8C0635C}" type="pres">
      <dgm:prSet presAssocID="{3C0FBBC0-6C3A-44AD-A702-4D54B8E890C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gisayar"/>
        </a:ext>
      </dgm:extLst>
    </dgm:pt>
    <dgm:pt modelId="{5E7616B6-B73B-4808-9EFA-208B9887DCE4}" type="pres">
      <dgm:prSet presAssocID="{3C0FBBC0-6C3A-44AD-A702-4D54B8E890CC}" presName="spaceRect" presStyleCnt="0"/>
      <dgm:spPr/>
    </dgm:pt>
    <dgm:pt modelId="{88FA59A4-27D7-4957-AC5E-FF47BD8F6C6E}" type="pres">
      <dgm:prSet presAssocID="{3C0FBBC0-6C3A-44AD-A702-4D54B8E890CC}" presName="textRect" presStyleLbl="revTx" presStyleIdx="4" presStyleCnt="6">
        <dgm:presLayoutVars>
          <dgm:chMax val="1"/>
          <dgm:chPref val="1"/>
        </dgm:presLayoutVars>
      </dgm:prSet>
      <dgm:spPr/>
    </dgm:pt>
    <dgm:pt modelId="{6032DD05-3955-468A-AF6F-66F963955761}" type="pres">
      <dgm:prSet presAssocID="{1DFACECC-7960-48A9-905A-17B506684807}" presName="sibTrans" presStyleCnt="0"/>
      <dgm:spPr/>
    </dgm:pt>
    <dgm:pt modelId="{9005C78C-04BA-4A2E-8FB6-024F8F815610}" type="pres">
      <dgm:prSet presAssocID="{831C9925-A4CC-4783-8A95-FDD4209755DF}" presName="compNode" presStyleCnt="0"/>
      <dgm:spPr/>
    </dgm:pt>
    <dgm:pt modelId="{CD4E54A0-A0A8-48EB-947A-C2B533607915}" type="pres">
      <dgm:prSet presAssocID="{831C9925-A4CC-4783-8A95-FDD4209755D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69F1DD4-A7D4-47EA-9200-1177BBFF8094}" type="pres">
      <dgm:prSet presAssocID="{831C9925-A4CC-4783-8A95-FDD4209755DF}" presName="spaceRect" presStyleCnt="0"/>
      <dgm:spPr/>
    </dgm:pt>
    <dgm:pt modelId="{D09717FF-0D63-4BB4-850A-14421926F680}" type="pres">
      <dgm:prSet presAssocID="{831C9925-A4CC-4783-8A95-FDD4209755D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619715-62A8-40E4-AD35-3B4AA9DCA479}" srcId="{7358AFA2-5C68-4CEE-8AAA-CACF57166D92}" destId="{3C0FBBC0-6C3A-44AD-A702-4D54B8E890CC}" srcOrd="4" destOrd="0" parTransId="{BDDF795E-D4C1-4CF1-8879-22424440D65F}" sibTransId="{1DFACECC-7960-48A9-905A-17B506684807}"/>
    <dgm:cxn modelId="{6F2D933E-26EC-43B7-AF91-39C9D3495C95}" type="presOf" srcId="{A3534F88-E2D1-4241-AE4C-0BE4533C161C}" destId="{D51929ED-25A4-4F81-9F1C-ECC52EC41275}" srcOrd="0" destOrd="0" presId="urn:microsoft.com/office/officeart/2018/2/layout/IconLabelList"/>
    <dgm:cxn modelId="{284A7568-FE99-45C8-A736-2B3CD68ED042}" srcId="{7358AFA2-5C68-4CEE-8AAA-CACF57166D92}" destId="{831C9925-A4CC-4783-8A95-FDD4209755DF}" srcOrd="5" destOrd="0" parTransId="{337A2263-089D-4CC1-845A-77B383D7D627}" sibTransId="{20D8C956-0B82-44C4-BA76-5074C38559C8}"/>
    <dgm:cxn modelId="{3D545872-BD7C-4E02-9630-2F08E6B79231}" type="presOf" srcId="{831C9925-A4CC-4783-8A95-FDD4209755DF}" destId="{D09717FF-0D63-4BB4-850A-14421926F680}" srcOrd="0" destOrd="0" presId="urn:microsoft.com/office/officeart/2018/2/layout/IconLabelList"/>
    <dgm:cxn modelId="{E6F1B875-B1C6-4A07-A622-BA2924CC8422}" srcId="{7358AFA2-5C68-4CEE-8AAA-CACF57166D92}" destId="{3D22EB8D-200C-4FDF-A772-F60097C025DE}" srcOrd="1" destOrd="0" parTransId="{144B0FA9-DF3B-4724-B712-09998ECF9997}" sibTransId="{2A715F7F-0F93-48CC-A10E-9877641102DF}"/>
    <dgm:cxn modelId="{6610A685-3A1F-4CC7-9072-5071E03D81D3}" type="presOf" srcId="{E9D96DC1-2476-456F-B3A9-B7D8F20BB468}" destId="{EE041C79-29F1-4032-BDBF-9B124F884CE8}" srcOrd="0" destOrd="0" presId="urn:microsoft.com/office/officeart/2018/2/layout/IconLabelList"/>
    <dgm:cxn modelId="{10EDE493-189F-499A-A328-A623D1CE492F}" type="presOf" srcId="{3C0FBBC0-6C3A-44AD-A702-4D54B8E890CC}" destId="{88FA59A4-27D7-4957-AC5E-FF47BD8F6C6E}" srcOrd="0" destOrd="0" presId="urn:microsoft.com/office/officeart/2018/2/layout/IconLabelList"/>
    <dgm:cxn modelId="{0C4D9498-88E9-4CEF-B7CB-2B85409C8DF0}" srcId="{7358AFA2-5C68-4CEE-8AAA-CACF57166D92}" destId="{E9D96DC1-2476-456F-B3A9-B7D8F20BB468}" srcOrd="3" destOrd="0" parTransId="{8045C2E7-AB47-48FB-B3CB-F4F41F14B941}" sibTransId="{C5156C07-5303-4F12-82DA-B4772AA6ABD8}"/>
    <dgm:cxn modelId="{4078B8C3-6894-4CB3-886A-E1922C1749BC}" type="presOf" srcId="{3D22EB8D-200C-4FDF-A772-F60097C025DE}" destId="{01A16130-C817-429B-AA47-73B2E7F317E3}" srcOrd="0" destOrd="0" presId="urn:microsoft.com/office/officeart/2018/2/layout/IconLabelList"/>
    <dgm:cxn modelId="{26F02CCF-D88E-44E6-9CB7-796F341BD744}" srcId="{7358AFA2-5C68-4CEE-8AAA-CACF57166D92}" destId="{2A68B719-0638-442E-BDA5-E0B287E3900A}" srcOrd="2" destOrd="0" parTransId="{A78793AE-95B7-44EC-9530-75D05DD9E9D1}" sibTransId="{5514B639-5ACF-4208-A166-D2DB08049DA8}"/>
    <dgm:cxn modelId="{552F6DDC-AD35-4ABB-B26A-08A3A9193092}" type="presOf" srcId="{7358AFA2-5C68-4CEE-8AAA-CACF57166D92}" destId="{36336F4E-0B8C-4BFE-A4DD-DDE8484AB229}" srcOrd="0" destOrd="0" presId="urn:microsoft.com/office/officeart/2018/2/layout/IconLabelList"/>
    <dgm:cxn modelId="{C30FBDE8-7C93-4E8F-875E-B4746C13D2D3}" srcId="{7358AFA2-5C68-4CEE-8AAA-CACF57166D92}" destId="{A3534F88-E2D1-4241-AE4C-0BE4533C161C}" srcOrd="0" destOrd="0" parTransId="{6F113400-4FDF-4111-8028-953A49E6A300}" sibTransId="{87753188-86DF-4808-B068-2DFD02D50FFC}"/>
    <dgm:cxn modelId="{2FDD6EF2-A2A7-489F-B1BB-3F07C16A3FB4}" type="presOf" srcId="{2A68B719-0638-442E-BDA5-E0B287E3900A}" destId="{FA3E3F82-A8A5-4FBA-A56A-BBFD848B831E}" srcOrd="0" destOrd="0" presId="urn:microsoft.com/office/officeart/2018/2/layout/IconLabelList"/>
    <dgm:cxn modelId="{8667057F-D71F-451A-861C-000749E8733F}" type="presParOf" srcId="{36336F4E-0B8C-4BFE-A4DD-DDE8484AB229}" destId="{A13A63B9-91A1-4DB5-89B3-2644986F100B}" srcOrd="0" destOrd="0" presId="urn:microsoft.com/office/officeart/2018/2/layout/IconLabelList"/>
    <dgm:cxn modelId="{A6518EAE-EBEE-401F-AE0A-5FCB28465F1A}" type="presParOf" srcId="{A13A63B9-91A1-4DB5-89B3-2644986F100B}" destId="{F416B878-476B-4A73-A7AD-9A45922F8D62}" srcOrd="0" destOrd="0" presId="urn:microsoft.com/office/officeart/2018/2/layout/IconLabelList"/>
    <dgm:cxn modelId="{57CA0925-D79C-40A8-97CE-C7770667CE30}" type="presParOf" srcId="{A13A63B9-91A1-4DB5-89B3-2644986F100B}" destId="{87460033-1B2E-4806-9048-9AC243E0EDEF}" srcOrd="1" destOrd="0" presId="urn:microsoft.com/office/officeart/2018/2/layout/IconLabelList"/>
    <dgm:cxn modelId="{7A5BEE4B-A824-4ED9-A71E-9F31391222CC}" type="presParOf" srcId="{A13A63B9-91A1-4DB5-89B3-2644986F100B}" destId="{D51929ED-25A4-4F81-9F1C-ECC52EC41275}" srcOrd="2" destOrd="0" presId="urn:microsoft.com/office/officeart/2018/2/layout/IconLabelList"/>
    <dgm:cxn modelId="{A4346B57-D405-4FD7-A259-AE4342844D70}" type="presParOf" srcId="{36336F4E-0B8C-4BFE-A4DD-DDE8484AB229}" destId="{C9A22ADC-EFB9-4D4E-ACB8-C86C8A3E0495}" srcOrd="1" destOrd="0" presId="urn:microsoft.com/office/officeart/2018/2/layout/IconLabelList"/>
    <dgm:cxn modelId="{D0946761-B502-4D54-933E-C564FAD36253}" type="presParOf" srcId="{36336F4E-0B8C-4BFE-A4DD-DDE8484AB229}" destId="{464EA6FA-F1C4-49EF-BCBF-5F52E64E4682}" srcOrd="2" destOrd="0" presId="urn:microsoft.com/office/officeart/2018/2/layout/IconLabelList"/>
    <dgm:cxn modelId="{582A4FF9-C230-43ED-8C26-E3FB4FB7C805}" type="presParOf" srcId="{464EA6FA-F1C4-49EF-BCBF-5F52E64E4682}" destId="{15C93B20-A1D2-43F2-969E-980CACEC9B0A}" srcOrd="0" destOrd="0" presId="urn:microsoft.com/office/officeart/2018/2/layout/IconLabelList"/>
    <dgm:cxn modelId="{A9D66DB7-597C-482A-947E-F251EC84C799}" type="presParOf" srcId="{464EA6FA-F1C4-49EF-BCBF-5F52E64E4682}" destId="{4ED837D0-499D-4A9A-92FB-2C08704CF5A9}" srcOrd="1" destOrd="0" presId="urn:microsoft.com/office/officeart/2018/2/layout/IconLabelList"/>
    <dgm:cxn modelId="{3DB88E61-06B1-48C2-9A28-720337640CEC}" type="presParOf" srcId="{464EA6FA-F1C4-49EF-BCBF-5F52E64E4682}" destId="{01A16130-C817-429B-AA47-73B2E7F317E3}" srcOrd="2" destOrd="0" presId="urn:microsoft.com/office/officeart/2018/2/layout/IconLabelList"/>
    <dgm:cxn modelId="{7697F991-E752-4859-BC1E-D0A3FEE07E3D}" type="presParOf" srcId="{36336F4E-0B8C-4BFE-A4DD-DDE8484AB229}" destId="{0855932C-7A1C-4CB8-A819-238E934D9788}" srcOrd="3" destOrd="0" presId="urn:microsoft.com/office/officeart/2018/2/layout/IconLabelList"/>
    <dgm:cxn modelId="{E0D518AE-C1DC-4417-898A-8CAADE553E8C}" type="presParOf" srcId="{36336F4E-0B8C-4BFE-A4DD-DDE8484AB229}" destId="{7D56D24E-C492-4ED4-B4A6-3C28C9E089AA}" srcOrd="4" destOrd="0" presId="urn:microsoft.com/office/officeart/2018/2/layout/IconLabelList"/>
    <dgm:cxn modelId="{0A87EEA8-A1E6-4C92-BE63-EA4EA1E15614}" type="presParOf" srcId="{7D56D24E-C492-4ED4-B4A6-3C28C9E089AA}" destId="{0A7A879E-01CE-4327-89AC-BE685385D6F9}" srcOrd="0" destOrd="0" presId="urn:microsoft.com/office/officeart/2018/2/layout/IconLabelList"/>
    <dgm:cxn modelId="{50BE926B-89E6-40F4-9C0C-6DDE9943EDA5}" type="presParOf" srcId="{7D56D24E-C492-4ED4-B4A6-3C28C9E089AA}" destId="{5C530763-00A9-4333-8AAF-59A67CE73A1F}" srcOrd="1" destOrd="0" presId="urn:microsoft.com/office/officeart/2018/2/layout/IconLabelList"/>
    <dgm:cxn modelId="{D5A2EEED-C266-44B9-B96B-C0A098C37E53}" type="presParOf" srcId="{7D56D24E-C492-4ED4-B4A6-3C28C9E089AA}" destId="{FA3E3F82-A8A5-4FBA-A56A-BBFD848B831E}" srcOrd="2" destOrd="0" presId="urn:microsoft.com/office/officeart/2018/2/layout/IconLabelList"/>
    <dgm:cxn modelId="{EA9D446A-748C-4562-BED8-2F2D69FAB4B0}" type="presParOf" srcId="{36336F4E-0B8C-4BFE-A4DD-DDE8484AB229}" destId="{E735FE1D-D94D-4498-AA13-0593EA746BF1}" srcOrd="5" destOrd="0" presId="urn:microsoft.com/office/officeart/2018/2/layout/IconLabelList"/>
    <dgm:cxn modelId="{4D837104-752F-4075-B881-42A30F3F4A0F}" type="presParOf" srcId="{36336F4E-0B8C-4BFE-A4DD-DDE8484AB229}" destId="{AB4BE92F-646B-4DBF-8237-5652B07A9ABF}" srcOrd="6" destOrd="0" presId="urn:microsoft.com/office/officeart/2018/2/layout/IconLabelList"/>
    <dgm:cxn modelId="{3010FA0F-0A57-4B9C-A409-E7A0BB5A2E23}" type="presParOf" srcId="{AB4BE92F-646B-4DBF-8237-5652B07A9ABF}" destId="{833FCAFA-6FE2-452C-BFDE-8DB973140752}" srcOrd="0" destOrd="0" presId="urn:microsoft.com/office/officeart/2018/2/layout/IconLabelList"/>
    <dgm:cxn modelId="{9F33A8FA-99A7-479F-9E23-CE1E1B5DAB02}" type="presParOf" srcId="{AB4BE92F-646B-4DBF-8237-5652B07A9ABF}" destId="{40573DE9-8197-4D5C-B297-66EBCCA13B65}" srcOrd="1" destOrd="0" presId="urn:microsoft.com/office/officeart/2018/2/layout/IconLabelList"/>
    <dgm:cxn modelId="{862A05B9-B66D-434F-85F6-D9AB6A40E78C}" type="presParOf" srcId="{AB4BE92F-646B-4DBF-8237-5652B07A9ABF}" destId="{EE041C79-29F1-4032-BDBF-9B124F884CE8}" srcOrd="2" destOrd="0" presId="urn:microsoft.com/office/officeart/2018/2/layout/IconLabelList"/>
    <dgm:cxn modelId="{F7C94980-3AD8-463B-AE77-11BCE97C2F2B}" type="presParOf" srcId="{36336F4E-0B8C-4BFE-A4DD-DDE8484AB229}" destId="{2B4BC144-44E5-4399-B8FE-70B5BD0DB771}" srcOrd="7" destOrd="0" presId="urn:microsoft.com/office/officeart/2018/2/layout/IconLabelList"/>
    <dgm:cxn modelId="{DE1DA4DC-F0FD-42D1-BFD6-54E195182A20}" type="presParOf" srcId="{36336F4E-0B8C-4BFE-A4DD-DDE8484AB229}" destId="{C2EE4B3D-F68B-4A12-B163-ADD023439E90}" srcOrd="8" destOrd="0" presId="urn:microsoft.com/office/officeart/2018/2/layout/IconLabelList"/>
    <dgm:cxn modelId="{041827EA-4DAB-462B-AF41-E993561AC839}" type="presParOf" srcId="{C2EE4B3D-F68B-4A12-B163-ADD023439E90}" destId="{4AA27B52-AB41-45C1-9C18-2D15C8C0635C}" srcOrd="0" destOrd="0" presId="urn:microsoft.com/office/officeart/2018/2/layout/IconLabelList"/>
    <dgm:cxn modelId="{E57BF403-EF66-48A9-90B3-77847879B1B3}" type="presParOf" srcId="{C2EE4B3D-F68B-4A12-B163-ADD023439E90}" destId="{5E7616B6-B73B-4808-9EFA-208B9887DCE4}" srcOrd="1" destOrd="0" presId="urn:microsoft.com/office/officeart/2018/2/layout/IconLabelList"/>
    <dgm:cxn modelId="{BD8F2D86-A5EA-4F19-A1FB-7B5CC13830AF}" type="presParOf" srcId="{C2EE4B3D-F68B-4A12-B163-ADD023439E90}" destId="{88FA59A4-27D7-4957-AC5E-FF47BD8F6C6E}" srcOrd="2" destOrd="0" presId="urn:microsoft.com/office/officeart/2018/2/layout/IconLabelList"/>
    <dgm:cxn modelId="{D3CE080F-FE66-43EB-893D-CCF65C16093A}" type="presParOf" srcId="{36336F4E-0B8C-4BFE-A4DD-DDE8484AB229}" destId="{6032DD05-3955-468A-AF6F-66F963955761}" srcOrd="9" destOrd="0" presId="urn:microsoft.com/office/officeart/2018/2/layout/IconLabelList"/>
    <dgm:cxn modelId="{61212DEE-77B9-469C-8C0F-18F2A0D505DB}" type="presParOf" srcId="{36336F4E-0B8C-4BFE-A4DD-DDE8484AB229}" destId="{9005C78C-04BA-4A2E-8FB6-024F8F815610}" srcOrd="10" destOrd="0" presId="urn:microsoft.com/office/officeart/2018/2/layout/IconLabelList"/>
    <dgm:cxn modelId="{2BAC3071-2DE8-4290-84FC-AB6F9D3B87A5}" type="presParOf" srcId="{9005C78C-04BA-4A2E-8FB6-024F8F815610}" destId="{CD4E54A0-A0A8-48EB-947A-C2B533607915}" srcOrd="0" destOrd="0" presId="urn:microsoft.com/office/officeart/2018/2/layout/IconLabelList"/>
    <dgm:cxn modelId="{F395B588-6FBF-4741-886A-5C60C51D2651}" type="presParOf" srcId="{9005C78C-04BA-4A2E-8FB6-024F8F815610}" destId="{D69F1DD4-A7D4-47EA-9200-1177BBFF8094}" srcOrd="1" destOrd="0" presId="urn:microsoft.com/office/officeart/2018/2/layout/IconLabelList"/>
    <dgm:cxn modelId="{13DE2D91-4A3F-48ED-A7B7-B1A74FE45344}" type="presParOf" srcId="{9005C78C-04BA-4A2E-8FB6-024F8F815610}" destId="{D09717FF-0D63-4BB4-850A-14421926F6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57930-CFC1-4F25-A979-324F9EC7818A}">
      <dsp:nvSpPr>
        <dsp:cNvPr id="0" name=""/>
        <dsp:cNvSpPr/>
      </dsp:nvSpPr>
      <dsp:spPr>
        <a:xfrm>
          <a:off x="0" y="0"/>
          <a:ext cx="7488607" cy="600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Topology Selection</a:t>
          </a:r>
          <a:endParaRPr lang="en-US" sz="2700" kern="1200"/>
        </a:p>
      </dsp:txBody>
      <dsp:txXfrm>
        <a:off x="17602" y="17602"/>
        <a:ext cx="6769797" cy="565767"/>
      </dsp:txXfrm>
    </dsp:sp>
    <dsp:sp modelId="{DA5FBF04-6834-4423-B72A-908926F0061F}">
      <dsp:nvSpPr>
        <dsp:cNvPr id="0" name=""/>
        <dsp:cNvSpPr/>
      </dsp:nvSpPr>
      <dsp:spPr>
        <a:xfrm>
          <a:off x="559214" y="684440"/>
          <a:ext cx="7488607" cy="600971"/>
        </a:xfrm>
        <a:prstGeom prst="roundRect">
          <a:avLst>
            <a:gd name="adj" fmla="val 10000"/>
          </a:avLst>
        </a:prstGeom>
        <a:solidFill>
          <a:schemeClr val="accent2">
            <a:hueOff val="2300028"/>
            <a:satOff val="2228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Detailed Simulation</a:t>
          </a:r>
          <a:endParaRPr lang="en-US" sz="2700" kern="1200"/>
        </a:p>
      </dsp:txBody>
      <dsp:txXfrm>
        <a:off x="576816" y="702042"/>
        <a:ext cx="6503557" cy="565767"/>
      </dsp:txXfrm>
    </dsp:sp>
    <dsp:sp modelId="{5AB2AB07-3C46-49F5-AE9A-366215A22FB3}">
      <dsp:nvSpPr>
        <dsp:cNvPr id="0" name=""/>
        <dsp:cNvSpPr/>
      </dsp:nvSpPr>
      <dsp:spPr>
        <a:xfrm>
          <a:off x="1118428" y="1368880"/>
          <a:ext cx="7488607" cy="600971"/>
        </a:xfrm>
        <a:prstGeom prst="roundRect">
          <a:avLst>
            <a:gd name="adj" fmla="val 10000"/>
          </a:avLst>
        </a:prstGeom>
        <a:solidFill>
          <a:schemeClr val="accent2">
            <a:hueOff val="4600057"/>
            <a:satOff val="4455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PCB Design</a:t>
          </a:r>
          <a:endParaRPr lang="en-US" sz="2700" kern="1200"/>
        </a:p>
      </dsp:txBody>
      <dsp:txXfrm>
        <a:off x="1136030" y="1386482"/>
        <a:ext cx="6503557" cy="565767"/>
      </dsp:txXfrm>
    </dsp:sp>
    <dsp:sp modelId="{225CA500-A2F4-4CD4-A3C1-E2C8EFD19F94}">
      <dsp:nvSpPr>
        <dsp:cNvPr id="0" name=""/>
        <dsp:cNvSpPr/>
      </dsp:nvSpPr>
      <dsp:spPr>
        <a:xfrm>
          <a:off x="1677642" y="2053320"/>
          <a:ext cx="7488607" cy="600971"/>
        </a:xfrm>
        <a:prstGeom prst="roundRect">
          <a:avLst>
            <a:gd name="adj" fmla="val 10000"/>
          </a:avLst>
        </a:prstGeom>
        <a:solidFill>
          <a:schemeClr val="accent2">
            <a:hueOff val="6900085"/>
            <a:satOff val="6683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Component Selection</a:t>
          </a:r>
          <a:endParaRPr lang="en-US" sz="2700" kern="1200"/>
        </a:p>
      </dsp:txBody>
      <dsp:txXfrm>
        <a:off x="1695244" y="2070922"/>
        <a:ext cx="6503557" cy="565767"/>
      </dsp:txXfrm>
    </dsp:sp>
    <dsp:sp modelId="{2F6E231E-32A2-42FE-A303-D66C2A57BCDE}">
      <dsp:nvSpPr>
        <dsp:cNvPr id="0" name=""/>
        <dsp:cNvSpPr/>
      </dsp:nvSpPr>
      <dsp:spPr>
        <a:xfrm>
          <a:off x="2236856" y="2737761"/>
          <a:ext cx="7488607" cy="600971"/>
        </a:xfrm>
        <a:prstGeom prst="roundRect">
          <a:avLst>
            <a:gd name="adj" fmla="val 10000"/>
          </a:avLst>
        </a:prstGeom>
        <a:solidFill>
          <a:schemeClr val="accent2">
            <a:hueOff val="9200113"/>
            <a:satOff val="8910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Conclusion</a:t>
          </a:r>
          <a:endParaRPr lang="en-US" sz="2700" kern="1200"/>
        </a:p>
      </dsp:txBody>
      <dsp:txXfrm>
        <a:off x="2254458" y="2755363"/>
        <a:ext cx="6503557" cy="565767"/>
      </dsp:txXfrm>
    </dsp:sp>
    <dsp:sp modelId="{55F4DADC-9D79-4DB3-89F2-226E4D775FC5}">
      <dsp:nvSpPr>
        <dsp:cNvPr id="0" name=""/>
        <dsp:cNvSpPr/>
      </dsp:nvSpPr>
      <dsp:spPr>
        <a:xfrm>
          <a:off x="7097975" y="439043"/>
          <a:ext cx="390631" cy="390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85867" y="439043"/>
        <a:ext cx="214847" cy="293950"/>
      </dsp:txXfrm>
    </dsp:sp>
    <dsp:sp modelId="{B5963418-DDA1-4BF7-926A-69280FD752B0}">
      <dsp:nvSpPr>
        <dsp:cNvPr id="0" name=""/>
        <dsp:cNvSpPr/>
      </dsp:nvSpPr>
      <dsp:spPr>
        <a:xfrm>
          <a:off x="7657189" y="1123483"/>
          <a:ext cx="390631" cy="390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048363"/>
            <a:satOff val="2255"/>
            <a:lumOff val="-36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048363"/>
              <a:satOff val="2255"/>
              <a:lumOff val="-3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45081" y="1123483"/>
        <a:ext cx="214847" cy="293950"/>
      </dsp:txXfrm>
    </dsp:sp>
    <dsp:sp modelId="{3A9E2341-253B-4CE3-BD20-63388591743E}">
      <dsp:nvSpPr>
        <dsp:cNvPr id="0" name=""/>
        <dsp:cNvSpPr/>
      </dsp:nvSpPr>
      <dsp:spPr>
        <a:xfrm>
          <a:off x="8216403" y="1797907"/>
          <a:ext cx="390631" cy="390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096726"/>
            <a:satOff val="4510"/>
            <a:lumOff val="-7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096726"/>
              <a:satOff val="4510"/>
              <a:lumOff val="-7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304295" y="1797907"/>
        <a:ext cx="214847" cy="293950"/>
      </dsp:txXfrm>
    </dsp:sp>
    <dsp:sp modelId="{F60FF51D-F001-4A8C-B9DE-516B003E9596}">
      <dsp:nvSpPr>
        <dsp:cNvPr id="0" name=""/>
        <dsp:cNvSpPr/>
      </dsp:nvSpPr>
      <dsp:spPr>
        <a:xfrm>
          <a:off x="8775618" y="2489025"/>
          <a:ext cx="390631" cy="390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145089"/>
            <a:satOff val="6765"/>
            <a:lumOff val="-108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145089"/>
              <a:satOff val="6765"/>
              <a:lumOff val="-10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863510" y="2489025"/>
        <a:ext cx="214847" cy="293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6B878-476B-4A73-A7AD-9A45922F8D62}">
      <dsp:nvSpPr>
        <dsp:cNvPr id="0" name=""/>
        <dsp:cNvSpPr/>
      </dsp:nvSpPr>
      <dsp:spPr>
        <a:xfrm>
          <a:off x="393230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929ED-25A4-4F81-9F1C-ECC52EC41275}">
      <dsp:nvSpPr>
        <dsp:cNvPr id="0" name=""/>
        <dsp:cNvSpPr/>
      </dsp:nvSpPr>
      <dsp:spPr>
        <a:xfrm>
          <a:off x="4577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Inductor Core Design</a:t>
          </a:r>
          <a:endParaRPr lang="en-US" sz="1900" kern="1200"/>
        </a:p>
      </dsp:txBody>
      <dsp:txXfrm>
        <a:off x="4577" y="1747981"/>
        <a:ext cx="1413281" cy="565312"/>
      </dsp:txXfrm>
    </dsp:sp>
    <dsp:sp modelId="{15C93B20-A1D2-43F2-969E-980CACEC9B0A}">
      <dsp:nvSpPr>
        <dsp:cNvPr id="0" name=""/>
        <dsp:cNvSpPr/>
      </dsp:nvSpPr>
      <dsp:spPr>
        <a:xfrm>
          <a:off x="2053835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6130-C817-429B-AA47-73B2E7F317E3}">
      <dsp:nvSpPr>
        <dsp:cNvPr id="0" name=""/>
        <dsp:cNvSpPr/>
      </dsp:nvSpPr>
      <dsp:spPr>
        <a:xfrm>
          <a:off x="1665183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Control </a:t>
          </a:r>
          <a:r>
            <a:rPr lang="tr-TR" sz="1900" kern="1200" dirty="0" err="1"/>
            <a:t>Circuit</a:t>
          </a:r>
          <a:r>
            <a:rPr lang="tr-TR" sz="1900" kern="1200" dirty="0"/>
            <a:t> Design</a:t>
          </a:r>
          <a:endParaRPr lang="en-US" sz="1900" kern="1200" dirty="0"/>
        </a:p>
      </dsp:txBody>
      <dsp:txXfrm>
        <a:off x="1665183" y="1747981"/>
        <a:ext cx="1413281" cy="565312"/>
      </dsp:txXfrm>
    </dsp:sp>
    <dsp:sp modelId="{0A7A879E-01CE-4327-89AC-BE685385D6F9}">
      <dsp:nvSpPr>
        <dsp:cNvPr id="0" name=""/>
        <dsp:cNvSpPr/>
      </dsp:nvSpPr>
      <dsp:spPr>
        <a:xfrm>
          <a:off x="3714440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E3F82-A8A5-4FBA-A56A-BBFD848B831E}">
      <dsp:nvSpPr>
        <dsp:cNvPr id="0" name=""/>
        <dsp:cNvSpPr/>
      </dsp:nvSpPr>
      <dsp:spPr>
        <a:xfrm>
          <a:off x="3325788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Thermal Calculations</a:t>
          </a:r>
          <a:endParaRPr lang="en-US" sz="1900" kern="1200"/>
        </a:p>
      </dsp:txBody>
      <dsp:txXfrm>
        <a:off x="3325788" y="1747981"/>
        <a:ext cx="1413281" cy="565312"/>
      </dsp:txXfrm>
    </dsp:sp>
    <dsp:sp modelId="{833FCAFA-6FE2-452C-BFDE-8DB973140752}">
      <dsp:nvSpPr>
        <dsp:cNvPr id="0" name=""/>
        <dsp:cNvSpPr/>
      </dsp:nvSpPr>
      <dsp:spPr>
        <a:xfrm>
          <a:off x="5375046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41C79-29F1-4032-BDBF-9B124F884CE8}">
      <dsp:nvSpPr>
        <dsp:cNvPr id="0" name=""/>
        <dsp:cNvSpPr/>
      </dsp:nvSpPr>
      <dsp:spPr>
        <a:xfrm>
          <a:off x="4986394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Thermal Simulations</a:t>
          </a:r>
          <a:endParaRPr lang="en-US" sz="1900" kern="1200"/>
        </a:p>
      </dsp:txBody>
      <dsp:txXfrm>
        <a:off x="4986394" y="1747981"/>
        <a:ext cx="1413281" cy="565312"/>
      </dsp:txXfrm>
    </dsp:sp>
    <dsp:sp modelId="{4AA27B52-AB41-45C1-9C18-2D15C8C0635C}">
      <dsp:nvSpPr>
        <dsp:cNvPr id="0" name=""/>
        <dsp:cNvSpPr/>
      </dsp:nvSpPr>
      <dsp:spPr>
        <a:xfrm>
          <a:off x="7035651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A59A4-27D7-4957-AC5E-FF47BD8F6C6E}">
      <dsp:nvSpPr>
        <dsp:cNvPr id="0" name=""/>
        <dsp:cNvSpPr/>
      </dsp:nvSpPr>
      <dsp:spPr>
        <a:xfrm>
          <a:off x="6646999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PCB Designs</a:t>
          </a:r>
          <a:endParaRPr lang="en-US" sz="1900" kern="1200"/>
        </a:p>
      </dsp:txBody>
      <dsp:txXfrm>
        <a:off x="6646999" y="1747981"/>
        <a:ext cx="1413281" cy="565312"/>
      </dsp:txXfrm>
    </dsp:sp>
    <dsp:sp modelId="{CD4E54A0-A0A8-48EB-947A-C2B533607915}">
      <dsp:nvSpPr>
        <dsp:cNvPr id="0" name=""/>
        <dsp:cNvSpPr/>
      </dsp:nvSpPr>
      <dsp:spPr>
        <a:xfrm>
          <a:off x="8696257" y="900002"/>
          <a:ext cx="635976" cy="6359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717FF-0D63-4BB4-850A-14421926F680}">
      <dsp:nvSpPr>
        <dsp:cNvPr id="0" name=""/>
        <dsp:cNvSpPr/>
      </dsp:nvSpPr>
      <dsp:spPr>
        <a:xfrm>
          <a:off x="8307605" y="1747981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Project Video</a:t>
          </a:r>
          <a:endParaRPr lang="en-US" sz="1900" kern="1200"/>
        </a:p>
      </dsp:txBody>
      <dsp:txXfrm>
        <a:off x="8307605" y="1747981"/>
        <a:ext cx="1413281" cy="56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D4542-98A5-4967-A1C2-0FE44CC6F7C0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5A24B-F7ED-4A34-97C4-CC8CAD3E6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5A24B-F7ED-4A34-97C4-CC8CAD3E6E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43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5A24B-F7ED-4A34-97C4-CC8CAD3E6EA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0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4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B220A88-7036-4245-97AB-A1566D88C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818" y="685801"/>
            <a:ext cx="3057379" cy="3046228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2"/>
                </a:solidFill>
              </a:rPr>
              <a:t>EE 463 Term Project 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C01B6A-F354-4656-8047-415FDE1E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8" y="4114800"/>
            <a:ext cx="2991729" cy="20574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Eren ÖZKARA</a:t>
            </a:r>
          </a:p>
          <a:p>
            <a:r>
              <a:rPr lang="tr-TR" dirty="0">
                <a:solidFill>
                  <a:schemeClr val="bg1"/>
                </a:solidFill>
              </a:rPr>
              <a:t>Büşra Nur KOÇAK</a:t>
            </a:r>
          </a:p>
          <a:p>
            <a:r>
              <a:rPr lang="tr-TR" dirty="0">
                <a:solidFill>
                  <a:schemeClr val="bg1"/>
                </a:solidFill>
              </a:rPr>
              <a:t>Yunus ÇAY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3D5DC47-D581-4F14-B264-DFC788B5E3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8665" y="1167618"/>
            <a:ext cx="7094806" cy="4417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418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03293A-5861-4C81-B157-0CE216E6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486900" cy="685799"/>
          </a:xfrm>
        </p:spPr>
        <p:txBody>
          <a:bodyPr/>
          <a:lstStyle/>
          <a:p>
            <a:r>
              <a:rPr lang="tr-TR" dirty="0" err="1"/>
              <a:t>Pcb</a:t>
            </a:r>
            <a:r>
              <a:rPr lang="tr-TR" dirty="0"/>
              <a:t> </a:t>
            </a:r>
            <a:r>
              <a:rPr lang="tr-TR" dirty="0" err="1"/>
              <a:t>Desıgn</a:t>
            </a:r>
            <a:r>
              <a:rPr lang="tr-TR" dirty="0"/>
              <a:t> </a:t>
            </a:r>
            <a:r>
              <a:rPr lang="tr-TR" dirty="0" err="1"/>
              <a:t>consıderatıon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5F5C79-8F1B-4596-B62A-9E2FFECA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685799"/>
            <a:ext cx="9486901" cy="5486402"/>
          </a:xfrm>
        </p:spPr>
        <p:txBody>
          <a:bodyPr/>
          <a:lstStyle/>
          <a:p>
            <a:r>
              <a:rPr lang="tr-TR" dirty="0" err="1"/>
              <a:t>Footprints</a:t>
            </a:r>
            <a:r>
              <a:rPr lang="tr-TR" dirty="0"/>
              <a:t> </a:t>
            </a:r>
          </a:p>
          <a:p>
            <a:r>
              <a:rPr lang="tr-TR" dirty="0" err="1"/>
              <a:t>Trace</a:t>
            </a:r>
            <a:r>
              <a:rPr lang="tr-TR" dirty="0"/>
              <a:t> </a:t>
            </a:r>
            <a:r>
              <a:rPr lang="tr-TR" dirty="0" err="1"/>
              <a:t>spacing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IPC2221 </a:t>
            </a:r>
            <a:r>
              <a:rPr lang="tr-TR" dirty="0" err="1"/>
              <a:t>standards</a:t>
            </a:r>
            <a:endParaRPr lang="tr-TR" dirty="0"/>
          </a:p>
          <a:p>
            <a:r>
              <a:rPr lang="tr-TR" dirty="0"/>
              <a:t>T</a:t>
            </a:r>
            <a:r>
              <a:rPr lang="en-GB" dirty="0"/>
              <a:t>rack width with respect to IPC2221 standards</a:t>
            </a:r>
            <a:endParaRPr lang="tr-TR" dirty="0"/>
          </a:p>
          <a:p>
            <a:r>
              <a:rPr lang="tr-TR" dirty="0"/>
              <a:t>Space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heatsinks</a:t>
            </a:r>
            <a:endParaRPr lang="tr-TR" dirty="0"/>
          </a:p>
          <a:p>
            <a:r>
              <a:rPr lang="tr-TR" dirty="0"/>
              <a:t>PCB </a:t>
            </a:r>
            <a:r>
              <a:rPr lang="tr-TR" dirty="0" err="1"/>
              <a:t>thickness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dirty="0" err="1"/>
              <a:t>datasheet</a:t>
            </a:r>
            <a:r>
              <a:rPr lang="tr-TR" dirty="0"/>
              <a:t>.</a:t>
            </a:r>
          </a:p>
          <a:p>
            <a:r>
              <a:rPr lang="tr-TR" dirty="0"/>
              <a:t>Control </a:t>
            </a:r>
            <a:r>
              <a:rPr lang="tr-TR" dirty="0" err="1"/>
              <a:t>traces</a:t>
            </a:r>
            <a:r>
              <a:rPr lang="tr-TR" dirty="0"/>
              <a:t> in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layer</a:t>
            </a:r>
            <a:endParaRPr lang="tr-TR" dirty="0"/>
          </a:p>
          <a:p>
            <a:r>
              <a:rPr lang="tr-TR" dirty="0" err="1"/>
              <a:t>Traces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45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angles</a:t>
            </a:r>
            <a:endParaRPr lang="tr-TR" dirty="0"/>
          </a:p>
          <a:p>
            <a:r>
              <a:rPr lang="tr-TR" dirty="0"/>
              <a:t>Silk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descriptive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r>
              <a:rPr lang="tr-TR" dirty="0" err="1"/>
              <a:t>Nodes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716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8EE738-0916-44EF-A5B5-C75C4A73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tr-TR" dirty="0" err="1"/>
              <a:t>Conclusıon</a:t>
            </a:r>
            <a:endParaRPr lang="en-GB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2834E44-4063-4FD1-99E2-479BC59DC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734061"/>
              </p:ext>
            </p:extLst>
          </p:nvPr>
        </p:nvGraphicFramePr>
        <p:xfrm>
          <a:off x="1249682" y="2362200"/>
          <a:ext cx="9725464" cy="321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60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E2997D-1DA2-4A51-8AD2-092169ED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8812"/>
            <a:ext cx="9486900" cy="576777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THANKS FOR LISTENING</a:t>
            </a:r>
            <a:endParaRPr lang="en-GB" dirty="0"/>
          </a:p>
        </p:txBody>
      </p:sp>
      <p:pic>
        <p:nvPicPr>
          <p:cNvPr id="2050" name="Picture 2" descr="Every class project : funny">
            <a:extLst>
              <a:ext uri="{FF2B5EF4-FFF2-40B4-BE49-F238E27FC236}">
                <a16:creationId xmlns:a16="http://schemas.microsoft.com/office/drawing/2014/main" id="{7ADE6308-8C3B-4406-90F4-1E6C51DC3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265"/>
            <a:ext cx="12192000" cy="597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9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B16C44-C512-4F9B-A84F-73D7FEFE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ıNTRODUCTION</a:t>
            </a:r>
            <a:endParaRPr lang="en-GB"/>
          </a:p>
        </p:txBody>
      </p:sp>
      <p:graphicFrame>
        <p:nvGraphicFramePr>
          <p:cNvPr id="15" name="İçerik Yer Tutucusu 2">
            <a:extLst>
              <a:ext uri="{FF2B5EF4-FFF2-40B4-BE49-F238E27FC236}">
                <a16:creationId xmlns:a16="http://schemas.microsoft.com/office/drawing/2014/main" id="{A9D68EC2-6E58-49E9-97A6-15F90ED7B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565593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19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8DC04C-CB6A-42C2-9A61-8182CEA82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A608B-265C-4A03-ADA4-0FF315AB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49E6A2-7CF3-4C92-B4FC-A69CD798E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4" y="685800"/>
            <a:ext cx="6775436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96B2F0-83D4-4470-B7C5-8617755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94" y="1015488"/>
            <a:ext cx="5640333" cy="863801"/>
          </a:xfrm>
        </p:spPr>
        <p:txBody>
          <a:bodyPr>
            <a:normAutofit/>
          </a:bodyPr>
          <a:lstStyle/>
          <a:p>
            <a:pPr algn="ctr"/>
            <a:r>
              <a:rPr lang="tr-TR"/>
              <a:t>Topology sELECTION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023338-F38A-40EA-A650-E8EC26C1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94" y="2135939"/>
            <a:ext cx="5640333" cy="3575616"/>
          </a:xfrm>
        </p:spPr>
        <p:txBody>
          <a:bodyPr>
            <a:normAutofit/>
          </a:bodyPr>
          <a:lstStyle/>
          <a:p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Thyristor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+ </a:t>
            </a:r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Structure</a:t>
            </a:r>
            <a:endParaRPr lang="en-GB" dirty="0"/>
          </a:p>
          <a:p>
            <a:pPr marL="0" indent="0">
              <a:buNone/>
            </a:pPr>
            <a:r>
              <a:rPr lang="tr-TR" dirty="0"/>
              <a:t>+  </a:t>
            </a:r>
            <a:r>
              <a:rPr lang="tr-TR" dirty="0" err="1"/>
              <a:t>Less</a:t>
            </a:r>
            <a:r>
              <a:rPr lang="tr-TR" dirty="0"/>
              <a:t> Component</a:t>
            </a:r>
          </a:p>
          <a:p>
            <a:pPr marL="0" indent="0">
              <a:buNone/>
            </a:pPr>
            <a:r>
              <a:rPr lang="tr-TR" dirty="0"/>
              <a:t>+ No Third </a:t>
            </a:r>
            <a:r>
              <a:rPr lang="tr-TR" dirty="0" err="1"/>
              <a:t>Harmonics</a:t>
            </a:r>
            <a:endParaRPr lang="tr-TR" dirty="0"/>
          </a:p>
          <a:p>
            <a:pPr>
              <a:buFontTx/>
              <a:buChar char="-"/>
            </a:pPr>
            <a:r>
              <a:rPr lang="tr-TR" dirty="0" err="1"/>
              <a:t>Expensive</a:t>
            </a:r>
            <a:r>
              <a:rPr lang="tr-TR" dirty="0"/>
              <a:t> Components</a:t>
            </a:r>
          </a:p>
          <a:p>
            <a:pPr>
              <a:buFontTx/>
              <a:buChar char="-"/>
            </a:pPr>
            <a:r>
              <a:rPr lang="tr-TR" dirty="0" err="1"/>
              <a:t>Six</a:t>
            </a:r>
            <a:r>
              <a:rPr lang="tr-TR" dirty="0"/>
              <a:t> </a:t>
            </a:r>
            <a:r>
              <a:rPr lang="tr-TR" dirty="0" err="1"/>
              <a:t>Gate</a:t>
            </a:r>
            <a:r>
              <a:rPr lang="tr-TR" dirty="0"/>
              <a:t> </a:t>
            </a:r>
            <a:r>
              <a:rPr lang="tr-TR" dirty="0" err="1"/>
              <a:t>Signals</a:t>
            </a:r>
            <a:endParaRPr lang="tr-TR" dirty="0"/>
          </a:p>
          <a:p>
            <a:pPr>
              <a:buFontTx/>
              <a:buChar char="-"/>
            </a:pP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Control</a:t>
            </a:r>
          </a:p>
        </p:txBody>
      </p:sp>
      <p:pic>
        <p:nvPicPr>
          <p:cNvPr id="5" name="Resim 4" descr="three-phase-full-wave-controlled-rectifier | AC-DC Power Converters |  Electronics Tutorial || Electronics Tutorial">
            <a:extLst>
              <a:ext uri="{FF2B5EF4-FFF2-40B4-BE49-F238E27FC236}">
                <a16:creationId xmlns:a16="http://schemas.microsoft.com/office/drawing/2014/main" id="{C8055432-467B-4BB2-AE75-97AE2A6F0B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1" y="1447388"/>
            <a:ext cx="4059702" cy="2547837"/>
          </a:xfrm>
          <a:prstGeom prst="rect">
            <a:avLst/>
          </a:prstGeom>
          <a:noFill/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158E042-05F9-4BD1-BAF7-9A576BFDF8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64" y="4390314"/>
            <a:ext cx="2667000" cy="12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2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46CC04-2A14-4599-8B94-8305E093B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DF40EE-7B5E-468C-8EAA-E076E1E4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17452"/>
            <a:ext cx="5426843" cy="5598942"/>
          </a:xfrm>
        </p:spPr>
        <p:txBody>
          <a:bodyPr>
            <a:normAutofit/>
          </a:bodyPr>
          <a:lstStyle/>
          <a:p>
            <a:r>
              <a:rPr lang="en-GB" dirty="0"/>
              <a:t>Three Phase Diode Rectifier with Buck Converter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+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Gate</a:t>
            </a:r>
            <a:r>
              <a:rPr lang="tr-TR" dirty="0"/>
              <a:t> </a:t>
            </a:r>
            <a:r>
              <a:rPr lang="tr-TR" dirty="0" err="1"/>
              <a:t>Signal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+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Controlled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+ No Third </a:t>
            </a:r>
            <a:r>
              <a:rPr lang="tr-TR" dirty="0" err="1"/>
              <a:t>Harmonics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Theoretically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Controlled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>
              <a:buFontTx/>
              <a:buChar char="-"/>
            </a:pPr>
            <a:r>
              <a:rPr lang="tr-TR" dirty="0"/>
              <a:t>High Size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LC </a:t>
            </a:r>
            <a:r>
              <a:rPr lang="tr-TR" dirty="0" err="1"/>
              <a:t>filter</a:t>
            </a:r>
            <a:endParaRPr lang="tr-TR" dirty="0"/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Uncontrolled six-diode bridge rectifier and buck converter. | Download  Scientific Diagram">
            <a:extLst>
              <a:ext uri="{FF2B5EF4-FFF2-40B4-BE49-F238E27FC236}">
                <a16:creationId xmlns:a16="http://schemas.microsoft.com/office/drawing/2014/main" id="{62CD8B16-A1BE-4C01-97F7-4413E09824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445" y="935525"/>
            <a:ext cx="5393555" cy="2201570"/>
          </a:xfrm>
          <a:prstGeom prst="rect">
            <a:avLst/>
          </a:prstGeom>
          <a:noFill/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8865D96-3E93-451D-BCD8-2A52C5F0C7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61" y="3399096"/>
            <a:ext cx="1538922" cy="643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31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1EF43B-1137-4D6B-8D2C-FF0F9985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Detaıled</a:t>
            </a:r>
            <a:r>
              <a:rPr lang="tr-TR" dirty="0"/>
              <a:t> </a:t>
            </a:r>
            <a:r>
              <a:rPr lang="tr-TR" dirty="0" err="1"/>
              <a:t>sımulatıon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2473D-6835-4877-A46F-D0EE9744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Uncontrolled</a:t>
            </a:r>
            <a:r>
              <a:rPr lang="tr-TR" dirty="0"/>
              <a:t> Three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r>
              <a:rPr lang="tr-TR" dirty="0" err="1"/>
              <a:t>Buck</a:t>
            </a:r>
            <a:r>
              <a:rPr lang="tr-TR" dirty="0"/>
              <a:t> Converter</a:t>
            </a:r>
          </a:p>
          <a:p>
            <a:r>
              <a:rPr lang="tr-TR" dirty="0" err="1"/>
              <a:t>Battery</a:t>
            </a:r>
            <a:endParaRPr lang="tr-TR" dirty="0"/>
          </a:p>
          <a:p>
            <a:r>
              <a:rPr lang="tr-TR" dirty="0"/>
              <a:t>Controller</a:t>
            </a:r>
          </a:p>
          <a:p>
            <a:r>
              <a:rPr lang="tr-TR" dirty="0" err="1"/>
              <a:t>Completed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68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D27765-2C61-469D-BEB9-C8BE101B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6949"/>
            <a:ext cx="9486900" cy="633046"/>
          </a:xfrm>
        </p:spPr>
        <p:txBody>
          <a:bodyPr/>
          <a:lstStyle/>
          <a:p>
            <a:r>
              <a:rPr lang="tr-TR" dirty="0" err="1"/>
              <a:t>Battery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673EC9-C447-48AB-96D1-939A325D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29995"/>
            <a:ext cx="9486901" cy="5342206"/>
          </a:xfrm>
        </p:spPr>
        <p:txBody>
          <a:bodyPr/>
          <a:lstStyle/>
          <a:p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Test</a:t>
            </a:r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BEE0A66-5679-4FBF-8FCC-A978760861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9513" y="1297743"/>
            <a:ext cx="10862603" cy="4874458"/>
          </a:xfrm>
          <a:prstGeom prst="rect">
            <a:avLst/>
          </a:prstGeom>
        </p:spPr>
      </p:pic>
      <p:pic>
        <p:nvPicPr>
          <p:cNvPr id="1026" name="Picture 2" descr="Realistic Graphic DOWNLOAD (.ai, .psd) :: hardcast.de/... ... Strong Battery  ...... - #EnerjiDepolama | Fun illustration, Illustration design, Graphic  design art">
            <a:extLst>
              <a:ext uri="{FF2B5EF4-FFF2-40B4-BE49-F238E27FC236}">
                <a16:creationId xmlns:a16="http://schemas.microsoft.com/office/drawing/2014/main" id="{EDD29F76-5B0D-47F4-8ECD-A2DEAE83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88" y="3429000"/>
            <a:ext cx="2300426" cy="2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5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F39246-BAAB-491B-BE73-C7142AD1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95422"/>
            <a:ext cx="9486901" cy="5876779"/>
          </a:xfrm>
        </p:spPr>
        <p:txBody>
          <a:bodyPr/>
          <a:lstStyle/>
          <a:p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Test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6F69B7D-F6CE-497E-8CC4-F87A63F6B3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914400"/>
            <a:ext cx="11310425" cy="56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2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DD46D9-4170-45A5-88D0-2F89E503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745"/>
            <a:ext cx="9486901" cy="6017456"/>
          </a:xfrm>
        </p:spPr>
        <p:txBody>
          <a:bodyPr/>
          <a:lstStyle/>
          <a:p>
            <a:r>
              <a:rPr lang="tr-TR" dirty="0" err="1"/>
              <a:t>Battery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Converter </a:t>
            </a:r>
          </a:p>
          <a:p>
            <a:endParaRPr lang="en-GB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45151C-0994-46EE-B19D-BF58565627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7" y="651510"/>
            <a:ext cx="11282509" cy="601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F3764BA-3FF5-469B-A4C7-7A43662FE7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15048" y="3798812"/>
            <a:ext cx="6076951" cy="25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2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53986D-3B3F-4A06-ADD3-85CF06CD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244" y="502141"/>
            <a:ext cx="9486900" cy="845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Pcb dESIGN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D3203DE-ABAC-4D73-8B62-C728593AE9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163" y="2275006"/>
            <a:ext cx="5199531" cy="2831566"/>
          </a:xfrm>
          <a:prstGeom prst="rect">
            <a:avLst/>
          </a:prstGeom>
          <a:noFill/>
        </p:spPr>
      </p:pic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8DA8D3A-421F-4489-99E1-08212BB08F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5300" y="2260824"/>
            <a:ext cx="5088076" cy="2831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459487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176</Words>
  <Application>Microsoft Office PowerPoint</Application>
  <PresentationFormat>Geniş ekran</PresentationFormat>
  <Paragraphs>55</Paragraphs>
  <Slides>12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Goudy Old Style</vt:lpstr>
      <vt:lpstr>ClassicFrameVTI</vt:lpstr>
      <vt:lpstr>EE 463 Term Project </vt:lpstr>
      <vt:lpstr>ıNTRODUCTION</vt:lpstr>
      <vt:lpstr>Topology sELECTION</vt:lpstr>
      <vt:lpstr>PowerPoint Sunusu</vt:lpstr>
      <vt:lpstr>Detaıled sımulatıon</vt:lpstr>
      <vt:lpstr>Battery</vt:lpstr>
      <vt:lpstr>PowerPoint Sunusu</vt:lpstr>
      <vt:lpstr>PowerPoint Sunusu</vt:lpstr>
      <vt:lpstr>Pcb dESIGN</vt:lpstr>
      <vt:lpstr>Pcb Desıgn consıderatıon</vt:lpstr>
      <vt:lpstr>Conclusıon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463 Term Project </dc:title>
  <dc:creator>Eren Özkara</dc:creator>
  <cp:lastModifiedBy>Eren Özkara</cp:lastModifiedBy>
  <cp:revision>4</cp:revision>
  <dcterms:created xsi:type="dcterms:W3CDTF">2020-12-25T12:57:01Z</dcterms:created>
  <dcterms:modified xsi:type="dcterms:W3CDTF">2020-12-25T13:14:25Z</dcterms:modified>
</cp:coreProperties>
</file>