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1" r:id="rId3"/>
    <p:sldId id="262" r:id="rId4"/>
    <p:sldId id="258" r:id="rId5"/>
    <p:sldId id="260" r:id="rId6"/>
    <p:sldId id="259" r:id="rId7"/>
    <p:sldId id="264" r:id="rId8"/>
    <p:sldId id="265" r:id="rId9"/>
    <p:sldId id="266" r:id="rId10"/>
    <p:sldId id="267" r:id="rId11"/>
    <p:sldId id="268" r:id="rId12"/>
    <p:sldId id="274" r:id="rId13"/>
    <p:sldId id="269" r:id="rId14"/>
    <p:sldId id="270" r:id="rId15"/>
    <p:sldId id="271" r:id="rId16"/>
    <p:sldId id="276" r:id="rId17"/>
    <p:sldId id="263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13:02:12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17:18:50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January 21,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7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January 21,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75383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January 21,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42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January 21,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7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January 21,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14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January 21,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27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January 21,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8515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January 21,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6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January 21,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23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January 21,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13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January 21,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9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January 21,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2990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72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eg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752D771-2D72-4B2C-B816-121D10C38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232" y="727064"/>
            <a:ext cx="3898347" cy="4256103"/>
          </a:xfrm>
          <a:custGeom>
            <a:avLst/>
            <a:gdLst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87367 w 3898347"/>
              <a:gd name="connsiteY122" fmla="*/ 4246680 h 4299085"/>
              <a:gd name="connsiteX123" fmla="*/ 37148 w 3898347"/>
              <a:gd name="connsiteY123" fmla="*/ 4289154 h 4299085"/>
              <a:gd name="connsiteX124" fmla="*/ 5850 w 3898347"/>
              <a:gd name="connsiteY124" fmla="*/ 4296945 h 4299085"/>
              <a:gd name="connsiteX125" fmla="*/ 0 w 3898347"/>
              <a:gd name="connsiteY125" fmla="*/ 4299085 h 4299085"/>
              <a:gd name="connsiteX126" fmla="*/ 0 w 3898347"/>
              <a:gd name="connsiteY126" fmla="*/ 15850 h 4299085"/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37148 w 3898347"/>
              <a:gd name="connsiteY122" fmla="*/ 4289154 h 4299085"/>
              <a:gd name="connsiteX123" fmla="*/ 5850 w 3898347"/>
              <a:gd name="connsiteY123" fmla="*/ 4296945 h 4299085"/>
              <a:gd name="connsiteX124" fmla="*/ 0 w 3898347"/>
              <a:gd name="connsiteY124" fmla="*/ 4299085 h 4299085"/>
              <a:gd name="connsiteX125" fmla="*/ 0 w 3898347"/>
              <a:gd name="connsiteY125" fmla="*/ 15850 h 4299085"/>
              <a:gd name="connsiteX126" fmla="*/ 3898347 w 3898347"/>
              <a:gd name="connsiteY126" fmla="*/ 0 h 429908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37148 w 3898347"/>
              <a:gd name="connsiteY122" fmla="*/ 4289154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82528 w 3898347"/>
              <a:gd name="connsiteY122" fmla="*/ 4275540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83259 w 3898347"/>
              <a:gd name="connsiteY9" fmla="*/ 3825276 h 4275540"/>
              <a:gd name="connsiteX10" fmla="*/ 3729936 w 3898347"/>
              <a:gd name="connsiteY10" fmla="*/ 3815386 h 4275540"/>
              <a:gd name="connsiteX11" fmla="*/ 3726018 w 3898347"/>
              <a:gd name="connsiteY11" fmla="*/ 3815100 h 4275540"/>
              <a:gd name="connsiteX12" fmla="*/ 3725413 w 3898347"/>
              <a:gd name="connsiteY12" fmla="*/ 3814615 h 4275540"/>
              <a:gd name="connsiteX13" fmla="*/ 3713801 w 3898347"/>
              <a:gd name="connsiteY13" fmla="*/ 3811018 h 4275540"/>
              <a:gd name="connsiteX14" fmla="*/ 3709087 w 3898347"/>
              <a:gd name="connsiteY14" fmla="*/ 3813195 h 4275540"/>
              <a:gd name="connsiteX15" fmla="*/ 3698038 w 3898347"/>
              <a:gd name="connsiteY15" fmla="*/ 3806182 h 4275540"/>
              <a:gd name="connsiteX16" fmla="*/ 3662227 w 3898347"/>
              <a:gd name="connsiteY16" fmla="*/ 3807761 h 4275540"/>
              <a:gd name="connsiteX17" fmla="*/ 3659872 w 3898347"/>
              <a:gd name="connsiteY17" fmla="*/ 3805524 h 4275540"/>
              <a:gd name="connsiteX18" fmla="*/ 3643454 w 3898347"/>
              <a:gd name="connsiteY18" fmla="*/ 3794831 h 4275540"/>
              <a:gd name="connsiteX19" fmla="*/ 3624789 w 3898347"/>
              <a:gd name="connsiteY19" fmla="*/ 3803185 h 4275540"/>
              <a:gd name="connsiteX20" fmla="*/ 3602327 w 3898347"/>
              <a:gd name="connsiteY20" fmla="*/ 3794616 h 4275540"/>
              <a:gd name="connsiteX21" fmla="*/ 3596645 w 3898347"/>
              <a:gd name="connsiteY21" fmla="*/ 3797108 h 4275540"/>
              <a:gd name="connsiteX22" fmla="*/ 3574144 w 3898347"/>
              <a:gd name="connsiteY22" fmla="*/ 3795108 h 4275540"/>
              <a:gd name="connsiteX23" fmla="*/ 3562310 w 3898347"/>
              <a:gd name="connsiteY23" fmla="*/ 3787534 h 4275540"/>
              <a:gd name="connsiteX24" fmla="*/ 3551635 w 3898347"/>
              <a:gd name="connsiteY24" fmla="*/ 3797705 h 4275540"/>
              <a:gd name="connsiteX25" fmla="*/ 3550175 w 3898347"/>
              <a:gd name="connsiteY25" fmla="*/ 3803199 h 4275540"/>
              <a:gd name="connsiteX26" fmla="*/ 3542668 w 3898347"/>
              <a:gd name="connsiteY26" fmla="*/ 3803283 h 4275540"/>
              <a:gd name="connsiteX27" fmla="*/ 3533033 w 3898347"/>
              <a:gd name="connsiteY27" fmla="*/ 3799071 h 4275540"/>
              <a:gd name="connsiteX28" fmla="*/ 3521726 w 3898347"/>
              <a:gd name="connsiteY28" fmla="*/ 3804691 h 4275540"/>
              <a:gd name="connsiteX29" fmla="*/ 3520080 w 3898347"/>
              <a:gd name="connsiteY29" fmla="*/ 3805210 h 4275540"/>
              <a:gd name="connsiteX30" fmla="*/ 3508491 w 3898347"/>
              <a:gd name="connsiteY30" fmla="*/ 3797398 h 4275540"/>
              <a:gd name="connsiteX31" fmla="*/ 3503787 w 3898347"/>
              <a:gd name="connsiteY31" fmla="*/ 3797787 h 4275540"/>
              <a:gd name="connsiteX32" fmla="*/ 3492165 w 3898347"/>
              <a:gd name="connsiteY32" fmla="*/ 3799887 h 4275540"/>
              <a:gd name="connsiteX33" fmla="*/ 3472233 w 3898347"/>
              <a:gd name="connsiteY33" fmla="*/ 3805682 h 4275540"/>
              <a:gd name="connsiteX34" fmla="*/ 3465921 w 3898347"/>
              <a:gd name="connsiteY34" fmla="*/ 3805814 h 4275540"/>
              <a:gd name="connsiteX35" fmla="*/ 3455541 w 3898347"/>
              <a:gd name="connsiteY35" fmla="*/ 3815505 h 4275540"/>
              <a:gd name="connsiteX36" fmla="*/ 3429027 w 3898347"/>
              <a:gd name="connsiteY36" fmla="*/ 3816906 h 4275540"/>
              <a:gd name="connsiteX37" fmla="*/ 3369507 w 3898347"/>
              <a:gd name="connsiteY37" fmla="*/ 3825563 h 4275540"/>
              <a:gd name="connsiteX38" fmla="*/ 3324491 w 3898347"/>
              <a:gd name="connsiteY38" fmla="*/ 3832006 h 4275540"/>
              <a:gd name="connsiteX39" fmla="*/ 3244235 w 3898347"/>
              <a:gd name="connsiteY39" fmla="*/ 3834376 h 4275540"/>
              <a:gd name="connsiteX40" fmla="*/ 3226507 w 3898347"/>
              <a:gd name="connsiteY40" fmla="*/ 3820131 h 4275540"/>
              <a:gd name="connsiteX41" fmla="*/ 3191688 w 3898347"/>
              <a:gd name="connsiteY41" fmla="*/ 3837359 h 4275540"/>
              <a:gd name="connsiteX42" fmla="*/ 3185553 w 3898347"/>
              <a:gd name="connsiteY42" fmla="*/ 3859030 h 4275540"/>
              <a:gd name="connsiteX43" fmla="*/ 3137926 w 3898347"/>
              <a:gd name="connsiteY43" fmla="*/ 3867782 h 4275540"/>
              <a:gd name="connsiteX44" fmla="*/ 3090188 w 3898347"/>
              <a:gd name="connsiteY44" fmla="*/ 3855036 h 4275540"/>
              <a:gd name="connsiteX45" fmla="*/ 3031422 w 3898347"/>
              <a:gd name="connsiteY45" fmla="*/ 3858298 h 4275540"/>
              <a:gd name="connsiteX46" fmla="*/ 2996288 w 3898347"/>
              <a:gd name="connsiteY46" fmla="*/ 3860020 h 4275540"/>
              <a:gd name="connsiteX47" fmla="*/ 2901661 w 3898347"/>
              <a:gd name="connsiteY47" fmla="*/ 3882243 h 4275540"/>
              <a:gd name="connsiteX48" fmla="*/ 2782141 w 3898347"/>
              <a:gd name="connsiteY48" fmla="*/ 3932983 h 4275540"/>
              <a:gd name="connsiteX49" fmla="*/ 2749597 w 3898347"/>
              <a:gd name="connsiteY49" fmla="*/ 3956746 h 4275540"/>
              <a:gd name="connsiteX50" fmla="*/ 2730493 w 3898347"/>
              <a:gd name="connsiteY50" fmla="*/ 3955236 h 4275540"/>
              <a:gd name="connsiteX51" fmla="*/ 2707507 w 3898347"/>
              <a:gd name="connsiteY51" fmla="*/ 3947771 h 4275540"/>
              <a:gd name="connsiteX52" fmla="*/ 2701937 w 3898347"/>
              <a:gd name="connsiteY52" fmla="*/ 3950565 h 4275540"/>
              <a:gd name="connsiteX53" fmla="*/ 2679435 w 3898347"/>
              <a:gd name="connsiteY53" fmla="*/ 3949768 h 4275540"/>
              <a:gd name="connsiteX54" fmla="*/ 2667352 w 3898347"/>
              <a:gd name="connsiteY54" fmla="*/ 3942821 h 4275540"/>
              <a:gd name="connsiteX55" fmla="*/ 2657096 w 3898347"/>
              <a:gd name="connsiteY55" fmla="*/ 3953571 h 4275540"/>
              <a:gd name="connsiteX56" fmla="*/ 2655161 w 3898347"/>
              <a:gd name="connsiteY56" fmla="*/ 3962216 h 4275540"/>
              <a:gd name="connsiteX57" fmla="*/ 2638604 w 3898347"/>
              <a:gd name="connsiteY57" fmla="*/ 3955936 h 4275540"/>
              <a:gd name="connsiteX58" fmla="*/ 2626185 w 3898347"/>
              <a:gd name="connsiteY58" fmla="*/ 3962937 h 4275540"/>
              <a:gd name="connsiteX59" fmla="*/ 2614077 w 3898347"/>
              <a:gd name="connsiteY59" fmla="*/ 3955576 h 4275540"/>
              <a:gd name="connsiteX60" fmla="*/ 2609403 w 3898347"/>
              <a:gd name="connsiteY60" fmla="*/ 3956215 h 4275540"/>
              <a:gd name="connsiteX61" fmla="*/ 2597896 w 3898347"/>
              <a:gd name="connsiteY61" fmla="*/ 3958939 h 4275540"/>
              <a:gd name="connsiteX62" fmla="*/ 2578251 w 3898347"/>
              <a:gd name="connsiteY62" fmla="*/ 3965812 h 4275540"/>
              <a:gd name="connsiteX63" fmla="*/ 2571961 w 3898347"/>
              <a:gd name="connsiteY63" fmla="*/ 3966278 h 4275540"/>
              <a:gd name="connsiteX64" fmla="*/ 2559399 w 3898347"/>
              <a:gd name="connsiteY64" fmla="*/ 3979193 h 4275540"/>
              <a:gd name="connsiteX65" fmla="*/ 2533560 w 3898347"/>
              <a:gd name="connsiteY65" fmla="*/ 3988160 h 4275540"/>
              <a:gd name="connsiteX66" fmla="*/ 2515299 w 3898347"/>
              <a:gd name="connsiteY66" fmla="*/ 4016867 h 4275540"/>
              <a:gd name="connsiteX67" fmla="*/ 2513423 w 3898347"/>
              <a:gd name="connsiteY67" fmla="*/ 4018759 h 4275540"/>
              <a:gd name="connsiteX68" fmla="*/ 2482991 w 3898347"/>
              <a:gd name="connsiteY68" fmla="*/ 4012935 h 4275540"/>
              <a:gd name="connsiteX69" fmla="*/ 2446940 w 3898347"/>
              <a:gd name="connsiteY69" fmla="*/ 4021172 h 4275540"/>
              <a:gd name="connsiteX70" fmla="*/ 2404883 w 3898347"/>
              <a:gd name="connsiteY70" fmla="*/ 4024808 h 4275540"/>
              <a:gd name="connsiteX71" fmla="*/ 2373894 w 3898347"/>
              <a:gd name="connsiteY71" fmla="*/ 4023827 h 4275540"/>
              <a:gd name="connsiteX72" fmla="*/ 2297080 w 3898347"/>
              <a:gd name="connsiteY72" fmla="*/ 4040841 h 4275540"/>
              <a:gd name="connsiteX73" fmla="*/ 2170615 w 3898347"/>
              <a:gd name="connsiteY73" fmla="*/ 4077196 h 4275540"/>
              <a:gd name="connsiteX74" fmla="*/ 2143580 w 3898347"/>
              <a:gd name="connsiteY74" fmla="*/ 4083102 h 4275540"/>
              <a:gd name="connsiteX75" fmla="*/ 2119893 w 3898347"/>
              <a:gd name="connsiteY75" fmla="*/ 4080874 h 4275540"/>
              <a:gd name="connsiteX76" fmla="*/ 2114008 w 3898347"/>
              <a:gd name="connsiteY76" fmla="*/ 4073996 h 4275540"/>
              <a:gd name="connsiteX77" fmla="*/ 2099067 w 3898347"/>
              <a:gd name="connsiteY77" fmla="*/ 4076068 h 4275540"/>
              <a:gd name="connsiteX78" fmla="*/ 2095000 w 3898347"/>
              <a:gd name="connsiteY78" fmla="*/ 4075096 h 4275540"/>
              <a:gd name="connsiteX79" fmla="*/ 2071767 w 3898347"/>
              <a:gd name="connsiteY79" fmla="*/ 4071044 h 4275540"/>
              <a:gd name="connsiteX80" fmla="*/ 2024486 w 3898347"/>
              <a:gd name="connsiteY80" fmla="*/ 4100276 h 4275540"/>
              <a:gd name="connsiteX81" fmla="*/ 1964411 w 3898347"/>
              <a:gd name="connsiteY81" fmla="*/ 4105069 h 4275540"/>
              <a:gd name="connsiteX82" fmla="*/ 1739945 w 3898347"/>
              <a:gd name="connsiteY82" fmla="*/ 4171795 h 4275540"/>
              <a:gd name="connsiteX83" fmla="*/ 1610556 w 3898347"/>
              <a:gd name="connsiteY83" fmla="*/ 4167701 h 4275540"/>
              <a:gd name="connsiteX84" fmla="*/ 1553623 w 3898347"/>
              <a:gd name="connsiteY84" fmla="*/ 4236045 h 4275540"/>
              <a:gd name="connsiteX85" fmla="*/ 1548640 w 3898347"/>
              <a:gd name="connsiteY85" fmla="*/ 4238297 h 4275540"/>
              <a:gd name="connsiteX86" fmla="*/ 1530136 w 3898347"/>
              <a:gd name="connsiteY86" fmla="*/ 4227121 h 4275540"/>
              <a:gd name="connsiteX87" fmla="*/ 1508787 w 3898347"/>
              <a:gd name="connsiteY87" fmla="*/ 4234213 h 4275540"/>
              <a:gd name="connsiteX88" fmla="*/ 1488914 w 3898347"/>
              <a:gd name="connsiteY88" fmla="*/ 4241772 h 4275540"/>
              <a:gd name="connsiteX89" fmla="*/ 1488999 w 3898347"/>
              <a:gd name="connsiteY89" fmla="*/ 4251186 h 4275540"/>
              <a:gd name="connsiteX90" fmla="*/ 1475364 w 3898347"/>
              <a:gd name="connsiteY90" fmla="*/ 4248364 h 4275540"/>
              <a:gd name="connsiteX91" fmla="*/ 1457275 w 3898347"/>
              <a:gd name="connsiteY91" fmla="*/ 4252863 h 4275540"/>
              <a:gd name="connsiteX92" fmla="*/ 1448085 w 3898347"/>
              <a:gd name="connsiteY92" fmla="*/ 4248391 h 4275540"/>
              <a:gd name="connsiteX93" fmla="*/ 1315306 w 3898347"/>
              <a:gd name="connsiteY93" fmla="*/ 4237004 h 4275540"/>
              <a:gd name="connsiteX94" fmla="*/ 1272434 w 3898347"/>
              <a:gd name="connsiteY94" fmla="*/ 4244958 h 4275540"/>
              <a:gd name="connsiteX95" fmla="*/ 1231567 w 3898347"/>
              <a:gd name="connsiteY95" fmla="*/ 4219356 h 4275540"/>
              <a:gd name="connsiteX96" fmla="*/ 1216643 w 3898347"/>
              <a:gd name="connsiteY96" fmla="*/ 4229828 h 4275540"/>
              <a:gd name="connsiteX97" fmla="*/ 1214101 w 3898347"/>
              <a:gd name="connsiteY97" fmla="*/ 4231991 h 4275540"/>
              <a:gd name="connsiteX98" fmla="*/ 1203193 w 3898347"/>
              <a:gd name="connsiteY98" fmla="*/ 4232867 h 4275540"/>
              <a:gd name="connsiteX99" fmla="*/ 1201049 w 3898347"/>
              <a:gd name="connsiteY99" fmla="*/ 4242842 h 4275540"/>
              <a:gd name="connsiteX100" fmla="*/ 1185298 w 3898347"/>
              <a:gd name="connsiteY100" fmla="*/ 4251133 h 4275540"/>
              <a:gd name="connsiteX101" fmla="*/ 1164955 w 3898347"/>
              <a:gd name="connsiteY101" fmla="*/ 4250027 h 4275540"/>
              <a:gd name="connsiteX102" fmla="*/ 1067357 w 3898347"/>
              <a:gd name="connsiteY102" fmla="*/ 4233908 h 4275540"/>
              <a:gd name="connsiteX103" fmla="*/ 1009492 w 3898347"/>
              <a:gd name="connsiteY103" fmla="*/ 4230455 h 4275540"/>
              <a:gd name="connsiteX104" fmla="*/ 988345 w 3898347"/>
              <a:gd name="connsiteY104" fmla="*/ 4238880 h 4275540"/>
              <a:gd name="connsiteX105" fmla="*/ 958251 w 3898347"/>
              <a:gd name="connsiteY105" fmla="*/ 4244100 h 4275540"/>
              <a:gd name="connsiteX106" fmla="*/ 905785 w 3898347"/>
              <a:gd name="connsiteY106" fmla="*/ 4260845 h 4275540"/>
              <a:gd name="connsiteX107" fmla="*/ 834176 w 3898347"/>
              <a:gd name="connsiteY107" fmla="*/ 4270241 h 4275540"/>
              <a:gd name="connsiteX108" fmla="*/ 778474 w 3898347"/>
              <a:gd name="connsiteY108" fmla="*/ 4235526 h 4275540"/>
              <a:gd name="connsiteX109" fmla="*/ 774418 w 3898347"/>
              <a:gd name="connsiteY109" fmla="*/ 4242583 h 4275540"/>
              <a:gd name="connsiteX110" fmla="*/ 737705 w 3898347"/>
              <a:gd name="connsiteY110" fmla="*/ 4238891 h 4275540"/>
              <a:gd name="connsiteX111" fmla="*/ 605027 w 3898347"/>
              <a:gd name="connsiteY111" fmla="*/ 4175863 h 4275540"/>
              <a:gd name="connsiteX112" fmla="*/ 533391 w 3898347"/>
              <a:gd name="connsiteY112" fmla="*/ 4170035 h 4275540"/>
              <a:gd name="connsiteX113" fmla="*/ 508621 w 3898347"/>
              <a:gd name="connsiteY113" fmla="*/ 4176044 h 4275540"/>
              <a:gd name="connsiteX114" fmla="*/ 467082 w 3898347"/>
              <a:gd name="connsiteY114" fmla="*/ 4185616 h 4275540"/>
              <a:gd name="connsiteX115" fmla="*/ 437646 w 3898347"/>
              <a:gd name="connsiteY115" fmla="*/ 4212658 h 4275540"/>
              <a:gd name="connsiteX116" fmla="*/ 402271 w 3898347"/>
              <a:gd name="connsiteY116" fmla="*/ 4212774 h 4275540"/>
              <a:gd name="connsiteX117" fmla="*/ 391968 w 3898347"/>
              <a:gd name="connsiteY117" fmla="*/ 4187073 h 4275540"/>
              <a:gd name="connsiteX118" fmla="*/ 354806 w 3898347"/>
              <a:gd name="connsiteY118" fmla="*/ 4195545 h 4275540"/>
              <a:gd name="connsiteX119" fmla="*/ 298662 w 3898347"/>
              <a:gd name="connsiteY119" fmla="*/ 4211227 h 4275540"/>
              <a:gd name="connsiteX120" fmla="*/ 265740 w 3898347"/>
              <a:gd name="connsiteY120" fmla="*/ 4213623 h 4275540"/>
              <a:gd name="connsiteX121" fmla="*/ 176403 w 3898347"/>
              <a:gd name="connsiteY121" fmla="*/ 4227393 h 4275540"/>
              <a:gd name="connsiteX122" fmla="*/ 82528 w 3898347"/>
              <a:gd name="connsiteY122" fmla="*/ 4275540 h 4275540"/>
              <a:gd name="connsiteX123" fmla="*/ 19464 w 3898347"/>
              <a:gd name="connsiteY123" fmla="*/ 4256103 h 4275540"/>
              <a:gd name="connsiteX124" fmla="*/ 0 w 3898347"/>
              <a:gd name="connsiteY124" fmla="*/ 4221939 h 4275540"/>
              <a:gd name="connsiteX125" fmla="*/ 0 w 3898347"/>
              <a:gd name="connsiteY125" fmla="*/ 15850 h 4275540"/>
              <a:gd name="connsiteX126" fmla="*/ 3898347 w 3898347"/>
              <a:gd name="connsiteY126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50175 w 3898347"/>
              <a:gd name="connsiteY24" fmla="*/ 3803199 h 4275540"/>
              <a:gd name="connsiteX25" fmla="*/ 3542668 w 3898347"/>
              <a:gd name="connsiteY25" fmla="*/ 3803283 h 4275540"/>
              <a:gd name="connsiteX26" fmla="*/ 3533033 w 3898347"/>
              <a:gd name="connsiteY26" fmla="*/ 3799071 h 4275540"/>
              <a:gd name="connsiteX27" fmla="*/ 3521726 w 3898347"/>
              <a:gd name="connsiteY27" fmla="*/ 3804691 h 4275540"/>
              <a:gd name="connsiteX28" fmla="*/ 3520080 w 3898347"/>
              <a:gd name="connsiteY28" fmla="*/ 3805210 h 4275540"/>
              <a:gd name="connsiteX29" fmla="*/ 3508491 w 3898347"/>
              <a:gd name="connsiteY29" fmla="*/ 3797398 h 4275540"/>
              <a:gd name="connsiteX30" fmla="*/ 3503787 w 3898347"/>
              <a:gd name="connsiteY30" fmla="*/ 3797787 h 4275540"/>
              <a:gd name="connsiteX31" fmla="*/ 3492165 w 3898347"/>
              <a:gd name="connsiteY31" fmla="*/ 3799887 h 4275540"/>
              <a:gd name="connsiteX32" fmla="*/ 3472233 w 3898347"/>
              <a:gd name="connsiteY32" fmla="*/ 3805682 h 4275540"/>
              <a:gd name="connsiteX33" fmla="*/ 3465921 w 3898347"/>
              <a:gd name="connsiteY33" fmla="*/ 3805814 h 4275540"/>
              <a:gd name="connsiteX34" fmla="*/ 3455541 w 3898347"/>
              <a:gd name="connsiteY34" fmla="*/ 3815505 h 4275540"/>
              <a:gd name="connsiteX35" fmla="*/ 3429027 w 3898347"/>
              <a:gd name="connsiteY35" fmla="*/ 3816906 h 4275540"/>
              <a:gd name="connsiteX36" fmla="*/ 3369507 w 3898347"/>
              <a:gd name="connsiteY36" fmla="*/ 3825563 h 4275540"/>
              <a:gd name="connsiteX37" fmla="*/ 3324491 w 3898347"/>
              <a:gd name="connsiteY37" fmla="*/ 3832006 h 4275540"/>
              <a:gd name="connsiteX38" fmla="*/ 3244235 w 3898347"/>
              <a:gd name="connsiteY38" fmla="*/ 3834376 h 4275540"/>
              <a:gd name="connsiteX39" fmla="*/ 3226507 w 3898347"/>
              <a:gd name="connsiteY39" fmla="*/ 3820131 h 4275540"/>
              <a:gd name="connsiteX40" fmla="*/ 3191688 w 3898347"/>
              <a:gd name="connsiteY40" fmla="*/ 3837359 h 4275540"/>
              <a:gd name="connsiteX41" fmla="*/ 3185553 w 3898347"/>
              <a:gd name="connsiteY41" fmla="*/ 3859030 h 4275540"/>
              <a:gd name="connsiteX42" fmla="*/ 3137926 w 3898347"/>
              <a:gd name="connsiteY42" fmla="*/ 3867782 h 4275540"/>
              <a:gd name="connsiteX43" fmla="*/ 3090188 w 3898347"/>
              <a:gd name="connsiteY43" fmla="*/ 3855036 h 4275540"/>
              <a:gd name="connsiteX44" fmla="*/ 3031422 w 3898347"/>
              <a:gd name="connsiteY44" fmla="*/ 3858298 h 4275540"/>
              <a:gd name="connsiteX45" fmla="*/ 2996288 w 3898347"/>
              <a:gd name="connsiteY45" fmla="*/ 3860020 h 4275540"/>
              <a:gd name="connsiteX46" fmla="*/ 2901661 w 3898347"/>
              <a:gd name="connsiteY46" fmla="*/ 3882243 h 4275540"/>
              <a:gd name="connsiteX47" fmla="*/ 2782141 w 3898347"/>
              <a:gd name="connsiteY47" fmla="*/ 3932983 h 4275540"/>
              <a:gd name="connsiteX48" fmla="*/ 2749597 w 3898347"/>
              <a:gd name="connsiteY48" fmla="*/ 3956746 h 4275540"/>
              <a:gd name="connsiteX49" fmla="*/ 2730493 w 3898347"/>
              <a:gd name="connsiteY49" fmla="*/ 3955236 h 4275540"/>
              <a:gd name="connsiteX50" fmla="*/ 2707507 w 3898347"/>
              <a:gd name="connsiteY50" fmla="*/ 3947771 h 4275540"/>
              <a:gd name="connsiteX51" fmla="*/ 2701937 w 3898347"/>
              <a:gd name="connsiteY51" fmla="*/ 3950565 h 4275540"/>
              <a:gd name="connsiteX52" fmla="*/ 2679435 w 3898347"/>
              <a:gd name="connsiteY52" fmla="*/ 3949768 h 4275540"/>
              <a:gd name="connsiteX53" fmla="*/ 2667352 w 3898347"/>
              <a:gd name="connsiteY53" fmla="*/ 3942821 h 4275540"/>
              <a:gd name="connsiteX54" fmla="*/ 2657096 w 3898347"/>
              <a:gd name="connsiteY54" fmla="*/ 3953571 h 4275540"/>
              <a:gd name="connsiteX55" fmla="*/ 2655161 w 3898347"/>
              <a:gd name="connsiteY55" fmla="*/ 3962216 h 4275540"/>
              <a:gd name="connsiteX56" fmla="*/ 2638604 w 3898347"/>
              <a:gd name="connsiteY56" fmla="*/ 3955936 h 4275540"/>
              <a:gd name="connsiteX57" fmla="*/ 2626185 w 3898347"/>
              <a:gd name="connsiteY57" fmla="*/ 3962937 h 4275540"/>
              <a:gd name="connsiteX58" fmla="*/ 2614077 w 3898347"/>
              <a:gd name="connsiteY58" fmla="*/ 3955576 h 4275540"/>
              <a:gd name="connsiteX59" fmla="*/ 2609403 w 3898347"/>
              <a:gd name="connsiteY59" fmla="*/ 3956215 h 4275540"/>
              <a:gd name="connsiteX60" fmla="*/ 2597896 w 3898347"/>
              <a:gd name="connsiteY60" fmla="*/ 3958939 h 4275540"/>
              <a:gd name="connsiteX61" fmla="*/ 2578251 w 3898347"/>
              <a:gd name="connsiteY61" fmla="*/ 3965812 h 4275540"/>
              <a:gd name="connsiteX62" fmla="*/ 2571961 w 3898347"/>
              <a:gd name="connsiteY62" fmla="*/ 3966278 h 4275540"/>
              <a:gd name="connsiteX63" fmla="*/ 2559399 w 3898347"/>
              <a:gd name="connsiteY63" fmla="*/ 3979193 h 4275540"/>
              <a:gd name="connsiteX64" fmla="*/ 2533560 w 3898347"/>
              <a:gd name="connsiteY64" fmla="*/ 3988160 h 4275540"/>
              <a:gd name="connsiteX65" fmla="*/ 2515299 w 3898347"/>
              <a:gd name="connsiteY65" fmla="*/ 4016867 h 4275540"/>
              <a:gd name="connsiteX66" fmla="*/ 2513423 w 3898347"/>
              <a:gd name="connsiteY66" fmla="*/ 4018759 h 4275540"/>
              <a:gd name="connsiteX67" fmla="*/ 2482991 w 3898347"/>
              <a:gd name="connsiteY67" fmla="*/ 4012935 h 4275540"/>
              <a:gd name="connsiteX68" fmla="*/ 2446940 w 3898347"/>
              <a:gd name="connsiteY68" fmla="*/ 4021172 h 4275540"/>
              <a:gd name="connsiteX69" fmla="*/ 2404883 w 3898347"/>
              <a:gd name="connsiteY69" fmla="*/ 4024808 h 4275540"/>
              <a:gd name="connsiteX70" fmla="*/ 2373894 w 3898347"/>
              <a:gd name="connsiteY70" fmla="*/ 4023827 h 4275540"/>
              <a:gd name="connsiteX71" fmla="*/ 2297080 w 3898347"/>
              <a:gd name="connsiteY71" fmla="*/ 4040841 h 4275540"/>
              <a:gd name="connsiteX72" fmla="*/ 2170615 w 3898347"/>
              <a:gd name="connsiteY72" fmla="*/ 4077196 h 4275540"/>
              <a:gd name="connsiteX73" fmla="*/ 2143580 w 3898347"/>
              <a:gd name="connsiteY73" fmla="*/ 4083102 h 4275540"/>
              <a:gd name="connsiteX74" fmla="*/ 2119893 w 3898347"/>
              <a:gd name="connsiteY74" fmla="*/ 4080874 h 4275540"/>
              <a:gd name="connsiteX75" fmla="*/ 2114008 w 3898347"/>
              <a:gd name="connsiteY75" fmla="*/ 4073996 h 4275540"/>
              <a:gd name="connsiteX76" fmla="*/ 2099067 w 3898347"/>
              <a:gd name="connsiteY76" fmla="*/ 4076068 h 4275540"/>
              <a:gd name="connsiteX77" fmla="*/ 2095000 w 3898347"/>
              <a:gd name="connsiteY77" fmla="*/ 4075096 h 4275540"/>
              <a:gd name="connsiteX78" fmla="*/ 2071767 w 3898347"/>
              <a:gd name="connsiteY78" fmla="*/ 4071044 h 4275540"/>
              <a:gd name="connsiteX79" fmla="*/ 2024486 w 3898347"/>
              <a:gd name="connsiteY79" fmla="*/ 4100276 h 4275540"/>
              <a:gd name="connsiteX80" fmla="*/ 1964411 w 3898347"/>
              <a:gd name="connsiteY80" fmla="*/ 4105069 h 4275540"/>
              <a:gd name="connsiteX81" fmla="*/ 1739945 w 3898347"/>
              <a:gd name="connsiteY81" fmla="*/ 4171795 h 4275540"/>
              <a:gd name="connsiteX82" fmla="*/ 1610556 w 3898347"/>
              <a:gd name="connsiteY82" fmla="*/ 4167701 h 4275540"/>
              <a:gd name="connsiteX83" fmla="*/ 1553623 w 3898347"/>
              <a:gd name="connsiteY83" fmla="*/ 4236045 h 4275540"/>
              <a:gd name="connsiteX84" fmla="*/ 1548640 w 3898347"/>
              <a:gd name="connsiteY84" fmla="*/ 4238297 h 4275540"/>
              <a:gd name="connsiteX85" fmla="*/ 1530136 w 3898347"/>
              <a:gd name="connsiteY85" fmla="*/ 4227121 h 4275540"/>
              <a:gd name="connsiteX86" fmla="*/ 1508787 w 3898347"/>
              <a:gd name="connsiteY86" fmla="*/ 4234213 h 4275540"/>
              <a:gd name="connsiteX87" fmla="*/ 1488914 w 3898347"/>
              <a:gd name="connsiteY87" fmla="*/ 4241772 h 4275540"/>
              <a:gd name="connsiteX88" fmla="*/ 1488999 w 3898347"/>
              <a:gd name="connsiteY88" fmla="*/ 4251186 h 4275540"/>
              <a:gd name="connsiteX89" fmla="*/ 1475364 w 3898347"/>
              <a:gd name="connsiteY89" fmla="*/ 4248364 h 4275540"/>
              <a:gd name="connsiteX90" fmla="*/ 1457275 w 3898347"/>
              <a:gd name="connsiteY90" fmla="*/ 4252863 h 4275540"/>
              <a:gd name="connsiteX91" fmla="*/ 1448085 w 3898347"/>
              <a:gd name="connsiteY91" fmla="*/ 4248391 h 4275540"/>
              <a:gd name="connsiteX92" fmla="*/ 1315306 w 3898347"/>
              <a:gd name="connsiteY92" fmla="*/ 4237004 h 4275540"/>
              <a:gd name="connsiteX93" fmla="*/ 1272434 w 3898347"/>
              <a:gd name="connsiteY93" fmla="*/ 4244958 h 4275540"/>
              <a:gd name="connsiteX94" fmla="*/ 1231567 w 3898347"/>
              <a:gd name="connsiteY94" fmla="*/ 4219356 h 4275540"/>
              <a:gd name="connsiteX95" fmla="*/ 1216643 w 3898347"/>
              <a:gd name="connsiteY95" fmla="*/ 4229828 h 4275540"/>
              <a:gd name="connsiteX96" fmla="*/ 1214101 w 3898347"/>
              <a:gd name="connsiteY96" fmla="*/ 4231991 h 4275540"/>
              <a:gd name="connsiteX97" fmla="*/ 1203193 w 3898347"/>
              <a:gd name="connsiteY97" fmla="*/ 4232867 h 4275540"/>
              <a:gd name="connsiteX98" fmla="*/ 1201049 w 3898347"/>
              <a:gd name="connsiteY98" fmla="*/ 4242842 h 4275540"/>
              <a:gd name="connsiteX99" fmla="*/ 1185298 w 3898347"/>
              <a:gd name="connsiteY99" fmla="*/ 4251133 h 4275540"/>
              <a:gd name="connsiteX100" fmla="*/ 1164955 w 3898347"/>
              <a:gd name="connsiteY100" fmla="*/ 4250027 h 4275540"/>
              <a:gd name="connsiteX101" fmla="*/ 1067357 w 3898347"/>
              <a:gd name="connsiteY101" fmla="*/ 4233908 h 4275540"/>
              <a:gd name="connsiteX102" fmla="*/ 1009492 w 3898347"/>
              <a:gd name="connsiteY102" fmla="*/ 4230455 h 4275540"/>
              <a:gd name="connsiteX103" fmla="*/ 988345 w 3898347"/>
              <a:gd name="connsiteY103" fmla="*/ 4238880 h 4275540"/>
              <a:gd name="connsiteX104" fmla="*/ 958251 w 3898347"/>
              <a:gd name="connsiteY104" fmla="*/ 4244100 h 4275540"/>
              <a:gd name="connsiteX105" fmla="*/ 905785 w 3898347"/>
              <a:gd name="connsiteY105" fmla="*/ 4260845 h 4275540"/>
              <a:gd name="connsiteX106" fmla="*/ 834176 w 3898347"/>
              <a:gd name="connsiteY106" fmla="*/ 4270241 h 4275540"/>
              <a:gd name="connsiteX107" fmla="*/ 778474 w 3898347"/>
              <a:gd name="connsiteY107" fmla="*/ 4235526 h 4275540"/>
              <a:gd name="connsiteX108" fmla="*/ 774418 w 3898347"/>
              <a:gd name="connsiteY108" fmla="*/ 4242583 h 4275540"/>
              <a:gd name="connsiteX109" fmla="*/ 737705 w 3898347"/>
              <a:gd name="connsiteY109" fmla="*/ 4238891 h 4275540"/>
              <a:gd name="connsiteX110" fmla="*/ 605027 w 3898347"/>
              <a:gd name="connsiteY110" fmla="*/ 4175863 h 4275540"/>
              <a:gd name="connsiteX111" fmla="*/ 533391 w 3898347"/>
              <a:gd name="connsiteY111" fmla="*/ 4170035 h 4275540"/>
              <a:gd name="connsiteX112" fmla="*/ 508621 w 3898347"/>
              <a:gd name="connsiteY112" fmla="*/ 4176044 h 4275540"/>
              <a:gd name="connsiteX113" fmla="*/ 467082 w 3898347"/>
              <a:gd name="connsiteY113" fmla="*/ 4185616 h 4275540"/>
              <a:gd name="connsiteX114" fmla="*/ 437646 w 3898347"/>
              <a:gd name="connsiteY114" fmla="*/ 4212658 h 4275540"/>
              <a:gd name="connsiteX115" fmla="*/ 402271 w 3898347"/>
              <a:gd name="connsiteY115" fmla="*/ 4212774 h 4275540"/>
              <a:gd name="connsiteX116" fmla="*/ 391968 w 3898347"/>
              <a:gd name="connsiteY116" fmla="*/ 4187073 h 4275540"/>
              <a:gd name="connsiteX117" fmla="*/ 354806 w 3898347"/>
              <a:gd name="connsiteY117" fmla="*/ 4195545 h 4275540"/>
              <a:gd name="connsiteX118" fmla="*/ 298662 w 3898347"/>
              <a:gd name="connsiteY118" fmla="*/ 4211227 h 4275540"/>
              <a:gd name="connsiteX119" fmla="*/ 265740 w 3898347"/>
              <a:gd name="connsiteY119" fmla="*/ 4213623 h 4275540"/>
              <a:gd name="connsiteX120" fmla="*/ 176403 w 3898347"/>
              <a:gd name="connsiteY120" fmla="*/ 4227393 h 4275540"/>
              <a:gd name="connsiteX121" fmla="*/ 82528 w 3898347"/>
              <a:gd name="connsiteY121" fmla="*/ 4275540 h 4275540"/>
              <a:gd name="connsiteX122" fmla="*/ 19464 w 3898347"/>
              <a:gd name="connsiteY122" fmla="*/ 4256103 h 4275540"/>
              <a:gd name="connsiteX123" fmla="*/ 0 w 3898347"/>
              <a:gd name="connsiteY123" fmla="*/ 4221939 h 4275540"/>
              <a:gd name="connsiteX124" fmla="*/ 0 w 3898347"/>
              <a:gd name="connsiteY124" fmla="*/ 15850 h 4275540"/>
              <a:gd name="connsiteX125" fmla="*/ 3898347 w 3898347"/>
              <a:gd name="connsiteY125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137926 w 3898347"/>
              <a:gd name="connsiteY41" fmla="*/ 3867782 h 4275540"/>
              <a:gd name="connsiteX42" fmla="*/ 3090188 w 3898347"/>
              <a:gd name="connsiteY42" fmla="*/ 3855036 h 4275540"/>
              <a:gd name="connsiteX43" fmla="*/ 3031422 w 3898347"/>
              <a:gd name="connsiteY43" fmla="*/ 3858298 h 4275540"/>
              <a:gd name="connsiteX44" fmla="*/ 2996288 w 3898347"/>
              <a:gd name="connsiteY44" fmla="*/ 3860020 h 4275540"/>
              <a:gd name="connsiteX45" fmla="*/ 2901661 w 3898347"/>
              <a:gd name="connsiteY45" fmla="*/ 3882243 h 4275540"/>
              <a:gd name="connsiteX46" fmla="*/ 2782141 w 3898347"/>
              <a:gd name="connsiteY46" fmla="*/ 3932983 h 4275540"/>
              <a:gd name="connsiteX47" fmla="*/ 2749597 w 3898347"/>
              <a:gd name="connsiteY47" fmla="*/ 3956746 h 4275540"/>
              <a:gd name="connsiteX48" fmla="*/ 2730493 w 3898347"/>
              <a:gd name="connsiteY48" fmla="*/ 3955236 h 4275540"/>
              <a:gd name="connsiteX49" fmla="*/ 2707507 w 3898347"/>
              <a:gd name="connsiteY49" fmla="*/ 3947771 h 4275540"/>
              <a:gd name="connsiteX50" fmla="*/ 2701937 w 3898347"/>
              <a:gd name="connsiteY50" fmla="*/ 3950565 h 4275540"/>
              <a:gd name="connsiteX51" fmla="*/ 2679435 w 3898347"/>
              <a:gd name="connsiteY51" fmla="*/ 3949768 h 4275540"/>
              <a:gd name="connsiteX52" fmla="*/ 2667352 w 3898347"/>
              <a:gd name="connsiteY52" fmla="*/ 3942821 h 4275540"/>
              <a:gd name="connsiteX53" fmla="*/ 2657096 w 3898347"/>
              <a:gd name="connsiteY53" fmla="*/ 3953571 h 4275540"/>
              <a:gd name="connsiteX54" fmla="*/ 2655161 w 3898347"/>
              <a:gd name="connsiteY54" fmla="*/ 3962216 h 4275540"/>
              <a:gd name="connsiteX55" fmla="*/ 2638604 w 3898347"/>
              <a:gd name="connsiteY55" fmla="*/ 3955936 h 4275540"/>
              <a:gd name="connsiteX56" fmla="*/ 2626185 w 3898347"/>
              <a:gd name="connsiteY56" fmla="*/ 3962937 h 4275540"/>
              <a:gd name="connsiteX57" fmla="*/ 2614077 w 3898347"/>
              <a:gd name="connsiteY57" fmla="*/ 3955576 h 4275540"/>
              <a:gd name="connsiteX58" fmla="*/ 2609403 w 3898347"/>
              <a:gd name="connsiteY58" fmla="*/ 3956215 h 4275540"/>
              <a:gd name="connsiteX59" fmla="*/ 2597896 w 3898347"/>
              <a:gd name="connsiteY59" fmla="*/ 3958939 h 4275540"/>
              <a:gd name="connsiteX60" fmla="*/ 2578251 w 3898347"/>
              <a:gd name="connsiteY60" fmla="*/ 3965812 h 4275540"/>
              <a:gd name="connsiteX61" fmla="*/ 2571961 w 3898347"/>
              <a:gd name="connsiteY61" fmla="*/ 3966278 h 4275540"/>
              <a:gd name="connsiteX62" fmla="*/ 2559399 w 3898347"/>
              <a:gd name="connsiteY62" fmla="*/ 3979193 h 4275540"/>
              <a:gd name="connsiteX63" fmla="*/ 2533560 w 3898347"/>
              <a:gd name="connsiteY63" fmla="*/ 3988160 h 4275540"/>
              <a:gd name="connsiteX64" fmla="*/ 2515299 w 3898347"/>
              <a:gd name="connsiteY64" fmla="*/ 4016867 h 4275540"/>
              <a:gd name="connsiteX65" fmla="*/ 2513423 w 3898347"/>
              <a:gd name="connsiteY65" fmla="*/ 4018759 h 4275540"/>
              <a:gd name="connsiteX66" fmla="*/ 2482991 w 3898347"/>
              <a:gd name="connsiteY66" fmla="*/ 4012935 h 4275540"/>
              <a:gd name="connsiteX67" fmla="*/ 2446940 w 3898347"/>
              <a:gd name="connsiteY67" fmla="*/ 4021172 h 4275540"/>
              <a:gd name="connsiteX68" fmla="*/ 2404883 w 3898347"/>
              <a:gd name="connsiteY68" fmla="*/ 4024808 h 4275540"/>
              <a:gd name="connsiteX69" fmla="*/ 2373894 w 3898347"/>
              <a:gd name="connsiteY69" fmla="*/ 4023827 h 4275540"/>
              <a:gd name="connsiteX70" fmla="*/ 2297080 w 3898347"/>
              <a:gd name="connsiteY70" fmla="*/ 4040841 h 4275540"/>
              <a:gd name="connsiteX71" fmla="*/ 2170615 w 3898347"/>
              <a:gd name="connsiteY71" fmla="*/ 4077196 h 4275540"/>
              <a:gd name="connsiteX72" fmla="*/ 2143580 w 3898347"/>
              <a:gd name="connsiteY72" fmla="*/ 4083102 h 4275540"/>
              <a:gd name="connsiteX73" fmla="*/ 2119893 w 3898347"/>
              <a:gd name="connsiteY73" fmla="*/ 4080874 h 4275540"/>
              <a:gd name="connsiteX74" fmla="*/ 2114008 w 3898347"/>
              <a:gd name="connsiteY74" fmla="*/ 4073996 h 4275540"/>
              <a:gd name="connsiteX75" fmla="*/ 2099067 w 3898347"/>
              <a:gd name="connsiteY75" fmla="*/ 4076068 h 4275540"/>
              <a:gd name="connsiteX76" fmla="*/ 2095000 w 3898347"/>
              <a:gd name="connsiteY76" fmla="*/ 4075096 h 4275540"/>
              <a:gd name="connsiteX77" fmla="*/ 2071767 w 3898347"/>
              <a:gd name="connsiteY77" fmla="*/ 4071044 h 4275540"/>
              <a:gd name="connsiteX78" fmla="*/ 2024486 w 3898347"/>
              <a:gd name="connsiteY78" fmla="*/ 4100276 h 4275540"/>
              <a:gd name="connsiteX79" fmla="*/ 1964411 w 3898347"/>
              <a:gd name="connsiteY79" fmla="*/ 4105069 h 4275540"/>
              <a:gd name="connsiteX80" fmla="*/ 1739945 w 3898347"/>
              <a:gd name="connsiteY80" fmla="*/ 4171795 h 4275540"/>
              <a:gd name="connsiteX81" fmla="*/ 1610556 w 3898347"/>
              <a:gd name="connsiteY81" fmla="*/ 4167701 h 4275540"/>
              <a:gd name="connsiteX82" fmla="*/ 1553623 w 3898347"/>
              <a:gd name="connsiteY82" fmla="*/ 4236045 h 4275540"/>
              <a:gd name="connsiteX83" fmla="*/ 1548640 w 3898347"/>
              <a:gd name="connsiteY83" fmla="*/ 4238297 h 4275540"/>
              <a:gd name="connsiteX84" fmla="*/ 1530136 w 3898347"/>
              <a:gd name="connsiteY84" fmla="*/ 4227121 h 4275540"/>
              <a:gd name="connsiteX85" fmla="*/ 1508787 w 3898347"/>
              <a:gd name="connsiteY85" fmla="*/ 4234213 h 4275540"/>
              <a:gd name="connsiteX86" fmla="*/ 1488914 w 3898347"/>
              <a:gd name="connsiteY86" fmla="*/ 4241772 h 4275540"/>
              <a:gd name="connsiteX87" fmla="*/ 1488999 w 3898347"/>
              <a:gd name="connsiteY87" fmla="*/ 4251186 h 4275540"/>
              <a:gd name="connsiteX88" fmla="*/ 1475364 w 3898347"/>
              <a:gd name="connsiteY88" fmla="*/ 4248364 h 4275540"/>
              <a:gd name="connsiteX89" fmla="*/ 1457275 w 3898347"/>
              <a:gd name="connsiteY89" fmla="*/ 4252863 h 4275540"/>
              <a:gd name="connsiteX90" fmla="*/ 1448085 w 3898347"/>
              <a:gd name="connsiteY90" fmla="*/ 4248391 h 4275540"/>
              <a:gd name="connsiteX91" fmla="*/ 1315306 w 3898347"/>
              <a:gd name="connsiteY91" fmla="*/ 4237004 h 4275540"/>
              <a:gd name="connsiteX92" fmla="*/ 1272434 w 3898347"/>
              <a:gd name="connsiteY92" fmla="*/ 4244958 h 4275540"/>
              <a:gd name="connsiteX93" fmla="*/ 1231567 w 3898347"/>
              <a:gd name="connsiteY93" fmla="*/ 4219356 h 4275540"/>
              <a:gd name="connsiteX94" fmla="*/ 1216643 w 3898347"/>
              <a:gd name="connsiteY94" fmla="*/ 4229828 h 4275540"/>
              <a:gd name="connsiteX95" fmla="*/ 1214101 w 3898347"/>
              <a:gd name="connsiteY95" fmla="*/ 4231991 h 4275540"/>
              <a:gd name="connsiteX96" fmla="*/ 1203193 w 3898347"/>
              <a:gd name="connsiteY96" fmla="*/ 4232867 h 4275540"/>
              <a:gd name="connsiteX97" fmla="*/ 1201049 w 3898347"/>
              <a:gd name="connsiteY97" fmla="*/ 4242842 h 4275540"/>
              <a:gd name="connsiteX98" fmla="*/ 1185298 w 3898347"/>
              <a:gd name="connsiteY98" fmla="*/ 4251133 h 4275540"/>
              <a:gd name="connsiteX99" fmla="*/ 1164955 w 3898347"/>
              <a:gd name="connsiteY99" fmla="*/ 4250027 h 4275540"/>
              <a:gd name="connsiteX100" fmla="*/ 1067357 w 3898347"/>
              <a:gd name="connsiteY100" fmla="*/ 4233908 h 4275540"/>
              <a:gd name="connsiteX101" fmla="*/ 1009492 w 3898347"/>
              <a:gd name="connsiteY101" fmla="*/ 4230455 h 4275540"/>
              <a:gd name="connsiteX102" fmla="*/ 988345 w 3898347"/>
              <a:gd name="connsiteY102" fmla="*/ 4238880 h 4275540"/>
              <a:gd name="connsiteX103" fmla="*/ 958251 w 3898347"/>
              <a:gd name="connsiteY103" fmla="*/ 4244100 h 4275540"/>
              <a:gd name="connsiteX104" fmla="*/ 905785 w 3898347"/>
              <a:gd name="connsiteY104" fmla="*/ 4260845 h 4275540"/>
              <a:gd name="connsiteX105" fmla="*/ 834176 w 3898347"/>
              <a:gd name="connsiteY105" fmla="*/ 4270241 h 4275540"/>
              <a:gd name="connsiteX106" fmla="*/ 778474 w 3898347"/>
              <a:gd name="connsiteY106" fmla="*/ 4235526 h 4275540"/>
              <a:gd name="connsiteX107" fmla="*/ 774418 w 3898347"/>
              <a:gd name="connsiteY107" fmla="*/ 4242583 h 4275540"/>
              <a:gd name="connsiteX108" fmla="*/ 737705 w 3898347"/>
              <a:gd name="connsiteY108" fmla="*/ 4238891 h 4275540"/>
              <a:gd name="connsiteX109" fmla="*/ 605027 w 3898347"/>
              <a:gd name="connsiteY109" fmla="*/ 4175863 h 4275540"/>
              <a:gd name="connsiteX110" fmla="*/ 533391 w 3898347"/>
              <a:gd name="connsiteY110" fmla="*/ 4170035 h 4275540"/>
              <a:gd name="connsiteX111" fmla="*/ 508621 w 3898347"/>
              <a:gd name="connsiteY111" fmla="*/ 4176044 h 4275540"/>
              <a:gd name="connsiteX112" fmla="*/ 467082 w 3898347"/>
              <a:gd name="connsiteY112" fmla="*/ 4185616 h 4275540"/>
              <a:gd name="connsiteX113" fmla="*/ 437646 w 3898347"/>
              <a:gd name="connsiteY113" fmla="*/ 4212658 h 4275540"/>
              <a:gd name="connsiteX114" fmla="*/ 402271 w 3898347"/>
              <a:gd name="connsiteY114" fmla="*/ 4212774 h 4275540"/>
              <a:gd name="connsiteX115" fmla="*/ 391968 w 3898347"/>
              <a:gd name="connsiteY115" fmla="*/ 4187073 h 4275540"/>
              <a:gd name="connsiteX116" fmla="*/ 354806 w 3898347"/>
              <a:gd name="connsiteY116" fmla="*/ 4195545 h 4275540"/>
              <a:gd name="connsiteX117" fmla="*/ 298662 w 3898347"/>
              <a:gd name="connsiteY117" fmla="*/ 4211227 h 4275540"/>
              <a:gd name="connsiteX118" fmla="*/ 265740 w 3898347"/>
              <a:gd name="connsiteY118" fmla="*/ 4213623 h 4275540"/>
              <a:gd name="connsiteX119" fmla="*/ 176403 w 3898347"/>
              <a:gd name="connsiteY119" fmla="*/ 4227393 h 4275540"/>
              <a:gd name="connsiteX120" fmla="*/ 82528 w 3898347"/>
              <a:gd name="connsiteY120" fmla="*/ 4275540 h 4275540"/>
              <a:gd name="connsiteX121" fmla="*/ 19464 w 3898347"/>
              <a:gd name="connsiteY121" fmla="*/ 4256103 h 4275540"/>
              <a:gd name="connsiteX122" fmla="*/ 0 w 3898347"/>
              <a:gd name="connsiteY122" fmla="*/ 4221939 h 4275540"/>
              <a:gd name="connsiteX123" fmla="*/ 0 w 3898347"/>
              <a:gd name="connsiteY123" fmla="*/ 15850 h 4275540"/>
              <a:gd name="connsiteX124" fmla="*/ 3898347 w 3898347"/>
              <a:gd name="connsiteY124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05027 w 3898347"/>
              <a:gd name="connsiteY108" fmla="*/ 4175863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27717 w 3898347"/>
              <a:gd name="connsiteY108" fmla="*/ 4207629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85553 w 3898347"/>
              <a:gd name="connsiteY40" fmla="*/ 3859030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53779 w 3898347"/>
              <a:gd name="connsiteY40" fmla="*/ 3848439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33391 w 3898347"/>
              <a:gd name="connsiteY109" fmla="*/ 4170035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53623 w 3898347"/>
              <a:gd name="connsiteY81" fmla="*/ 4236045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42330 w 3898347"/>
              <a:gd name="connsiteY80" fmla="*/ 4174762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64215 w 3898347"/>
              <a:gd name="connsiteY81" fmla="*/ 419014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51302 w 3898347"/>
              <a:gd name="connsiteY92" fmla="*/ 4232513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88999 w 3898347"/>
              <a:gd name="connsiteY86" fmla="*/ 4251186 h 4256103"/>
              <a:gd name="connsiteX87" fmla="*/ 1475364 w 3898347"/>
              <a:gd name="connsiteY87" fmla="*/ 4248364 h 4256103"/>
              <a:gd name="connsiteX88" fmla="*/ 1444118 w 3898347"/>
              <a:gd name="connsiteY88" fmla="*/ 4246285 h 4256103"/>
              <a:gd name="connsiteX89" fmla="*/ 1405326 w 3898347"/>
              <a:gd name="connsiteY89" fmla="*/ 4248391 h 4256103"/>
              <a:gd name="connsiteX90" fmla="*/ 1344909 w 3898347"/>
              <a:gd name="connsiteY90" fmla="*/ 4237004 h 4256103"/>
              <a:gd name="connsiteX91" fmla="*/ 1298748 w 3898347"/>
              <a:gd name="connsiteY91" fmla="*/ 4241669 h 4256103"/>
              <a:gd name="connsiteX92" fmla="*/ 1251302 w 3898347"/>
              <a:gd name="connsiteY92" fmla="*/ 4232513 h 4256103"/>
              <a:gd name="connsiteX93" fmla="*/ 1216643 w 3898347"/>
              <a:gd name="connsiteY93" fmla="*/ 4229828 h 4256103"/>
              <a:gd name="connsiteX94" fmla="*/ 1214101 w 3898347"/>
              <a:gd name="connsiteY94" fmla="*/ 4231991 h 4256103"/>
              <a:gd name="connsiteX95" fmla="*/ 1203193 w 3898347"/>
              <a:gd name="connsiteY95" fmla="*/ 4232867 h 4256103"/>
              <a:gd name="connsiteX96" fmla="*/ 1201049 w 3898347"/>
              <a:gd name="connsiteY96" fmla="*/ 4242842 h 4256103"/>
              <a:gd name="connsiteX97" fmla="*/ 1185298 w 3898347"/>
              <a:gd name="connsiteY97" fmla="*/ 4251133 h 4256103"/>
              <a:gd name="connsiteX98" fmla="*/ 1164955 w 3898347"/>
              <a:gd name="connsiteY98" fmla="*/ 4250027 h 4256103"/>
              <a:gd name="connsiteX99" fmla="*/ 1067357 w 3898347"/>
              <a:gd name="connsiteY99" fmla="*/ 4233908 h 4256103"/>
              <a:gd name="connsiteX100" fmla="*/ 1009492 w 3898347"/>
              <a:gd name="connsiteY100" fmla="*/ 4230455 h 4256103"/>
              <a:gd name="connsiteX101" fmla="*/ 988345 w 3898347"/>
              <a:gd name="connsiteY101" fmla="*/ 4238880 h 4256103"/>
              <a:gd name="connsiteX102" fmla="*/ 958251 w 3898347"/>
              <a:gd name="connsiteY102" fmla="*/ 4244100 h 4256103"/>
              <a:gd name="connsiteX103" fmla="*/ 899207 w 3898347"/>
              <a:gd name="connsiteY103" fmla="*/ 4247688 h 4256103"/>
              <a:gd name="connsiteX104" fmla="*/ 837706 w 3898347"/>
              <a:gd name="connsiteY104" fmla="*/ 4245528 h 4256103"/>
              <a:gd name="connsiteX105" fmla="*/ 778474 w 3898347"/>
              <a:gd name="connsiteY105" fmla="*/ 4235526 h 4256103"/>
              <a:gd name="connsiteX106" fmla="*/ 774418 w 3898347"/>
              <a:gd name="connsiteY106" fmla="*/ 4242583 h 4256103"/>
              <a:gd name="connsiteX107" fmla="*/ 737705 w 3898347"/>
              <a:gd name="connsiteY107" fmla="*/ 4238891 h 4256103"/>
              <a:gd name="connsiteX108" fmla="*/ 641839 w 3898347"/>
              <a:gd name="connsiteY108" fmla="*/ 4211160 h 4256103"/>
              <a:gd name="connsiteX109" fmla="*/ 558105 w 3898347"/>
              <a:gd name="connsiteY109" fmla="*/ 4191218 h 4256103"/>
              <a:gd name="connsiteX110" fmla="*/ 515682 w 3898347"/>
              <a:gd name="connsiteY110" fmla="*/ 4193696 h 4256103"/>
              <a:gd name="connsiteX111" fmla="*/ 467082 w 3898347"/>
              <a:gd name="connsiteY111" fmla="*/ 4185616 h 4256103"/>
              <a:gd name="connsiteX112" fmla="*/ 437646 w 3898347"/>
              <a:gd name="connsiteY112" fmla="*/ 4212658 h 4256103"/>
              <a:gd name="connsiteX113" fmla="*/ 402271 w 3898347"/>
              <a:gd name="connsiteY113" fmla="*/ 4212774 h 4256103"/>
              <a:gd name="connsiteX114" fmla="*/ 384907 w 3898347"/>
              <a:gd name="connsiteY114" fmla="*/ 4201195 h 4256103"/>
              <a:gd name="connsiteX115" fmla="*/ 337154 w 3898347"/>
              <a:gd name="connsiteY115" fmla="*/ 4206136 h 4256103"/>
              <a:gd name="connsiteX116" fmla="*/ 298662 w 3898347"/>
              <a:gd name="connsiteY116" fmla="*/ 4211227 h 4256103"/>
              <a:gd name="connsiteX117" fmla="*/ 265740 w 3898347"/>
              <a:gd name="connsiteY117" fmla="*/ 4213623 h 4256103"/>
              <a:gd name="connsiteX118" fmla="*/ 176403 w 3898347"/>
              <a:gd name="connsiteY118" fmla="*/ 4227393 h 4256103"/>
              <a:gd name="connsiteX119" fmla="*/ 82528 w 3898347"/>
              <a:gd name="connsiteY119" fmla="*/ 4243774 h 4256103"/>
              <a:gd name="connsiteX120" fmla="*/ 19464 w 3898347"/>
              <a:gd name="connsiteY120" fmla="*/ 4256103 h 4256103"/>
              <a:gd name="connsiteX121" fmla="*/ 0 w 3898347"/>
              <a:gd name="connsiteY121" fmla="*/ 4221939 h 4256103"/>
              <a:gd name="connsiteX122" fmla="*/ 0 w 3898347"/>
              <a:gd name="connsiteY122" fmla="*/ 15850 h 4256103"/>
              <a:gd name="connsiteX123" fmla="*/ 3898347 w 3898347"/>
              <a:gd name="connsiteY123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75364 w 3898347"/>
              <a:gd name="connsiteY86" fmla="*/ 4248364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79157 w 3898347"/>
              <a:gd name="connsiteY2" fmla="*/ 3836240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3898347" h="4256103">
                <a:moveTo>
                  <a:pt x="3898347" y="0"/>
                </a:moveTo>
                <a:lnTo>
                  <a:pt x="3898347" y="3834445"/>
                </a:lnTo>
                <a:lnTo>
                  <a:pt x="3879157" y="3836240"/>
                </a:lnTo>
                <a:cubicBezTo>
                  <a:pt x="3885307" y="3798226"/>
                  <a:pt x="3856203" y="3861184"/>
                  <a:pt x="3851953" y="3816140"/>
                </a:cubicBezTo>
                <a:cubicBezTo>
                  <a:pt x="3846568" y="3817958"/>
                  <a:pt x="3841484" y="3807983"/>
                  <a:pt x="3836418" y="3811513"/>
                </a:cubicBezTo>
                <a:lnTo>
                  <a:pt x="3833758" y="3813341"/>
                </a:lnTo>
                <a:lnTo>
                  <a:pt x="3822673" y="3812913"/>
                </a:lnTo>
                <a:lnTo>
                  <a:pt x="3820104" y="3822466"/>
                </a:lnTo>
                <a:lnTo>
                  <a:pt x="3777502" y="3828757"/>
                </a:lnTo>
                <a:cubicBezTo>
                  <a:pt x="3762474" y="3827577"/>
                  <a:pt x="3742902" y="3817662"/>
                  <a:pt x="3729936" y="3815386"/>
                </a:cubicBezTo>
                <a:lnTo>
                  <a:pt x="3726018" y="3815100"/>
                </a:lnTo>
                <a:lnTo>
                  <a:pt x="3725413" y="3814615"/>
                </a:lnTo>
                <a:cubicBezTo>
                  <a:pt x="3721569" y="3812283"/>
                  <a:pt x="3717711" y="3810892"/>
                  <a:pt x="3713801" y="3811018"/>
                </a:cubicBezTo>
                <a:lnTo>
                  <a:pt x="3709087" y="3813195"/>
                </a:lnTo>
                <a:lnTo>
                  <a:pt x="3698038" y="3806182"/>
                </a:lnTo>
                <a:lnTo>
                  <a:pt x="3662227" y="3807761"/>
                </a:lnTo>
                <a:lnTo>
                  <a:pt x="3659872" y="3805524"/>
                </a:lnTo>
                <a:cubicBezTo>
                  <a:pt x="3654837" y="3800238"/>
                  <a:pt x="3649779" y="3795747"/>
                  <a:pt x="3643454" y="3794831"/>
                </a:cubicBezTo>
                <a:lnTo>
                  <a:pt x="3624789" y="3803185"/>
                </a:lnTo>
                <a:lnTo>
                  <a:pt x="3602327" y="3794616"/>
                </a:lnTo>
                <a:lnTo>
                  <a:pt x="3596645" y="3797108"/>
                </a:lnTo>
                <a:cubicBezTo>
                  <a:pt x="3586358" y="3794741"/>
                  <a:pt x="3572046" y="3779403"/>
                  <a:pt x="3574144" y="3795108"/>
                </a:cubicBezTo>
                <a:lnTo>
                  <a:pt x="3562310" y="3787534"/>
                </a:lnTo>
                <a:lnTo>
                  <a:pt x="3551635" y="3797705"/>
                </a:lnTo>
                <a:lnTo>
                  <a:pt x="3542668" y="3803283"/>
                </a:lnTo>
                <a:lnTo>
                  <a:pt x="3533033" y="3799071"/>
                </a:lnTo>
                <a:lnTo>
                  <a:pt x="3521726" y="3804691"/>
                </a:lnTo>
                <a:lnTo>
                  <a:pt x="3520080" y="3805210"/>
                </a:lnTo>
                <a:lnTo>
                  <a:pt x="3508491" y="3797398"/>
                </a:lnTo>
                <a:lnTo>
                  <a:pt x="3503787" y="3797787"/>
                </a:lnTo>
                <a:lnTo>
                  <a:pt x="3492165" y="3799887"/>
                </a:lnTo>
                <a:cubicBezTo>
                  <a:pt x="3486252" y="3801787"/>
                  <a:pt x="3479649" y="3804176"/>
                  <a:pt x="3472233" y="3805682"/>
                </a:cubicBezTo>
                <a:lnTo>
                  <a:pt x="3465921" y="3805814"/>
                </a:lnTo>
                <a:lnTo>
                  <a:pt x="3455541" y="3815505"/>
                </a:lnTo>
                <a:lnTo>
                  <a:pt x="3429027" y="3816906"/>
                </a:lnTo>
                <a:cubicBezTo>
                  <a:pt x="3408521" y="3817753"/>
                  <a:pt x="3388898" y="3819475"/>
                  <a:pt x="3369507" y="3825563"/>
                </a:cubicBezTo>
                <a:cubicBezTo>
                  <a:pt x="3353730" y="3819534"/>
                  <a:pt x="3338870" y="3818175"/>
                  <a:pt x="3324491" y="3832006"/>
                </a:cubicBezTo>
                <a:cubicBezTo>
                  <a:pt x="3281706" y="3833409"/>
                  <a:pt x="3271319" y="3817569"/>
                  <a:pt x="3244235" y="3834376"/>
                </a:cubicBezTo>
                <a:cubicBezTo>
                  <a:pt x="3236206" y="3826142"/>
                  <a:pt x="3230700" y="3821848"/>
                  <a:pt x="3226507" y="3820131"/>
                </a:cubicBezTo>
                <a:cubicBezTo>
                  <a:pt x="3213924" y="3814979"/>
                  <a:pt x="3213172" y="3833011"/>
                  <a:pt x="3191688" y="3837359"/>
                </a:cubicBezTo>
                <a:cubicBezTo>
                  <a:pt x="3168723" y="3844588"/>
                  <a:pt x="3175642" y="3846041"/>
                  <a:pt x="3153779" y="3848439"/>
                </a:cubicBezTo>
                <a:cubicBezTo>
                  <a:pt x="3136862" y="3851385"/>
                  <a:pt x="3115876" y="3855158"/>
                  <a:pt x="3090188" y="3855036"/>
                </a:cubicBezTo>
                <a:cubicBezTo>
                  <a:pt x="3066058" y="3880979"/>
                  <a:pt x="3059981" y="3849823"/>
                  <a:pt x="3031422" y="3858298"/>
                </a:cubicBezTo>
                <a:cubicBezTo>
                  <a:pt x="3017157" y="3868236"/>
                  <a:pt x="3007595" y="3870098"/>
                  <a:pt x="2996288" y="3860020"/>
                </a:cubicBezTo>
                <a:cubicBezTo>
                  <a:pt x="2930242" y="3908295"/>
                  <a:pt x="2959927" y="3862932"/>
                  <a:pt x="2901661" y="3882243"/>
                </a:cubicBezTo>
                <a:cubicBezTo>
                  <a:pt x="2863654" y="3897291"/>
                  <a:pt x="2822551" y="3908676"/>
                  <a:pt x="2782141" y="3932983"/>
                </a:cubicBezTo>
                <a:lnTo>
                  <a:pt x="2749597" y="3956746"/>
                </a:lnTo>
                <a:lnTo>
                  <a:pt x="2730493" y="3955236"/>
                </a:lnTo>
                <a:lnTo>
                  <a:pt x="2707507" y="3947771"/>
                </a:lnTo>
                <a:lnTo>
                  <a:pt x="2701937" y="3950565"/>
                </a:lnTo>
                <a:cubicBezTo>
                  <a:pt x="2691594" y="3948746"/>
                  <a:pt x="2676749" y="3934159"/>
                  <a:pt x="2679435" y="3949768"/>
                </a:cubicBezTo>
                <a:lnTo>
                  <a:pt x="2667352" y="3942821"/>
                </a:lnTo>
                <a:lnTo>
                  <a:pt x="2657096" y="3953571"/>
                </a:lnTo>
                <a:cubicBezTo>
                  <a:pt x="2656117" y="3956261"/>
                  <a:pt x="2655464" y="3959177"/>
                  <a:pt x="2655161" y="3962216"/>
                </a:cubicBezTo>
                <a:lnTo>
                  <a:pt x="2638604" y="3955936"/>
                </a:lnTo>
                <a:lnTo>
                  <a:pt x="2626185" y="3962937"/>
                </a:lnTo>
                <a:lnTo>
                  <a:pt x="2614077" y="3955576"/>
                </a:lnTo>
                <a:lnTo>
                  <a:pt x="2609403" y="3956215"/>
                </a:lnTo>
                <a:lnTo>
                  <a:pt x="2597896" y="3958939"/>
                </a:lnTo>
                <a:cubicBezTo>
                  <a:pt x="2592077" y="3961159"/>
                  <a:pt x="2585584" y="3963907"/>
                  <a:pt x="2578251" y="3965812"/>
                </a:cubicBezTo>
                <a:lnTo>
                  <a:pt x="2571961" y="3966278"/>
                </a:lnTo>
                <a:lnTo>
                  <a:pt x="2559399" y="3979193"/>
                </a:lnTo>
                <a:cubicBezTo>
                  <a:pt x="2550305" y="3989010"/>
                  <a:pt x="2543019" y="3995469"/>
                  <a:pt x="2533560" y="3988160"/>
                </a:cubicBezTo>
                <a:cubicBezTo>
                  <a:pt x="2526682" y="3994363"/>
                  <a:pt x="2521563" y="4007257"/>
                  <a:pt x="2515299" y="4016867"/>
                </a:cubicBezTo>
                <a:lnTo>
                  <a:pt x="2513423" y="4018759"/>
                </a:lnTo>
                <a:lnTo>
                  <a:pt x="2482991" y="4012935"/>
                </a:lnTo>
                <a:cubicBezTo>
                  <a:pt x="2469558" y="4010479"/>
                  <a:pt x="2456714" y="4010658"/>
                  <a:pt x="2446940" y="4021172"/>
                </a:cubicBezTo>
                <a:cubicBezTo>
                  <a:pt x="2445490" y="4004762"/>
                  <a:pt x="2418263" y="4035043"/>
                  <a:pt x="2404883" y="4024808"/>
                </a:cubicBezTo>
                <a:cubicBezTo>
                  <a:pt x="2395527" y="4015768"/>
                  <a:pt x="2385089" y="4022846"/>
                  <a:pt x="2373894" y="4023827"/>
                </a:cubicBezTo>
                <a:cubicBezTo>
                  <a:pt x="2360273" y="4016866"/>
                  <a:pt x="2310801" y="4031114"/>
                  <a:pt x="2297080" y="4040841"/>
                </a:cubicBezTo>
                <a:cubicBezTo>
                  <a:pt x="2262890" y="4074342"/>
                  <a:pt x="2198735" y="4051487"/>
                  <a:pt x="2170615" y="4077196"/>
                </a:cubicBezTo>
                <a:cubicBezTo>
                  <a:pt x="2161158" y="4081087"/>
                  <a:pt x="2152190" y="4082780"/>
                  <a:pt x="2143580" y="4083102"/>
                </a:cubicBezTo>
                <a:lnTo>
                  <a:pt x="2119893" y="4080874"/>
                </a:lnTo>
                <a:lnTo>
                  <a:pt x="2114008" y="4073996"/>
                </a:lnTo>
                <a:lnTo>
                  <a:pt x="2099067" y="4076068"/>
                </a:lnTo>
                <a:lnTo>
                  <a:pt x="2095000" y="4075096"/>
                </a:lnTo>
                <a:cubicBezTo>
                  <a:pt x="2087230" y="4073204"/>
                  <a:pt x="2079536" y="4071577"/>
                  <a:pt x="2071767" y="4071044"/>
                </a:cubicBezTo>
                <a:cubicBezTo>
                  <a:pt x="2077287" y="4106066"/>
                  <a:pt x="2006612" y="4072253"/>
                  <a:pt x="2024486" y="4100276"/>
                </a:cubicBezTo>
                <a:cubicBezTo>
                  <a:pt x="1982770" y="4103418"/>
                  <a:pt x="1990990" y="4145711"/>
                  <a:pt x="1944675" y="4121515"/>
                </a:cubicBezTo>
                <a:cubicBezTo>
                  <a:pt x="1876432" y="4151801"/>
                  <a:pt x="1796287" y="4126915"/>
                  <a:pt x="1739945" y="4171795"/>
                </a:cubicBezTo>
                <a:cubicBezTo>
                  <a:pt x="1680970" y="4182234"/>
                  <a:pt x="1693119" y="4173922"/>
                  <a:pt x="1662065" y="4184630"/>
                </a:cubicBezTo>
                <a:cubicBezTo>
                  <a:pt x="1658816" y="4205398"/>
                  <a:pt x="1624608" y="4174561"/>
                  <a:pt x="1595989" y="4193679"/>
                </a:cubicBezTo>
                <a:lnTo>
                  <a:pt x="1559231" y="4195932"/>
                </a:lnTo>
                <a:lnTo>
                  <a:pt x="1537197" y="4209468"/>
                </a:lnTo>
                <a:cubicBezTo>
                  <a:pt x="1524267" y="4212789"/>
                  <a:pt x="1508603" y="4203060"/>
                  <a:pt x="1508787" y="4230924"/>
                </a:cubicBezTo>
                <a:cubicBezTo>
                  <a:pt x="1500688" y="4227785"/>
                  <a:pt x="1493126" y="4234837"/>
                  <a:pt x="1488914" y="4241772"/>
                </a:cubicBezTo>
                <a:cubicBezTo>
                  <a:pt x="1483344" y="4244130"/>
                  <a:pt x="1472963" y="4244323"/>
                  <a:pt x="1465497" y="4245075"/>
                </a:cubicBezTo>
                <a:lnTo>
                  <a:pt x="1444118" y="4246285"/>
                </a:lnTo>
                <a:lnTo>
                  <a:pt x="1405326" y="4248391"/>
                </a:lnTo>
                <a:cubicBezTo>
                  <a:pt x="1362233" y="4238681"/>
                  <a:pt x="1386645" y="4253541"/>
                  <a:pt x="1344909" y="4237004"/>
                </a:cubicBezTo>
                <a:cubicBezTo>
                  <a:pt x="1319660" y="4278048"/>
                  <a:pt x="1328465" y="4235908"/>
                  <a:pt x="1298748" y="4241669"/>
                </a:cubicBezTo>
                <a:cubicBezTo>
                  <a:pt x="1303263" y="4202446"/>
                  <a:pt x="1257287" y="4277634"/>
                  <a:pt x="1251302" y="4232513"/>
                </a:cubicBezTo>
                <a:cubicBezTo>
                  <a:pt x="1246083" y="4234987"/>
                  <a:pt x="1221483" y="4225653"/>
                  <a:pt x="1216643" y="4229828"/>
                </a:cubicBezTo>
                <a:lnTo>
                  <a:pt x="1214101" y="4231991"/>
                </a:lnTo>
                <a:lnTo>
                  <a:pt x="1203193" y="4232867"/>
                </a:lnTo>
                <a:lnTo>
                  <a:pt x="1201049" y="4242842"/>
                </a:lnTo>
                <a:lnTo>
                  <a:pt x="1185298" y="4251133"/>
                </a:lnTo>
                <a:cubicBezTo>
                  <a:pt x="1179255" y="4252733"/>
                  <a:pt x="1172580" y="4252698"/>
                  <a:pt x="1164955" y="4250027"/>
                </a:cubicBezTo>
                <a:cubicBezTo>
                  <a:pt x="1138322" y="4224376"/>
                  <a:pt x="1100363" y="4267890"/>
                  <a:pt x="1067357" y="4233908"/>
                </a:cubicBezTo>
                <a:cubicBezTo>
                  <a:pt x="1055150" y="4224918"/>
                  <a:pt x="1016960" y="4218576"/>
                  <a:pt x="1009492" y="4230455"/>
                </a:cubicBezTo>
                <a:cubicBezTo>
                  <a:pt x="1001480" y="4231829"/>
                  <a:pt x="992281" y="4225396"/>
                  <a:pt x="988345" y="4238880"/>
                </a:cubicBezTo>
                <a:cubicBezTo>
                  <a:pt x="981958" y="4254801"/>
                  <a:pt x="954663" y="4223227"/>
                  <a:pt x="958251" y="4244100"/>
                </a:cubicBezTo>
                <a:cubicBezTo>
                  <a:pt x="938858" y="4222336"/>
                  <a:pt x="915951" y="4241975"/>
                  <a:pt x="899207" y="4247688"/>
                </a:cubicBezTo>
                <a:cubicBezTo>
                  <a:pt x="884002" y="4226854"/>
                  <a:pt x="873981" y="4247833"/>
                  <a:pt x="837706" y="4245528"/>
                </a:cubicBezTo>
                <a:cubicBezTo>
                  <a:pt x="821001" y="4221598"/>
                  <a:pt x="809746" y="4268977"/>
                  <a:pt x="778474" y="4235526"/>
                </a:cubicBezTo>
                <a:cubicBezTo>
                  <a:pt x="777421" y="4238161"/>
                  <a:pt x="776057" y="4240538"/>
                  <a:pt x="774418" y="4242583"/>
                </a:cubicBezTo>
                <a:cubicBezTo>
                  <a:pt x="764902" y="4254463"/>
                  <a:pt x="748468" y="4252810"/>
                  <a:pt x="737705" y="4238891"/>
                </a:cubicBezTo>
                <a:cubicBezTo>
                  <a:pt x="688302" y="4193107"/>
                  <a:pt x="682485" y="4224501"/>
                  <a:pt x="641839" y="4211160"/>
                </a:cubicBezTo>
                <a:cubicBezTo>
                  <a:pt x="596156" y="4200529"/>
                  <a:pt x="617273" y="4236299"/>
                  <a:pt x="558105" y="4191218"/>
                </a:cubicBezTo>
                <a:cubicBezTo>
                  <a:pt x="553107" y="4206459"/>
                  <a:pt x="528323" y="4202818"/>
                  <a:pt x="515682" y="4193696"/>
                </a:cubicBezTo>
                <a:cubicBezTo>
                  <a:pt x="493567" y="4189726"/>
                  <a:pt x="491022" y="4212483"/>
                  <a:pt x="467082" y="4185616"/>
                </a:cubicBezTo>
                <a:cubicBezTo>
                  <a:pt x="472585" y="4207692"/>
                  <a:pt x="425896" y="4188982"/>
                  <a:pt x="437646" y="4212658"/>
                </a:cubicBezTo>
                <a:cubicBezTo>
                  <a:pt x="424682" y="4230622"/>
                  <a:pt x="415313" y="4197369"/>
                  <a:pt x="402271" y="4212774"/>
                </a:cubicBezTo>
                <a:cubicBezTo>
                  <a:pt x="386486" y="4214846"/>
                  <a:pt x="402806" y="4204907"/>
                  <a:pt x="384907" y="4201195"/>
                </a:cubicBezTo>
                <a:cubicBezTo>
                  <a:pt x="363484" y="4200591"/>
                  <a:pt x="360732" y="4185695"/>
                  <a:pt x="337154" y="4206136"/>
                </a:cubicBezTo>
                <a:cubicBezTo>
                  <a:pt x="313728" y="4191390"/>
                  <a:pt x="328632" y="4203044"/>
                  <a:pt x="298662" y="4211227"/>
                </a:cubicBezTo>
                <a:cubicBezTo>
                  <a:pt x="284852" y="4197257"/>
                  <a:pt x="274958" y="4202411"/>
                  <a:pt x="265740" y="4213623"/>
                </a:cubicBezTo>
                <a:cubicBezTo>
                  <a:pt x="235520" y="4207388"/>
                  <a:pt x="209548" y="4223241"/>
                  <a:pt x="176403" y="4227393"/>
                </a:cubicBezTo>
                <a:cubicBezTo>
                  <a:pt x="138304" y="4239982"/>
                  <a:pt x="110954" y="4232182"/>
                  <a:pt x="82528" y="4243774"/>
                </a:cubicBezTo>
                <a:cubicBezTo>
                  <a:pt x="48751" y="4221865"/>
                  <a:pt x="39523" y="4251971"/>
                  <a:pt x="19464" y="4256103"/>
                </a:cubicBezTo>
                <a:lnTo>
                  <a:pt x="0" y="4221939"/>
                </a:lnTo>
                <a:lnTo>
                  <a:pt x="0" y="15850"/>
                </a:lnTo>
                <a:lnTo>
                  <a:pt x="3898347" y="0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D2EC0A-5E54-424F-BE02-26DFFEBD6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232" y="727064"/>
            <a:ext cx="3898347" cy="4256103"/>
          </a:xfrm>
          <a:custGeom>
            <a:avLst/>
            <a:gdLst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87367 w 3898347"/>
              <a:gd name="connsiteY122" fmla="*/ 4246680 h 4299085"/>
              <a:gd name="connsiteX123" fmla="*/ 37148 w 3898347"/>
              <a:gd name="connsiteY123" fmla="*/ 4289154 h 4299085"/>
              <a:gd name="connsiteX124" fmla="*/ 5850 w 3898347"/>
              <a:gd name="connsiteY124" fmla="*/ 4296945 h 4299085"/>
              <a:gd name="connsiteX125" fmla="*/ 0 w 3898347"/>
              <a:gd name="connsiteY125" fmla="*/ 4299085 h 4299085"/>
              <a:gd name="connsiteX126" fmla="*/ 0 w 3898347"/>
              <a:gd name="connsiteY126" fmla="*/ 15850 h 4299085"/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37148 w 3898347"/>
              <a:gd name="connsiteY122" fmla="*/ 4289154 h 4299085"/>
              <a:gd name="connsiteX123" fmla="*/ 5850 w 3898347"/>
              <a:gd name="connsiteY123" fmla="*/ 4296945 h 4299085"/>
              <a:gd name="connsiteX124" fmla="*/ 0 w 3898347"/>
              <a:gd name="connsiteY124" fmla="*/ 4299085 h 4299085"/>
              <a:gd name="connsiteX125" fmla="*/ 0 w 3898347"/>
              <a:gd name="connsiteY125" fmla="*/ 15850 h 4299085"/>
              <a:gd name="connsiteX126" fmla="*/ 3898347 w 3898347"/>
              <a:gd name="connsiteY126" fmla="*/ 0 h 429908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37148 w 3898347"/>
              <a:gd name="connsiteY122" fmla="*/ 4289154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82528 w 3898347"/>
              <a:gd name="connsiteY122" fmla="*/ 4275540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83259 w 3898347"/>
              <a:gd name="connsiteY9" fmla="*/ 3825276 h 4275540"/>
              <a:gd name="connsiteX10" fmla="*/ 3729936 w 3898347"/>
              <a:gd name="connsiteY10" fmla="*/ 3815386 h 4275540"/>
              <a:gd name="connsiteX11" fmla="*/ 3726018 w 3898347"/>
              <a:gd name="connsiteY11" fmla="*/ 3815100 h 4275540"/>
              <a:gd name="connsiteX12" fmla="*/ 3725413 w 3898347"/>
              <a:gd name="connsiteY12" fmla="*/ 3814615 h 4275540"/>
              <a:gd name="connsiteX13" fmla="*/ 3713801 w 3898347"/>
              <a:gd name="connsiteY13" fmla="*/ 3811018 h 4275540"/>
              <a:gd name="connsiteX14" fmla="*/ 3709087 w 3898347"/>
              <a:gd name="connsiteY14" fmla="*/ 3813195 h 4275540"/>
              <a:gd name="connsiteX15" fmla="*/ 3698038 w 3898347"/>
              <a:gd name="connsiteY15" fmla="*/ 3806182 h 4275540"/>
              <a:gd name="connsiteX16" fmla="*/ 3662227 w 3898347"/>
              <a:gd name="connsiteY16" fmla="*/ 3807761 h 4275540"/>
              <a:gd name="connsiteX17" fmla="*/ 3659872 w 3898347"/>
              <a:gd name="connsiteY17" fmla="*/ 3805524 h 4275540"/>
              <a:gd name="connsiteX18" fmla="*/ 3643454 w 3898347"/>
              <a:gd name="connsiteY18" fmla="*/ 3794831 h 4275540"/>
              <a:gd name="connsiteX19" fmla="*/ 3624789 w 3898347"/>
              <a:gd name="connsiteY19" fmla="*/ 3803185 h 4275540"/>
              <a:gd name="connsiteX20" fmla="*/ 3602327 w 3898347"/>
              <a:gd name="connsiteY20" fmla="*/ 3794616 h 4275540"/>
              <a:gd name="connsiteX21" fmla="*/ 3596645 w 3898347"/>
              <a:gd name="connsiteY21" fmla="*/ 3797108 h 4275540"/>
              <a:gd name="connsiteX22" fmla="*/ 3574144 w 3898347"/>
              <a:gd name="connsiteY22" fmla="*/ 3795108 h 4275540"/>
              <a:gd name="connsiteX23" fmla="*/ 3562310 w 3898347"/>
              <a:gd name="connsiteY23" fmla="*/ 3787534 h 4275540"/>
              <a:gd name="connsiteX24" fmla="*/ 3551635 w 3898347"/>
              <a:gd name="connsiteY24" fmla="*/ 3797705 h 4275540"/>
              <a:gd name="connsiteX25" fmla="*/ 3550175 w 3898347"/>
              <a:gd name="connsiteY25" fmla="*/ 3803199 h 4275540"/>
              <a:gd name="connsiteX26" fmla="*/ 3542668 w 3898347"/>
              <a:gd name="connsiteY26" fmla="*/ 3803283 h 4275540"/>
              <a:gd name="connsiteX27" fmla="*/ 3533033 w 3898347"/>
              <a:gd name="connsiteY27" fmla="*/ 3799071 h 4275540"/>
              <a:gd name="connsiteX28" fmla="*/ 3521726 w 3898347"/>
              <a:gd name="connsiteY28" fmla="*/ 3804691 h 4275540"/>
              <a:gd name="connsiteX29" fmla="*/ 3520080 w 3898347"/>
              <a:gd name="connsiteY29" fmla="*/ 3805210 h 4275540"/>
              <a:gd name="connsiteX30" fmla="*/ 3508491 w 3898347"/>
              <a:gd name="connsiteY30" fmla="*/ 3797398 h 4275540"/>
              <a:gd name="connsiteX31" fmla="*/ 3503787 w 3898347"/>
              <a:gd name="connsiteY31" fmla="*/ 3797787 h 4275540"/>
              <a:gd name="connsiteX32" fmla="*/ 3492165 w 3898347"/>
              <a:gd name="connsiteY32" fmla="*/ 3799887 h 4275540"/>
              <a:gd name="connsiteX33" fmla="*/ 3472233 w 3898347"/>
              <a:gd name="connsiteY33" fmla="*/ 3805682 h 4275540"/>
              <a:gd name="connsiteX34" fmla="*/ 3465921 w 3898347"/>
              <a:gd name="connsiteY34" fmla="*/ 3805814 h 4275540"/>
              <a:gd name="connsiteX35" fmla="*/ 3455541 w 3898347"/>
              <a:gd name="connsiteY35" fmla="*/ 3815505 h 4275540"/>
              <a:gd name="connsiteX36" fmla="*/ 3429027 w 3898347"/>
              <a:gd name="connsiteY36" fmla="*/ 3816906 h 4275540"/>
              <a:gd name="connsiteX37" fmla="*/ 3369507 w 3898347"/>
              <a:gd name="connsiteY37" fmla="*/ 3825563 h 4275540"/>
              <a:gd name="connsiteX38" fmla="*/ 3324491 w 3898347"/>
              <a:gd name="connsiteY38" fmla="*/ 3832006 h 4275540"/>
              <a:gd name="connsiteX39" fmla="*/ 3244235 w 3898347"/>
              <a:gd name="connsiteY39" fmla="*/ 3834376 h 4275540"/>
              <a:gd name="connsiteX40" fmla="*/ 3226507 w 3898347"/>
              <a:gd name="connsiteY40" fmla="*/ 3820131 h 4275540"/>
              <a:gd name="connsiteX41" fmla="*/ 3191688 w 3898347"/>
              <a:gd name="connsiteY41" fmla="*/ 3837359 h 4275540"/>
              <a:gd name="connsiteX42" fmla="*/ 3185553 w 3898347"/>
              <a:gd name="connsiteY42" fmla="*/ 3859030 h 4275540"/>
              <a:gd name="connsiteX43" fmla="*/ 3137926 w 3898347"/>
              <a:gd name="connsiteY43" fmla="*/ 3867782 h 4275540"/>
              <a:gd name="connsiteX44" fmla="*/ 3090188 w 3898347"/>
              <a:gd name="connsiteY44" fmla="*/ 3855036 h 4275540"/>
              <a:gd name="connsiteX45" fmla="*/ 3031422 w 3898347"/>
              <a:gd name="connsiteY45" fmla="*/ 3858298 h 4275540"/>
              <a:gd name="connsiteX46" fmla="*/ 2996288 w 3898347"/>
              <a:gd name="connsiteY46" fmla="*/ 3860020 h 4275540"/>
              <a:gd name="connsiteX47" fmla="*/ 2901661 w 3898347"/>
              <a:gd name="connsiteY47" fmla="*/ 3882243 h 4275540"/>
              <a:gd name="connsiteX48" fmla="*/ 2782141 w 3898347"/>
              <a:gd name="connsiteY48" fmla="*/ 3932983 h 4275540"/>
              <a:gd name="connsiteX49" fmla="*/ 2749597 w 3898347"/>
              <a:gd name="connsiteY49" fmla="*/ 3956746 h 4275540"/>
              <a:gd name="connsiteX50" fmla="*/ 2730493 w 3898347"/>
              <a:gd name="connsiteY50" fmla="*/ 3955236 h 4275540"/>
              <a:gd name="connsiteX51" fmla="*/ 2707507 w 3898347"/>
              <a:gd name="connsiteY51" fmla="*/ 3947771 h 4275540"/>
              <a:gd name="connsiteX52" fmla="*/ 2701937 w 3898347"/>
              <a:gd name="connsiteY52" fmla="*/ 3950565 h 4275540"/>
              <a:gd name="connsiteX53" fmla="*/ 2679435 w 3898347"/>
              <a:gd name="connsiteY53" fmla="*/ 3949768 h 4275540"/>
              <a:gd name="connsiteX54" fmla="*/ 2667352 w 3898347"/>
              <a:gd name="connsiteY54" fmla="*/ 3942821 h 4275540"/>
              <a:gd name="connsiteX55" fmla="*/ 2657096 w 3898347"/>
              <a:gd name="connsiteY55" fmla="*/ 3953571 h 4275540"/>
              <a:gd name="connsiteX56" fmla="*/ 2655161 w 3898347"/>
              <a:gd name="connsiteY56" fmla="*/ 3962216 h 4275540"/>
              <a:gd name="connsiteX57" fmla="*/ 2638604 w 3898347"/>
              <a:gd name="connsiteY57" fmla="*/ 3955936 h 4275540"/>
              <a:gd name="connsiteX58" fmla="*/ 2626185 w 3898347"/>
              <a:gd name="connsiteY58" fmla="*/ 3962937 h 4275540"/>
              <a:gd name="connsiteX59" fmla="*/ 2614077 w 3898347"/>
              <a:gd name="connsiteY59" fmla="*/ 3955576 h 4275540"/>
              <a:gd name="connsiteX60" fmla="*/ 2609403 w 3898347"/>
              <a:gd name="connsiteY60" fmla="*/ 3956215 h 4275540"/>
              <a:gd name="connsiteX61" fmla="*/ 2597896 w 3898347"/>
              <a:gd name="connsiteY61" fmla="*/ 3958939 h 4275540"/>
              <a:gd name="connsiteX62" fmla="*/ 2578251 w 3898347"/>
              <a:gd name="connsiteY62" fmla="*/ 3965812 h 4275540"/>
              <a:gd name="connsiteX63" fmla="*/ 2571961 w 3898347"/>
              <a:gd name="connsiteY63" fmla="*/ 3966278 h 4275540"/>
              <a:gd name="connsiteX64" fmla="*/ 2559399 w 3898347"/>
              <a:gd name="connsiteY64" fmla="*/ 3979193 h 4275540"/>
              <a:gd name="connsiteX65" fmla="*/ 2533560 w 3898347"/>
              <a:gd name="connsiteY65" fmla="*/ 3988160 h 4275540"/>
              <a:gd name="connsiteX66" fmla="*/ 2515299 w 3898347"/>
              <a:gd name="connsiteY66" fmla="*/ 4016867 h 4275540"/>
              <a:gd name="connsiteX67" fmla="*/ 2513423 w 3898347"/>
              <a:gd name="connsiteY67" fmla="*/ 4018759 h 4275540"/>
              <a:gd name="connsiteX68" fmla="*/ 2482991 w 3898347"/>
              <a:gd name="connsiteY68" fmla="*/ 4012935 h 4275540"/>
              <a:gd name="connsiteX69" fmla="*/ 2446940 w 3898347"/>
              <a:gd name="connsiteY69" fmla="*/ 4021172 h 4275540"/>
              <a:gd name="connsiteX70" fmla="*/ 2404883 w 3898347"/>
              <a:gd name="connsiteY70" fmla="*/ 4024808 h 4275540"/>
              <a:gd name="connsiteX71" fmla="*/ 2373894 w 3898347"/>
              <a:gd name="connsiteY71" fmla="*/ 4023827 h 4275540"/>
              <a:gd name="connsiteX72" fmla="*/ 2297080 w 3898347"/>
              <a:gd name="connsiteY72" fmla="*/ 4040841 h 4275540"/>
              <a:gd name="connsiteX73" fmla="*/ 2170615 w 3898347"/>
              <a:gd name="connsiteY73" fmla="*/ 4077196 h 4275540"/>
              <a:gd name="connsiteX74" fmla="*/ 2143580 w 3898347"/>
              <a:gd name="connsiteY74" fmla="*/ 4083102 h 4275540"/>
              <a:gd name="connsiteX75" fmla="*/ 2119893 w 3898347"/>
              <a:gd name="connsiteY75" fmla="*/ 4080874 h 4275540"/>
              <a:gd name="connsiteX76" fmla="*/ 2114008 w 3898347"/>
              <a:gd name="connsiteY76" fmla="*/ 4073996 h 4275540"/>
              <a:gd name="connsiteX77" fmla="*/ 2099067 w 3898347"/>
              <a:gd name="connsiteY77" fmla="*/ 4076068 h 4275540"/>
              <a:gd name="connsiteX78" fmla="*/ 2095000 w 3898347"/>
              <a:gd name="connsiteY78" fmla="*/ 4075096 h 4275540"/>
              <a:gd name="connsiteX79" fmla="*/ 2071767 w 3898347"/>
              <a:gd name="connsiteY79" fmla="*/ 4071044 h 4275540"/>
              <a:gd name="connsiteX80" fmla="*/ 2024486 w 3898347"/>
              <a:gd name="connsiteY80" fmla="*/ 4100276 h 4275540"/>
              <a:gd name="connsiteX81" fmla="*/ 1964411 w 3898347"/>
              <a:gd name="connsiteY81" fmla="*/ 4105069 h 4275540"/>
              <a:gd name="connsiteX82" fmla="*/ 1739945 w 3898347"/>
              <a:gd name="connsiteY82" fmla="*/ 4171795 h 4275540"/>
              <a:gd name="connsiteX83" fmla="*/ 1610556 w 3898347"/>
              <a:gd name="connsiteY83" fmla="*/ 4167701 h 4275540"/>
              <a:gd name="connsiteX84" fmla="*/ 1553623 w 3898347"/>
              <a:gd name="connsiteY84" fmla="*/ 4236045 h 4275540"/>
              <a:gd name="connsiteX85" fmla="*/ 1548640 w 3898347"/>
              <a:gd name="connsiteY85" fmla="*/ 4238297 h 4275540"/>
              <a:gd name="connsiteX86" fmla="*/ 1530136 w 3898347"/>
              <a:gd name="connsiteY86" fmla="*/ 4227121 h 4275540"/>
              <a:gd name="connsiteX87" fmla="*/ 1508787 w 3898347"/>
              <a:gd name="connsiteY87" fmla="*/ 4234213 h 4275540"/>
              <a:gd name="connsiteX88" fmla="*/ 1488914 w 3898347"/>
              <a:gd name="connsiteY88" fmla="*/ 4241772 h 4275540"/>
              <a:gd name="connsiteX89" fmla="*/ 1488999 w 3898347"/>
              <a:gd name="connsiteY89" fmla="*/ 4251186 h 4275540"/>
              <a:gd name="connsiteX90" fmla="*/ 1475364 w 3898347"/>
              <a:gd name="connsiteY90" fmla="*/ 4248364 h 4275540"/>
              <a:gd name="connsiteX91" fmla="*/ 1457275 w 3898347"/>
              <a:gd name="connsiteY91" fmla="*/ 4252863 h 4275540"/>
              <a:gd name="connsiteX92" fmla="*/ 1448085 w 3898347"/>
              <a:gd name="connsiteY92" fmla="*/ 4248391 h 4275540"/>
              <a:gd name="connsiteX93" fmla="*/ 1315306 w 3898347"/>
              <a:gd name="connsiteY93" fmla="*/ 4237004 h 4275540"/>
              <a:gd name="connsiteX94" fmla="*/ 1272434 w 3898347"/>
              <a:gd name="connsiteY94" fmla="*/ 4244958 h 4275540"/>
              <a:gd name="connsiteX95" fmla="*/ 1231567 w 3898347"/>
              <a:gd name="connsiteY95" fmla="*/ 4219356 h 4275540"/>
              <a:gd name="connsiteX96" fmla="*/ 1216643 w 3898347"/>
              <a:gd name="connsiteY96" fmla="*/ 4229828 h 4275540"/>
              <a:gd name="connsiteX97" fmla="*/ 1214101 w 3898347"/>
              <a:gd name="connsiteY97" fmla="*/ 4231991 h 4275540"/>
              <a:gd name="connsiteX98" fmla="*/ 1203193 w 3898347"/>
              <a:gd name="connsiteY98" fmla="*/ 4232867 h 4275540"/>
              <a:gd name="connsiteX99" fmla="*/ 1201049 w 3898347"/>
              <a:gd name="connsiteY99" fmla="*/ 4242842 h 4275540"/>
              <a:gd name="connsiteX100" fmla="*/ 1185298 w 3898347"/>
              <a:gd name="connsiteY100" fmla="*/ 4251133 h 4275540"/>
              <a:gd name="connsiteX101" fmla="*/ 1164955 w 3898347"/>
              <a:gd name="connsiteY101" fmla="*/ 4250027 h 4275540"/>
              <a:gd name="connsiteX102" fmla="*/ 1067357 w 3898347"/>
              <a:gd name="connsiteY102" fmla="*/ 4233908 h 4275540"/>
              <a:gd name="connsiteX103" fmla="*/ 1009492 w 3898347"/>
              <a:gd name="connsiteY103" fmla="*/ 4230455 h 4275540"/>
              <a:gd name="connsiteX104" fmla="*/ 988345 w 3898347"/>
              <a:gd name="connsiteY104" fmla="*/ 4238880 h 4275540"/>
              <a:gd name="connsiteX105" fmla="*/ 958251 w 3898347"/>
              <a:gd name="connsiteY105" fmla="*/ 4244100 h 4275540"/>
              <a:gd name="connsiteX106" fmla="*/ 905785 w 3898347"/>
              <a:gd name="connsiteY106" fmla="*/ 4260845 h 4275540"/>
              <a:gd name="connsiteX107" fmla="*/ 834176 w 3898347"/>
              <a:gd name="connsiteY107" fmla="*/ 4270241 h 4275540"/>
              <a:gd name="connsiteX108" fmla="*/ 778474 w 3898347"/>
              <a:gd name="connsiteY108" fmla="*/ 4235526 h 4275540"/>
              <a:gd name="connsiteX109" fmla="*/ 774418 w 3898347"/>
              <a:gd name="connsiteY109" fmla="*/ 4242583 h 4275540"/>
              <a:gd name="connsiteX110" fmla="*/ 737705 w 3898347"/>
              <a:gd name="connsiteY110" fmla="*/ 4238891 h 4275540"/>
              <a:gd name="connsiteX111" fmla="*/ 605027 w 3898347"/>
              <a:gd name="connsiteY111" fmla="*/ 4175863 h 4275540"/>
              <a:gd name="connsiteX112" fmla="*/ 533391 w 3898347"/>
              <a:gd name="connsiteY112" fmla="*/ 4170035 h 4275540"/>
              <a:gd name="connsiteX113" fmla="*/ 508621 w 3898347"/>
              <a:gd name="connsiteY113" fmla="*/ 4176044 h 4275540"/>
              <a:gd name="connsiteX114" fmla="*/ 467082 w 3898347"/>
              <a:gd name="connsiteY114" fmla="*/ 4185616 h 4275540"/>
              <a:gd name="connsiteX115" fmla="*/ 437646 w 3898347"/>
              <a:gd name="connsiteY115" fmla="*/ 4212658 h 4275540"/>
              <a:gd name="connsiteX116" fmla="*/ 402271 w 3898347"/>
              <a:gd name="connsiteY116" fmla="*/ 4212774 h 4275540"/>
              <a:gd name="connsiteX117" fmla="*/ 391968 w 3898347"/>
              <a:gd name="connsiteY117" fmla="*/ 4187073 h 4275540"/>
              <a:gd name="connsiteX118" fmla="*/ 354806 w 3898347"/>
              <a:gd name="connsiteY118" fmla="*/ 4195545 h 4275540"/>
              <a:gd name="connsiteX119" fmla="*/ 298662 w 3898347"/>
              <a:gd name="connsiteY119" fmla="*/ 4211227 h 4275540"/>
              <a:gd name="connsiteX120" fmla="*/ 265740 w 3898347"/>
              <a:gd name="connsiteY120" fmla="*/ 4213623 h 4275540"/>
              <a:gd name="connsiteX121" fmla="*/ 176403 w 3898347"/>
              <a:gd name="connsiteY121" fmla="*/ 4227393 h 4275540"/>
              <a:gd name="connsiteX122" fmla="*/ 82528 w 3898347"/>
              <a:gd name="connsiteY122" fmla="*/ 4275540 h 4275540"/>
              <a:gd name="connsiteX123" fmla="*/ 19464 w 3898347"/>
              <a:gd name="connsiteY123" fmla="*/ 4256103 h 4275540"/>
              <a:gd name="connsiteX124" fmla="*/ 0 w 3898347"/>
              <a:gd name="connsiteY124" fmla="*/ 4221939 h 4275540"/>
              <a:gd name="connsiteX125" fmla="*/ 0 w 3898347"/>
              <a:gd name="connsiteY125" fmla="*/ 15850 h 4275540"/>
              <a:gd name="connsiteX126" fmla="*/ 3898347 w 3898347"/>
              <a:gd name="connsiteY126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50175 w 3898347"/>
              <a:gd name="connsiteY24" fmla="*/ 3803199 h 4275540"/>
              <a:gd name="connsiteX25" fmla="*/ 3542668 w 3898347"/>
              <a:gd name="connsiteY25" fmla="*/ 3803283 h 4275540"/>
              <a:gd name="connsiteX26" fmla="*/ 3533033 w 3898347"/>
              <a:gd name="connsiteY26" fmla="*/ 3799071 h 4275540"/>
              <a:gd name="connsiteX27" fmla="*/ 3521726 w 3898347"/>
              <a:gd name="connsiteY27" fmla="*/ 3804691 h 4275540"/>
              <a:gd name="connsiteX28" fmla="*/ 3520080 w 3898347"/>
              <a:gd name="connsiteY28" fmla="*/ 3805210 h 4275540"/>
              <a:gd name="connsiteX29" fmla="*/ 3508491 w 3898347"/>
              <a:gd name="connsiteY29" fmla="*/ 3797398 h 4275540"/>
              <a:gd name="connsiteX30" fmla="*/ 3503787 w 3898347"/>
              <a:gd name="connsiteY30" fmla="*/ 3797787 h 4275540"/>
              <a:gd name="connsiteX31" fmla="*/ 3492165 w 3898347"/>
              <a:gd name="connsiteY31" fmla="*/ 3799887 h 4275540"/>
              <a:gd name="connsiteX32" fmla="*/ 3472233 w 3898347"/>
              <a:gd name="connsiteY32" fmla="*/ 3805682 h 4275540"/>
              <a:gd name="connsiteX33" fmla="*/ 3465921 w 3898347"/>
              <a:gd name="connsiteY33" fmla="*/ 3805814 h 4275540"/>
              <a:gd name="connsiteX34" fmla="*/ 3455541 w 3898347"/>
              <a:gd name="connsiteY34" fmla="*/ 3815505 h 4275540"/>
              <a:gd name="connsiteX35" fmla="*/ 3429027 w 3898347"/>
              <a:gd name="connsiteY35" fmla="*/ 3816906 h 4275540"/>
              <a:gd name="connsiteX36" fmla="*/ 3369507 w 3898347"/>
              <a:gd name="connsiteY36" fmla="*/ 3825563 h 4275540"/>
              <a:gd name="connsiteX37" fmla="*/ 3324491 w 3898347"/>
              <a:gd name="connsiteY37" fmla="*/ 3832006 h 4275540"/>
              <a:gd name="connsiteX38" fmla="*/ 3244235 w 3898347"/>
              <a:gd name="connsiteY38" fmla="*/ 3834376 h 4275540"/>
              <a:gd name="connsiteX39" fmla="*/ 3226507 w 3898347"/>
              <a:gd name="connsiteY39" fmla="*/ 3820131 h 4275540"/>
              <a:gd name="connsiteX40" fmla="*/ 3191688 w 3898347"/>
              <a:gd name="connsiteY40" fmla="*/ 3837359 h 4275540"/>
              <a:gd name="connsiteX41" fmla="*/ 3185553 w 3898347"/>
              <a:gd name="connsiteY41" fmla="*/ 3859030 h 4275540"/>
              <a:gd name="connsiteX42" fmla="*/ 3137926 w 3898347"/>
              <a:gd name="connsiteY42" fmla="*/ 3867782 h 4275540"/>
              <a:gd name="connsiteX43" fmla="*/ 3090188 w 3898347"/>
              <a:gd name="connsiteY43" fmla="*/ 3855036 h 4275540"/>
              <a:gd name="connsiteX44" fmla="*/ 3031422 w 3898347"/>
              <a:gd name="connsiteY44" fmla="*/ 3858298 h 4275540"/>
              <a:gd name="connsiteX45" fmla="*/ 2996288 w 3898347"/>
              <a:gd name="connsiteY45" fmla="*/ 3860020 h 4275540"/>
              <a:gd name="connsiteX46" fmla="*/ 2901661 w 3898347"/>
              <a:gd name="connsiteY46" fmla="*/ 3882243 h 4275540"/>
              <a:gd name="connsiteX47" fmla="*/ 2782141 w 3898347"/>
              <a:gd name="connsiteY47" fmla="*/ 3932983 h 4275540"/>
              <a:gd name="connsiteX48" fmla="*/ 2749597 w 3898347"/>
              <a:gd name="connsiteY48" fmla="*/ 3956746 h 4275540"/>
              <a:gd name="connsiteX49" fmla="*/ 2730493 w 3898347"/>
              <a:gd name="connsiteY49" fmla="*/ 3955236 h 4275540"/>
              <a:gd name="connsiteX50" fmla="*/ 2707507 w 3898347"/>
              <a:gd name="connsiteY50" fmla="*/ 3947771 h 4275540"/>
              <a:gd name="connsiteX51" fmla="*/ 2701937 w 3898347"/>
              <a:gd name="connsiteY51" fmla="*/ 3950565 h 4275540"/>
              <a:gd name="connsiteX52" fmla="*/ 2679435 w 3898347"/>
              <a:gd name="connsiteY52" fmla="*/ 3949768 h 4275540"/>
              <a:gd name="connsiteX53" fmla="*/ 2667352 w 3898347"/>
              <a:gd name="connsiteY53" fmla="*/ 3942821 h 4275540"/>
              <a:gd name="connsiteX54" fmla="*/ 2657096 w 3898347"/>
              <a:gd name="connsiteY54" fmla="*/ 3953571 h 4275540"/>
              <a:gd name="connsiteX55" fmla="*/ 2655161 w 3898347"/>
              <a:gd name="connsiteY55" fmla="*/ 3962216 h 4275540"/>
              <a:gd name="connsiteX56" fmla="*/ 2638604 w 3898347"/>
              <a:gd name="connsiteY56" fmla="*/ 3955936 h 4275540"/>
              <a:gd name="connsiteX57" fmla="*/ 2626185 w 3898347"/>
              <a:gd name="connsiteY57" fmla="*/ 3962937 h 4275540"/>
              <a:gd name="connsiteX58" fmla="*/ 2614077 w 3898347"/>
              <a:gd name="connsiteY58" fmla="*/ 3955576 h 4275540"/>
              <a:gd name="connsiteX59" fmla="*/ 2609403 w 3898347"/>
              <a:gd name="connsiteY59" fmla="*/ 3956215 h 4275540"/>
              <a:gd name="connsiteX60" fmla="*/ 2597896 w 3898347"/>
              <a:gd name="connsiteY60" fmla="*/ 3958939 h 4275540"/>
              <a:gd name="connsiteX61" fmla="*/ 2578251 w 3898347"/>
              <a:gd name="connsiteY61" fmla="*/ 3965812 h 4275540"/>
              <a:gd name="connsiteX62" fmla="*/ 2571961 w 3898347"/>
              <a:gd name="connsiteY62" fmla="*/ 3966278 h 4275540"/>
              <a:gd name="connsiteX63" fmla="*/ 2559399 w 3898347"/>
              <a:gd name="connsiteY63" fmla="*/ 3979193 h 4275540"/>
              <a:gd name="connsiteX64" fmla="*/ 2533560 w 3898347"/>
              <a:gd name="connsiteY64" fmla="*/ 3988160 h 4275540"/>
              <a:gd name="connsiteX65" fmla="*/ 2515299 w 3898347"/>
              <a:gd name="connsiteY65" fmla="*/ 4016867 h 4275540"/>
              <a:gd name="connsiteX66" fmla="*/ 2513423 w 3898347"/>
              <a:gd name="connsiteY66" fmla="*/ 4018759 h 4275540"/>
              <a:gd name="connsiteX67" fmla="*/ 2482991 w 3898347"/>
              <a:gd name="connsiteY67" fmla="*/ 4012935 h 4275540"/>
              <a:gd name="connsiteX68" fmla="*/ 2446940 w 3898347"/>
              <a:gd name="connsiteY68" fmla="*/ 4021172 h 4275540"/>
              <a:gd name="connsiteX69" fmla="*/ 2404883 w 3898347"/>
              <a:gd name="connsiteY69" fmla="*/ 4024808 h 4275540"/>
              <a:gd name="connsiteX70" fmla="*/ 2373894 w 3898347"/>
              <a:gd name="connsiteY70" fmla="*/ 4023827 h 4275540"/>
              <a:gd name="connsiteX71" fmla="*/ 2297080 w 3898347"/>
              <a:gd name="connsiteY71" fmla="*/ 4040841 h 4275540"/>
              <a:gd name="connsiteX72" fmla="*/ 2170615 w 3898347"/>
              <a:gd name="connsiteY72" fmla="*/ 4077196 h 4275540"/>
              <a:gd name="connsiteX73" fmla="*/ 2143580 w 3898347"/>
              <a:gd name="connsiteY73" fmla="*/ 4083102 h 4275540"/>
              <a:gd name="connsiteX74" fmla="*/ 2119893 w 3898347"/>
              <a:gd name="connsiteY74" fmla="*/ 4080874 h 4275540"/>
              <a:gd name="connsiteX75" fmla="*/ 2114008 w 3898347"/>
              <a:gd name="connsiteY75" fmla="*/ 4073996 h 4275540"/>
              <a:gd name="connsiteX76" fmla="*/ 2099067 w 3898347"/>
              <a:gd name="connsiteY76" fmla="*/ 4076068 h 4275540"/>
              <a:gd name="connsiteX77" fmla="*/ 2095000 w 3898347"/>
              <a:gd name="connsiteY77" fmla="*/ 4075096 h 4275540"/>
              <a:gd name="connsiteX78" fmla="*/ 2071767 w 3898347"/>
              <a:gd name="connsiteY78" fmla="*/ 4071044 h 4275540"/>
              <a:gd name="connsiteX79" fmla="*/ 2024486 w 3898347"/>
              <a:gd name="connsiteY79" fmla="*/ 4100276 h 4275540"/>
              <a:gd name="connsiteX80" fmla="*/ 1964411 w 3898347"/>
              <a:gd name="connsiteY80" fmla="*/ 4105069 h 4275540"/>
              <a:gd name="connsiteX81" fmla="*/ 1739945 w 3898347"/>
              <a:gd name="connsiteY81" fmla="*/ 4171795 h 4275540"/>
              <a:gd name="connsiteX82" fmla="*/ 1610556 w 3898347"/>
              <a:gd name="connsiteY82" fmla="*/ 4167701 h 4275540"/>
              <a:gd name="connsiteX83" fmla="*/ 1553623 w 3898347"/>
              <a:gd name="connsiteY83" fmla="*/ 4236045 h 4275540"/>
              <a:gd name="connsiteX84" fmla="*/ 1548640 w 3898347"/>
              <a:gd name="connsiteY84" fmla="*/ 4238297 h 4275540"/>
              <a:gd name="connsiteX85" fmla="*/ 1530136 w 3898347"/>
              <a:gd name="connsiteY85" fmla="*/ 4227121 h 4275540"/>
              <a:gd name="connsiteX86" fmla="*/ 1508787 w 3898347"/>
              <a:gd name="connsiteY86" fmla="*/ 4234213 h 4275540"/>
              <a:gd name="connsiteX87" fmla="*/ 1488914 w 3898347"/>
              <a:gd name="connsiteY87" fmla="*/ 4241772 h 4275540"/>
              <a:gd name="connsiteX88" fmla="*/ 1488999 w 3898347"/>
              <a:gd name="connsiteY88" fmla="*/ 4251186 h 4275540"/>
              <a:gd name="connsiteX89" fmla="*/ 1475364 w 3898347"/>
              <a:gd name="connsiteY89" fmla="*/ 4248364 h 4275540"/>
              <a:gd name="connsiteX90" fmla="*/ 1457275 w 3898347"/>
              <a:gd name="connsiteY90" fmla="*/ 4252863 h 4275540"/>
              <a:gd name="connsiteX91" fmla="*/ 1448085 w 3898347"/>
              <a:gd name="connsiteY91" fmla="*/ 4248391 h 4275540"/>
              <a:gd name="connsiteX92" fmla="*/ 1315306 w 3898347"/>
              <a:gd name="connsiteY92" fmla="*/ 4237004 h 4275540"/>
              <a:gd name="connsiteX93" fmla="*/ 1272434 w 3898347"/>
              <a:gd name="connsiteY93" fmla="*/ 4244958 h 4275540"/>
              <a:gd name="connsiteX94" fmla="*/ 1231567 w 3898347"/>
              <a:gd name="connsiteY94" fmla="*/ 4219356 h 4275540"/>
              <a:gd name="connsiteX95" fmla="*/ 1216643 w 3898347"/>
              <a:gd name="connsiteY95" fmla="*/ 4229828 h 4275540"/>
              <a:gd name="connsiteX96" fmla="*/ 1214101 w 3898347"/>
              <a:gd name="connsiteY96" fmla="*/ 4231991 h 4275540"/>
              <a:gd name="connsiteX97" fmla="*/ 1203193 w 3898347"/>
              <a:gd name="connsiteY97" fmla="*/ 4232867 h 4275540"/>
              <a:gd name="connsiteX98" fmla="*/ 1201049 w 3898347"/>
              <a:gd name="connsiteY98" fmla="*/ 4242842 h 4275540"/>
              <a:gd name="connsiteX99" fmla="*/ 1185298 w 3898347"/>
              <a:gd name="connsiteY99" fmla="*/ 4251133 h 4275540"/>
              <a:gd name="connsiteX100" fmla="*/ 1164955 w 3898347"/>
              <a:gd name="connsiteY100" fmla="*/ 4250027 h 4275540"/>
              <a:gd name="connsiteX101" fmla="*/ 1067357 w 3898347"/>
              <a:gd name="connsiteY101" fmla="*/ 4233908 h 4275540"/>
              <a:gd name="connsiteX102" fmla="*/ 1009492 w 3898347"/>
              <a:gd name="connsiteY102" fmla="*/ 4230455 h 4275540"/>
              <a:gd name="connsiteX103" fmla="*/ 988345 w 3898347"/>
              <a:gd name="connsiteY103" fmla="*/ 4238880 h 4275540"/>
              <a:gd name="connsiteX104" fmla="*/ 958251 w 3898347"/>
              <a:gd name="connsiteY104" fmla="*/ 4244100 h 4275540"/>
              <a:gd name="connsiteX105" fmla="*/ 905785 w 3898347"/>
              <a:gd name="connsiteY105" fmla="*/ 4260845 h 4275540"/>
              <a:gd name="connsiteX106" fmla="*/ 834176 w 3898347"/>
              <a:gd name="connsiteY106" fmla="*/ 4270241 h 4275540"/>
              <a:gd name="connsiteX107" fmla="*/ 778474 w 3898347"/>
              <a:gd name="connsiteY107" fmla="*/ 4235526 h 4275540"/>
              <a:gd name="connsiteX108" fmla="*/ 774418 w 3898347"/>
              <a:gd name="connsiteY108" fmla="*/ 4242583 h 4275540"/>
              <a:gd name="connsiteX109" fmla="*/ 737705 w 3898347"/>
              <a:gd name="connsiteY109" fmla="*/ 4238891 h 4275540"/>
              <a:gd name="connsiteX110" fmla="*/ 605027 w 3898347"/>
              <a:gd name="connsiteY110" fmla="*/ 4175863 h 4275540"/>
              <a:gd name="connsiteX111" fmla="*/ 533391 w 3898347"/>
              <a:gd name="connsiteY111" fmla="*/ 4170035 h 4275540"/>
              <a:gd name="connsiteX112" fmla="*/ 508621 w 3898347"/>
              <a:gd name="connsiteY112" fmla="*/ 4176044 h 4275540"/>
              <a:gd name="connsiteX113" fmla="*/ 467082 w 3898347"/>
              <a:gd name="connsiteY113" fmla="*/ 4185616 h 4275540"/>
              <a:gd name="connsiteX114" fmla="*/ 437646 w 3898347"/>
              <a:gd name="connsiteY114" fmla="*/ 4212658 h 4275540"/>
              <a:gd name="connsiteX115" fmla="*/ 402271 w 3898347"/>
              <a:gd name="connsiteY115" fmla="*/ 4212774 h 4275540"/>
              <a:gd name="connsiteX116" fmla="*/ 391968 w 3898347"/>
              <a:gd name="connsiteY116" fmla="*/ 4187073 h 4275540"/>
              <a:gd name="connsiteX117" fmla="*/ 354806 w 3898347"/>
              <a:gd name="connsiteY117" fmla="*/ 4195545 h 4275540"/>
              <a:gd name="connsiteX118" fmla="*/ 298662 w 3898347"/>
              <a:gd name="connsiteY118" fmla="*/ 4211227 h 4275540"/>
              <a:gd name="connsiteX119" fmla="*/ 265740 w 3898347"/>
              <a:gd name="connsiteY119" fmla="*/ 4213623 h 4275540"/>
              <a:gd name="connsiteX120" fmla="*/ 176403 w 3898347"/>
              <a:gd name="connsiteY120" fmla="*/ 4227393 h 4275540"/>
              <a:gd name="connsiteX121" fmla="*/ 82528 w 3898347"/>
              <a:gd name="connsiteY121" fmla="*/ 4275540 h 4275540"/>
              <a:gd name="connsiteX122" fmla="*/ 19464 w 3898347"/>
              <a:gd name="connsiteY122" fmla="*/ 4256103 h 4275540"/>
              <a:gd name="connsiteX123" fmla="*/ 0 w 3898347"/>
              <a:gd name="connsiteY123" fmla="*/ 4221939 h 4275540"/>
              <a:gd name="connsiteX124" fmla="*/ 0 w 3898347"/>
              <a:gd name="connsiteY124" fmla="*/ 15850 h 4275540"/>
              <a:gd name="connsiteX125" fmla="*/ 3898347 w 3898347"/>
              <a:gd name="connsiteY125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137926 w 3898347"/>
              <a:gd name="connsiteY41" fmla="*/ 3867782 h 4275540"/>
              <a:gd name="connsiteX42" fmla="*/ 3090188 w 3898347"/>
              <a:gd name="connsiteY42" fmla="*/ 3855036 h 4275540"/>
              <a:gd name="connsiteX43" fmla="*/ 3031422 w 3898347"/>
              <a:gd name="connsiteY43" fmla="*/ 3858298 h 4275540"/>
              <a:gd name="connsiteX44" fmla="*/ 2996288 w 3898347"/>
              <a:gd name="connsiteY44" fmla="*/ 3860020 h 4275540"/>
              <a:gd name="connsiteX45" fmla="*/ 2901661 w 3898347"/>
              <a:gd name="connsiteY45" fmla="*/ 3882243 h 4275540"/>
              <a:gd name="connsiteX46" fmla="*/ 2782141 w 3898347"/>
              <a:gd name="connsiteY46" fmla="*/ 3932983 h 4275540"/>
              <a:gd name="connsiteX47" fmla="*/ 2749597 w 3898347"/>
              <a:gd name="connsiteY47" fmla="*/ 3956746 h 4275540"/>
              <a:gd name="connsiteX48" fmla="*/ 2730493 w 3898347"/>
              <a:gd name="connsiteY48" fmla="*/ 3955236 h 4275540"/>
              <a:gd name="connsiteX49" fmla="*/ 2707507 w 3898347"/>
              <a:gd name="connsiteY49" fmla="*/ 3947771 h 4275540"/>
              <a:gd name="connsiteX50" fmla="*/ 2701937 w 3898347"/>
              <a:gd name="connsiteY50" fmla="*/ 3950565 h 4275540"/>
              <a:gd name="connsiteX51" fmla="*/ 2679435 w 3898347"/>
              <a:gd name="connsiteY51" fmla="*/ 3949768 h 4275540"/>
              <a:gd name="connsiteX52" fmla="*/ 2667352 w 3898347"/>
              <a:gd name="connsiteY52" fmla="*/ 3942821 h 4275540"/>
              <a:gd name="connsiteX53" fmla="*/ 2657096 w 3898347"/>
              <a:gd name="connsiteY53" fmla="*/ 3953571 h 4275540"/>
              <a:gd name="connsiteX54" fmla="*/ 2655161 w 3898347"/>
              <a:gd name="connsiteY54" fmla="*/ 3962216 h 4275540"/>
              <a:gd name="connsiteX55" fmla="*/ 2638604 w 3898347"/>
              <a:gd name="connsiteY55" fmla="*/ 3955936 h 4275540"/>
              <a:gd name="connsiteX56" fmla="*/ 2626185 w 3898347"/>
              <a:gd name="connsiteY56" fmla="*/ 3962937 h 4275540"/>
              <a:gd name="connsiteX57" fmla="*/ 2614077 w 3898347"/>
              <a:gd name="connsiteY57" fmla="*/ 3955576 h 4275540"/>
              <a:gd name="connsiteX58" fmla="*/ 2609403 w 3898347"/>
              <a:gd name="connsiteY58" fmla="*/ 3956215 h 4275540"/>
              <a:gd name="connsiteX59" fmla="*/ 2597896 w 3898347"/>
              <a:gd name="connsiteY59" fmla="*/ 3958939 h 4275540"/>
              <a:gd name="connsiteX60" fmla="*/ 2578251 w 3898347"/>
              <a:gd name="connsiteY60" fmla="*/ 3965812 h 4275540"/>
              <a:gd name="connsiteX61" fmla="*/ 2571961 w 3898347"/>
              <a:gd name="connsiteY61" fmla="*/ 3966278 h 4275540"/>
              <a:gd name="connsiteX62" fmla="*/ 2559399 w 3898347"/>
              <a:gd name="connsiteY62" fmla="*/ 3979193 h 4275540"/>
              <a:gd name="connsiteX63" fmla="*/ 2533560 w 3898347"/>
              <a:gd name="connsiteY63" fmla="*/ 3988160 h 4275540"/>
              <a:gd name="connsiteX64" fmla="*/ 2515299 w 3898347"/>
              <a:gd name="connsiteY64" fmla="*/ 4016867 h 4275540"/>
              <a:gd name="connsiteX65" fmla="*/ 2513423 w 3898347"/>
              <a:gd name="connsiteY65" fmla="*/ 4018759 h 4275540"/>
              <a:gd name="connsiteX66" fmla="*/ 2482991 w 3898347"/>
              <a:gd name="connsiteY66" fmla="*/ 4012935 h 4275540"/>
              <a:gd name="connsiteX67" fmla="*/ 2446940 w 3898347"/>
              <a:gd name="connsiteY67" fmla="*/ 4021172 h 4275540"/>
              <a:gd name="connsiteX68" fmla="*/ 2404883 w 3898347"/>
              <a:gd name="connsiteY68" fmla="*/ 4024808 h 4275540"/>
              <a:gd name="connsiteX69" fmla="*/ 2373894 w 3898347"/>
              <a:gd name="connsiteY69" fmla="*/ 4023827 h 4275540"/>
              <a:gd name="connsiteX70" fmla="*/ 2297080 w 3898347"/>
              <a:gd name="connsiteY70" fmla="*/ 4040841 h 4275540"/>
              <a:gd name="connsiteX71" fmla="*/ 2170615 w 3898347"/>
              <a:gd name="connsiteY71" fmla="*/ 4077196 h 4275540"/>
              <a:gd name="connsiteX72" fmla="*/ 2143580 w 3898347"/>
              <a:gd name="connsiteY72" fmla="*/ 4083102 h 4275540"/>
              <a:gd name="connsiteX73" fmla="*/ 2119893 w 3898347"/>
              <a:gd name="connsiteY73" fmla="*/ 4080874 h 4275540"/>
              <a:gd name="connsiteX74" fmla="*/ 2114008 w 3898347"/>
              <a:gd name="connsiteY74" fmla="*/ 4073996 h 4275540"/>
              <a:gd name="connsiteX75" fmla="*/ 2099067 w 3898347"/>
              <a:gd name="connsiteY75" fmla="*/ 4076068 h 4275540"/>
              <a:gd name="connsiteX76" fmla="*/ 2095000 w 3898347"/>
              <a:gd name="connsiteY76" fmla="*/ 4075096 h 4275540"/>
              <a:gd name="connsiteX77" fmla="*/ 2071767 w 3898347"/>
              <a:gd name="connsiteY77" fmla="*/ 4071044 h 4275540"/>
              <a:gd name="connsiteX78" fmla="*/ 2024486 w 3898347"/>
              <a:gd name="connsiteY78" fmla="*/ 4100276 h 4275540"/>
              <a:gd name="connsiteX79" fmla="*/ 1964411 w 3898347"/>
              <a:gd name="connsiteY79" fmla="*/ 4105069 h 4275540"/>
              <a:gd name="connsiteX80" fmla="*/ 1739945 w 3898347"/>
              <a:gd name="connsiteY80" fmla="*/ 4171795 h 4275540"/>
              <a:gd name="connsiteX81" fmla="*/ 1610556 w 3898347"/>
              <a:gd name="connsiteY81" fmla="*/ 4167701 h 4275540"/>
              <a:gd name="connsiteX82" fmla="*/ 1553623 w 3898347"/>
              <a:gd name="connsiteY82" fmla="*/ 4236045 h 4275540"/>
              <a:gd name="connsiteX83" fmla="*/ 1548640 w 3898347"/>
              <a:gd name="connsiteY83" fmla="*/ 4238297 h 4275540"/>
              <a:gd name="connsiteX84" fmla="*/ 1530136 w 3898347"/>
              <a:gd name="connsiteY84" fmla="*/ 4227121 h 4275540"/>
              <a:gd name="connsiteX85" fmla="*/ 1508787 w 3898347"/>
              <a:gd name="connsiteY85" fmla="*/ 4234213 h 4275540"/>
              <a:gd name="connsiteX86" fmla="*/ 1488914 w 3898347"/>
              <a:gd name="connsiteY86" fmla="*/ 4241772 h 4275540"/>
              <a:gd name="connsiteX87" fmla="*/ 1488999 w 3898347"/>
              <a:gd name="connsiteY87" fmla="*/ 4251186 h 4275540"/>
              <a:gd name="connsiteX88" fmla="*/ 1475364 w 3898347"/>
              <a:gd name="connsiteY88" fmla="*/ 4248364 h 4275540"/>
              <a:gd name="connsiteX89" fmla="*/ 1457275 w 3898347"/>
              <a:gd name="connsiteY89" fmla="*/ 4252863 h 4275540"/>
              <a:gd name="connsiteX90" fmla="*/ 1448085 w 3898347"/>
              <a:gd name="connsiteY90" fmla="*/ 4248391 h 4275540"/>
              <a:gd name="connsiteX91" fmla="*/ 1315306 w 3898347"/>
              <a:gd name="connsiteY91" fmla="*/ 4237004 h 4275540"/>
              <a:gd name="connsiteX92" fmla="*/ 1272434 w 3898347"/>
              <a:gd name="connsiteY92" fmla="*/ 4244958 h 4275540"/>
              <a:gd name="connsiteX93" fmla="*/ 1231567 w 3898347"/>
              <a:gd name="connsiteY93" fmla="*/ 4219356 h 4275540"/>
              <a:gd name="connsiteX94" fmla="*/ 1216643 w 3898347"/>
              <a:gd name="connsiteY94" fmla="*/ 4229828 h 4275540"/>
              <a:gd name="connsiteX95" fmla="*/ 1214101 w 3898347"/>
              <a:gd name="connsiteY95" fmla="*/ 4231991 h 4275540"/>
              <a:gd name="connsiteX96" fmla="*/ 1203193 w 3898347"/>
              <a:gd name="connsiteY96" fmla="*/ 4232867 h 4275540"/>
              <a:gd name="connsiteX97" fmla="*/ 1201049 w 3898347"/>
              <a:gd name="connsiteY97" fmla="*/ 4242842 h 4275540"/>
              <a:gd name="connsiteX98" fmla="*/ 1185298 w 3898347"/>
              <a:gd name="connsiteY98" fmla="*/ 4251133 h 4275540"/>
              <a:gd name="connsiteX99" fmla="*/ 1164955 w 3898347"/>
              <a:gd name="connsiteY99" fmla="*/ 4250027 h 4275540"/>
              <a:gd name="connsiteX100" fmla="*/ 1067357 w 3898347"/>
              <a:gd name="connsiteY100" fmla="*/ 4233908 h 4275540"/>
              <a:gd name="connsiteX101" fmla="*/ 1009492 w 3898347"/>
              <a:gd name="connsiteY101" fmla="*/ 4230455 h 4275540"/>
              <a:gd name="connsiteX102" fmla="*/ 988345 w 3898347"/>
              <a:gd name="connsiteY102" fmla="*/ 4238880 h 4275540"/>
              <a:gd name="connsiteX103" fmla="*/ 958251 w 3898347"/>
              <a:gd name="connsiteY103" fmla="*/ 4244100 h 4275540"/>
              <a:gd name="connsiteX104" fmla="*/ 905785 w 3898347"/>
              <a:gd name="connsiteY104" fmla="*/ 4260845 h 4275540"/>
              <a:gd name="connsiteX105" fmla="*/ 834176 w 3898347"/>
              <a:gd name="connsiteY105" fmla="*/ 4270241 h 4275540"/>
              <a:gd name="connsiteX106" fmla="*/ 778474 w 3898347"/>
              <a:gd name="connsiteY106" fmla="*/ 4235526 h 4275540"/>
              <a:gd name="connsiteX107" fmla="*/ 774418 w 3898347"/>
              <a:gd name="connsiteY107" fmla="*/ 4242583 h 4275540"/>
              <a:gd name="connsiteX108" fmla="*/ 737705 w 3898347"/>
              <a:gd name="connsiteY108" fmla="*/ 4238891 h 4275540"/>
              <a:gd name="connsiteX109" fmla="*/ 605027 w 3898347"/>
              <a:gd name="connsiteY109" fmla="*/ 4175863 h 4275540"/>
              <a:gd name="connsiteX110" fmla="*/ 533391 w 3898347"/>
              <a:gd name="connsiteY110" fmla="*/ 4170035 h 4275540"/>
              <a:gd name="connsiteX111" fmla="*/ 508621 w 3898347"/>
              <a:gd name="connsiteY111" fmla="*/ 4176044 h 4275540"/>
              <a:gd name="connsiteX112" fmla="*/ 467082 w 3898347"/>
              <a:gd name="connsiteY112" fmla="*/ 4185616 h 4275540"/>
              <a:gd name="connsiteX113" fmla="*/ 437646 w 3898347"/>
              <a:gd name="connsiteY113" fmla="*/ 4212658 h 4275540"/>
              <a:gd name="connsiteX114" fmla="*/ 402271 w 3898347"/>
              <a:gd name="connsiteY114" fmla="*/ 4212774 h 4275540"/>
              <a:gd name="connsiteX115" fmla="*/ 391968 w 3898347"/>
              <a:gd name="connsiteY115" fmla="*/ 4187073 h 4275540"/>
              <a:gd name="connsiteX116" fmla="*/ 354806 w 3898347"/>
              <a:gd name="connsiteY116" fmla="*/ 4195545 h 4275540"/>
              <a:gd name="connsiteX117" fmla="*/ 298662 w 3898347"/>
              <a:gd name="connsiteY117" fmla="*/ 4211227 h 4275540"/>
              <a:gd name="connsiteX118" fmla="*/ 265740 w 3898347"/>
              <a:gd name="connsiteY118" fmla="*/ 4213623 h 4275540"/>
              <a:gd name="connsiteX119" fmla="*/ 176403 w 3898347"/>
              <a:gd name="connsiteY119" fmla="*/ 4227393 h 4275540"/>
              <a:gd name="connsiteX120" fmla="*/ 82528 w 3898347"/>
              <a:gd name="connsiteY120" fmla="*/ 4275540 h 4275540"/>
              <a:gd name="connsiteX121" fmla="*/ 19464 w 3898347"/>
              <a:gd name="connsiteY121" fmla="*/ 4256103 h 4275540"/>
              <a:gd name="connsiteX122" fmla="*/ 0 w 3898347"/>
              <a:gd name="connsiteY122" fmla="*/ 4221939 h 4275540"/>
              <a:gd name="connsiteX123" fmla="*/ 0 w 3898347"/>
              <a:gd name="connsiteY123" fmla="*/ 15850 h 4275540"/>
              <a:gd name="connsiteX124" fmla="*/ 3898347 w 3898347"/>
              <a:gd name="connsiteY124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05027 w 3898347"/>
              <a:gd name="connsiteY108" fmla="*/ 4175863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27717 w 3898347"/>
              <a:gd name="connsiteY108" fmla="*/ 4207629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85553 w 3898347"/>
              <a:gd name="connsiteY40" fmla="*/ 3859030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53779 w 3898347"/>
              <a:gd name="connsiteY40" fmla="*/ 3848439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33391 w 3898347"/>
              <a:gd name="connsiteY109" fmla="*/ 4170035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53623 w 3898347"/>
              <a:gd name="connsiteY81" fmla="*/ 4236045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42330 w 3898347"/>
              <a:gd name="connsiteY80" fmla="*/ 4174762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64215 w 3898347"/>
              <a:gd name="connsiteY81" fmla="*/ 419014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51302 w 3898347"/>
              <a:gd name="connsiteY92" fmla="*/ 4232513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88999 w 3898347"/>
              <a:gd name="connsiteY86" fmla="*/ 4251186 h 4256103"/>
              <a:gd name="connsiteX87" fmla="*/ 1475364 w 3898347"/>
              <a:gd name="connsiteY87" fmla="*/ 4248364 h 4256103"/>
              <a:gd name="connsiteX88" fmla="*/ 1444118 w 3898347"/>
              <a:gd name="connsiteY88" fmla="*/ 4246285 h 4256103"/>
              <a:gd name="connsiteX89" fmla="*/ 1405326 w 3898347"/>
              <a:gd name="connsiteY89" fmla="*/ 4248391 h 4256103"/>
              <a:gd name="connsiteX90" fmla="*/ 1344909 w 3898347"/>
              <a:gd name="connsiteY90" fmla="*/ 4237004 h 4256103"/>
              <a:gd name="connsiteX91" fmla="*/ 1298748 w 3898347"/>
              <a:gd name="connsiteY91" fmla="*/ 4241669 h 4256103"/>
              <a:gd name="connsiteX92" fmla="*/ 1251302 w 3898347"/>
              <a:gd name="connsiteY92" fmla="*/ 4232513 h 4256103"/>
              <a:gd name="connsiteX93" fmla="*/ 1216643 w 3898347"/>
              <a:gd name="connsiteY93" fmla="*/ 4229828 h 4256103"/>
              <a:gd name="connsiteX94" fmla="*/ 1214101 w 3898347"/>
              <a:gd name="connsiteY94" fmla="*/ 4231991 h 4256103"/>
              <a:gd name="connsiteX95" fmla="*/ 1203193 w 3898347"/>
              <a:gd name="connsiteY95" fmla="*/ 4232867 h 4256103"/>
              <a:gd name="connsiteX96" fmla="*/ 1201049 w 3898347"/>
              <a:gd name="connsiteY96" fmla="*/ 4242842 h 4256103"/>
              <a:gd name="connsiteX97" fmla="*/ 1185298 w 3898347"/>
              <a:gd name="connsiteY97" fmla="*/ 4251133 h 4256103"/>
              <a:gd name="connsiteX98" fmla="*/ 1164955 w 3898347"/>
              <a:gd name="connsiteY98" fmla="*/ 4250027 h 4256103"/>
              <a:gd name="connsiteX99" fmla="*/ 1067357 w 3898347"/>
              <a:gd name="connsiteY99" fmla="*/ 4233908 h 4256103"/>
              <a:gd name="connsiteX100" fmla="*/ 1009492 w 3898347"/>
              <a:gd name="connsiteY100" fmla="*/ 4230455 h 4256103"/>
              <a:gd name="connsiteX101" fmla="*/ 988345 w 3898347"/>
              <a:gd name="connsiteY101" fmla="*/ 4238880 h 4256103"/>
              <a:gd name="connsiteX102" fmla="*/ 958251 w 3898347"/>
              <a:gd name="connsiteY102" fmla="*/ 4244100 h 4256103"/>
              <a:gd name="connsiteX103" fmla="*/ 899207 w 3898347"/>
              <a:gd name="connsiteY103" fmla="*/ 4247688 h 4256103"/>
              <a:gd name="connsiteX104" fmla="*/ 837706 w 3898347"/>
              <a:gd name="connsiteY104" fmla="*/ 4245528 h 4256103"/>
              <a:gd name="connsiteX105" fmla="*/ 778474 w 3898347"/>
              <a:gd name="connsiteY105" fmla="*/ 4235526 h 4256103"/>
              <a:gd name="connsiteX106" fmla="*/ 774418 w 3898347"/>
              <a:gd name="connsiteY106" fmla="*/ 4242583 h 4256103"/>
              <a:gd name="connsiteX107" fmla="*/ 737705 w 3898347"/>
              <a:gd name="connsiteY107" fmla="*/ 4238891 h 4256103"/>
              <a:gd name="connsiteX108" fmla="*/ 641839 w 3898347"/>
              <a:gd name="connsiteY108" fmla="*/ 4211160 h 4256103"/>
              <a:gd name="connsiteX109" fmla="*/ 558105 w 3898347"/>
              <a:gd name="connsiteY109" fmla="*/ 4191218 h 4256103"/>
              <a:gd name="connsiteX110" fmla="*/ 515682 w 3898347"/>
              <a:gd name="connsiteY110" fmla="*/ 4193696 h 4256103"/>
              <a:gd name="connsiteX111" fmla="*/ 467082 w 3898347"/>
              <a:gd name="connsiteY111" fmla="*/ 4185616 h 4256103"/>
              <a:gd name="connsiteX112" fmla="*/ 437646 w 3898347"/>
              <a:gd name="connsiteY112" fmla="*/ 4212658 h 4256103"/>
              <a:gd name="connsiteX113" fmla="*/ 402271 w 3898347"/>
              <a:gd name="connsiteY113" fmla="*/ 4212774 h 4256103"/>
              <a:gd name="connsiteX114" fmla="*/ 384907 w 3898347"/>
              <a:gd name="connsiteY114" fmla="*/ 4201195 h 4256103"/>
              <a:gd name="connsiteX115" fmla="*/ 337154 w 3898347"/>
              <a:gd name="connsiteY115" fmla="*/ 4206136 h 4256103"/>
              <a:gd name="connsiteX116" fmla="*/ 298662 w 3898347"/>
              <a:gd name="connsiteY116" fmla="*/ 4211227 h 4256103"/>
              <a:gd name="connsiteX117" fmla="*/ 265740 w 3898347"/>
              <a:gd name="connsiteY117" fmla="*/ 4213623 h 4256103"/>
              <a:gd name="connsiteX118" fmla="*/ 176403 w 3898347"/>
              <a:gd name="connsiteY118" fmla="*/ 4227393 h 4256103"/>
              <a:gd name="connsiteX119" fmla="*/ 82528 w 3898347"/>
              <a:gd name="connsiteY119" fmla="*/ 4243774 h 4256103"/>
              <a:gd name="connsiteX120" fmla="*/ 19464 w 3898347"/>
              <a:gd name="connsiteY120" fmla="*/ 4256103 h 4256103"/>
              <a:gd name="connsiteX121" fmla="*/ 0 w 3898347"/>
              <a:gd name="connsiteY121" fmla="*/ 4221939 h 4256103"/>
              <a:gd name="connsiteX122" fmla="*/ 0 w 3898347"/>
              <a:gd name="connsiteY122" fmla="*/ 15850 h 4256103"/>
              <a:gd name="connsiteX123" fmla="*/ 3898347 w 3898347"/>
              <a:gd name="connsiteY123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75364 w 3898347"/>
              <a:gd name="connsiteY86" fmla="*/ 4248364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79157 w 3898347"/>
              <a:gd name="connsiteY2" fmla="*/ 3836240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3898347" h="4256103">
                <a:moveTo>
                  <a:pt x="3898347" y="0"/>
                </a:moveTo>
                <a:lnTo>
                  <a:pt x="3898347" y="3834445"/>
                </a:lnTo>
                <a:lnTo>
                  <a:pt x="3879157" y="3836240"/>
                </a:lnTo>
                <a:cubicBezTo>
                  <a:pt x="3885307" y="3798226"/>
                  <a:pt x="3856203" y="3861184"/>
                  <a:pt x="3851953" y="3816140"/>
                </a:cubicBezTo>
                <a:cubicBezTo>
                  <a:pt x="3846568" y="3817958"/>
                  <a:pt x="3841484" y="3807983"/>
                  <a:pt x="3836418" y="3811513"/>
                </a:cubicBezTo>
                <a:lnTo>
                  <a:pt x="3833758" y="3813341"/>
                </a:lnTo>
                <a:lnTo>
                  <a:pt x="3822673" y="3812913"/>
                </a:lnTo>
                <a:lnTo>
                  <a:pt x="3820104" y="3822466"/>
                </a:lnTo>
                <a:lnTo>
                  <a:pt x="3777502" y="3828757"/>
                </a:lnTo>
                <a:cubicBezTo>
                  <a:pt x="3762474" y="3827577"/>
                  <a:pt x="3742902" y="3817662"/>
                  <a:pt x="3729936" y="3815386"/>
                </a:cubicBezTo>
                <a:lnTo>
                  <a:pt x="3726018" y="3815100"/>
                </a:lnTo>
                <a:lnTo>
                  <a:pt x="3725413" y="3814615"/>
                </a:lnTo>
                <a:cubicBezTo>
                  <a:pt x="3721569" y="3812283"/>
                  <a:pt x="3717711" y="3810892"/>
                  <a:pt x="3713801" y="3811018"/>
                </a:cubicBezTo>
                <a:lnTo>
                  <a:pt x="3709087" y="3813195"/>
                </a:lnTo>
                <a:lnTo>
                  <a:pt x="3698038" y="3806182"/>
                </a:lnTo>
                <a:lnTo>
                  <a:pt x="3662227" y="3807761"/>
                </a:lnTo>
                <a:lnTo>
                  <a:pt x="3659872" y="3805524"/>
                </a:lnTo>
                <a:cubicBezTo>
                  <a:pt x="3654837" y="3800238"/>
                  <a:pt x="3649779" y="3795747"/>
                  <a:pt x="3643454" y="3794831"/>
                </a:cubicBezTo>
                <a:lnTo>
                  <a:pt x="3624789" y="3803185"/>
                </a:lnTo>
                <a:lnTo>
                  <a:pt x="3602327" y="3794616"/>
                </a:lnTo>
                <a:lnTo>
                  <a:pt x="3596645" y="3797108"/>
                </a:lnTo>
                <a:cubicBezTo>
                  <a:pt x="3586358" y="3794741"/>
                  <a:pt x="3572046" y="3779403"/>
                  <a:pt x="3574144" y="3795108"/>
                </a:cubicBezTo>
                <a:lnTo>
                  <a:pt x="3562310" y="3787534"/>
                </a:lnTo>
                <a:lnTo>
                  <a:pt x="3551635" y="3797705"/>
                </a:lnTo>
                <a:lnTo>
                  <a:pt x="3542668" y="3803283"/>
                </a:lnTo>
                <a:lnTo>
                  <a:pt x="3533033" y="3799071"/>
                </a:lnTo>
                <a:lnTo>
                  <a:pt x="3521726" y="3804691"/>
                </a:lnTo>
                <a:lnTo>
                  <a:pt x="3520080" y="3805210"/>
                </a:lnTo>
                <a:lnTo>
                  <a:pt x="3508491" y="3797398"/>
                </a:lnTo>
                <a:lnTo>
                  <a:pt x="3503787" y="3797787"/>
                </a:lnTo>
                <a:lnTo>
                  <a:pt x="3492165" y="3799887"/>
                </a:lnTo>
                <a:cubicBezTo>
                  <a:pt x="3486252" y="3801787"/>
                  <a:pt x="3479649" y="3804176"/>
                  <a:pt x="3472233" y="3805682"/>
                </a:cubicBezTo>
                <a:lnTo>
                  <a:pt x="3465921" y="3805814"/>
                </a:lnTo>
                <a:lnTo>
                  <a:pt x="3455541" y="3815505"/>
                </a:lnTo>
                <a:lnTo>
                  <a:pt x="3429027" y="3816906"/>
                </a:lnTo>
                <a:cubicBezTo>
                  <a:pt x="3408521" y="3817753"/>
                  <a:pt x="3388898" y="3819475"/>
                  <a:pt x="3369507" y="3825563"/>
                </a:cubicBezTo>
                <a:cubicBezTo>
                  <a:pt x="3353730" y="3819534"/>
                  <a:pt x="3338870" y="3818175"/>
                  <a:pt x="3324491" y="3832006"/>
                </a:cubicBezTo>
                <a:cubicBezTo>
                  <a:pt x="3281706" y="3833409"/>
                  <a:pt x="3271319" y="3817569"/>
                  <a:pt x="3244235" y="3834376"/>
                </a:cubicBezTo>
                <a:cubicBezTo>
                  <a:pt x="3236206" y="3826142"/>
                  <a:pt x="3230700" y="3821848"/>
                  <a:pt x="3226507" y="3820131"/>
                </a:cubicBezTo>
                <a:cubicBezTo>
                  <a:pt x="3213924" y="3814979"/>
                  <a:pt x="3213172" y="3833011"/>
                  <a:pt x="3191688" y="3837359"/>
                </a:cubicBezTo>
                <a:cubicBezTo>
                  <a:pt x="3168723" y="3844588"/>
                  <a:pt x="3175642" y="3846041"/>
                  <a:pt x="3153779" y="3848439"/>
                </a:cubicBezTo>
                <a:cubicBezTo>
                  <a:pt x="3136862" y="3851385"/>
                  <a:pt x="3115876" y="3855158"/>
                  <a:pt x="3090188" y="3855036"/>
                </a:cubicBezTo>
                <a:cubicBezTo>
                  <a:pt x="3066058" y="3880979"/>
                  <a:pt x="3059981" y="3849823"/>
                  <a:pt x="3031422" y="3858298"/>
                </a:cubicBezTo>
                <a:cubicBezTo>
                  <a:pt x="3017157" y="3868236"/>
                  <a:pt x="3007595" y="3870098"/>
                  <a:pt x="2996288" y="3860020"/>
                </a:cubicBezTo>
                <a:cubicBezTo>
                  <a:pt x="2930242" y="3908295"/>
                  <a:pt x="2959927" y="3862932"/>
                  <a:pt x="2901661" y="3882243"/>
                </a:cubicBezTo>
                <a:cubicBezTo>
                  <a:pt x="2863654" y="3897291"/>
                  <a:pt x="2822551" y="3908676"/>
                  <a:pt x="2782141" y="3932983"/>
                </a:cubicBezTo>
                <a:lnTo>
                  <a:pt x="2749597" y="3956746"/>
                </a:lnTo>
                <a:lnTo>
                  <a:pt x="2730493" y="3955236"/>
                </a:lnTo>
                <a:lnTo>
                  <a:pt x="2707507" y="3947771"/>
                </a:lnTo>
                <a:lnTo>
                  <a:pt x="2701937" y="3950565"/>
                </a:lnTo>
                <a:cubicBezTo>
                  <a:pt x="2691594" y="3948746"/>
                  <a:pt x="2676749" y="3934159"/>
                  <a:pt x="2679435" y="3949768"/>
                </a:cubicBezTo>
                <a:lnTo>
                  <a:pt x="2667352" y="3942821"/>
                </a:lnTo>
                <a:lnTo>
                  <a:pt x="2657096" y="3953571"/>
                </a:lnTo>
                <a:cubicBezTo>
                  <a:pt x="2656117" y="3956261"/>
                  <a:pt x="2655464" y="3959177"/>
                  <a:pt x="2655161" y="3962216"/>
                </a:cubicBezTo>
                <a:lnTo>
                  <a:pt x="2638604" y="3955936"/>
                </a:lnTo>
                <a:lnTo>
                  <a:pt x="2626185" y="3962937"/>
                </a:lnTo>
                <a:lnTo>
                  <a:pt x="2614077" y="3955576"/>
                </a:lnTo>
                <a:lnTo>
                  <a:pt x="2609403" y="3956215"/>
                </a:lnTo>
                <a:lnTo>
                  <a:pt x="2597896" y="3958939"/>
                </a:lnTo>
                <a:cubicBezTo>
                  <a:pt x="2592077" y="3961159"/>
                  <a:pt x="2585584" y="3963907"/>
                  <a:pt x="2578251" y="3965812"/>
                </a:cubicBezTo>
                <a:lnTo>
                  <a:pt x="2571961" y="3966278"/>
                </a:lnTo>
                <a:lnTo>
                  <a:pt x="2559399" y="3979193"/>
                </a:lnTo>
                <a:cubicBezTo>
                  <a:pt x="2550305" y="3989010"/>
                  <a:pt x="2543019" y="3995469"/>
                  <a:pt x="2533560" y="3988160"/>
                </a:cubicBezTo>
                <a:cubicBezTo>
                  <a:pt x="2526682" y="3994363"/>
                  <a:pt x="2521563" y="4007257"/>
                  <a:pt x="2515299" y="4016867"/>
                </a:cubicBezTo>
                <a:lnTo>
                  <a:pt x="2513423" y="4018759"/>
                </a:lnTo>
                <a:lnTo>
                  <a:pt x="2482991" y="4012935"/>
                </a:lnTo>
                <a:cubicBezTo>
                  <a:pt x="2469558" y="4010479"/>
                  <a:pt x="2456714" y="4010658"/>
                  <a:pt x="2446940" y="4021172"/>
                </a:cubicBezTo>
                <a:cubicBezTo>
                  <a:pt x="2445490" y="4004762"/>
                  <a:pt x="2418263" y="4035043"/>
                  <a:pt x="2404883" y="4024808"/>
                </a:cubicBezTo>
                <a:cubicBezTo>
                  <a:pt x="2395527" y="4015768"/>
                  <a:pt x="2385089" y="4022846"/>
                  <a:pt x="2373894" y="4023827"/>
                </a:cubicBezTo>
                <a:cubicBezTo>
                  <a:pt x="2360273" y="4016866"/>
                  <a:pt x="2310801" y="4031114"/>
                  <a:pt x="2297080" y="4040841"/>
                </a:cubicBezTo>
                <a:cubicBezTo>
                  <a:pt x="2262890" y="4074342"/>
                  <a:pt x="2198735" y="4051487"/>
                  <a:pt x="2170615" y="4077196"/>
                </a:cubicBezTo>
                <a:cubicBezTo>
                  <a:pt x="2161158" y="4081087"/>
                  <a:pt x="2152190" y="4082780"/>
                  <a:pt x="2143580" y="4083102"/>
                </a:cubicBezTo>
                <a:lnTo>
                  <a:pt x="2119893" y="4080874"/>
                </a:lnTo>
                <a:lnTo>
                  <a:pt x="2114008" y="4073996"/>
                </a:lnTo>
                <a:lnTo>
                  <a:pt x="2099067" y="4076068"/>
                </a:lnTo>
                <a:lnTo>
                  <a:pt x="2095000" y="4075096"/>
                </a:lnTo>
                <a:cubicBezTo>
                  <a:pt x="2087230" y="4073204"/>
                  <a:pt x="2079536" y="4071577"/>
                  <a:pt x="2071767" y="4071044"/>
                </a:cubicBezTo>
                <a:cubicBezTo>
                  <a:pt x="2077287" y="4106066"/>
                  <a:pt x="2006612" y="4072253"/>
                  <a:pt x="2024486" y="4100276"/>
                </a:cubicBezTo>
                <a:cubicBezTo>
                  <a:pt x="1982770" y="4103418"/>
                  <a:pt x="1990990" y="4145711"/>
                  <a:pt x="1944675" y="4121515"/>
                </a:cubicBezTo>
                <a:cubicBezTo>
                  <a:pt x="1876432" y="4151801"/>
                  <a:pt x="1796287" y="4126915"/>
                  <a:pt x="1739945" y="4171795"/>
                </a:cubicBezTo>
                <a:cubicBezTo>
                  <a:pt x="1680970" y="4182234"/>
                  <a:pt x="1693119" y="4173922"/>
                  <a:pt x="1662065" y="4184630"/>
                </a:cubicBezTo>
                <a:cubicBezTo>
                  <a:pt x="1658816" y="4205398"/>
                  <a:pt x="1624608" y="4174561"/>
                  <a:pt x="1595989" y="4193679"/>
                </a:cubicBezTo>
                <a:lnTo>
                  <a:pt x="1559231" y="4195932"/>
                </a:lnTo>
                <a:lnTo>
                  <a:pt x="1537197" y="4209468"/>
                </a:lnTo>
                <a:cubicBezTo>
                  <a:pt x="1524267" y="4212789"/>
                  <a:pt x="1508603" y="4203060"/>
                  <a:pt x="1508787" y="4230924"/>
                </a:cubicBezTo>
                <a:cubicBezTo>
                  <a:pt x="1500688" y="4227785"/>
                  <a:pt x="1493126" y="4234837"/>
                  <a:pt x="1488914" y="4241772"/>
                </a:cubicBezTo>
                <a:cubicBezTo>
                  <a:pt x="1483344" y="4244130"/>
                  <a:pt x="1472963" y="4244323"/>
                  <a:pt x="1465497" y="4245075"/>
                </a:cubicBezTo>
                <a:lnTo>
                  <a:pt x="1444118" y="4246285"/>
                </a:lnTo>
                <a:lnTo>
                  <a:pt x="1405326" y="4248391"/>
                </a:lnTo>
                <a:cubicBezTo>
                  <a:pt x="1362233" y="4238681"/>
                  <a:pt x="1386645" y="4253541"/>
                  <a:pt x="1344909" y="4237004"/>
                </a:cubicBezTo>
                <a:cubicBezTo>
                  <a:pt x="1319660" y="4278048"/>
                  <a:pt x="1328465" y="4235908"/>
                  <a:pt x="1298748" y="4241669"/>
                </a:cubicBezTo>
                <a:cubicBezTo>
                  <a:pt x="1303263" y="4202446"/>
                  <a:pt x="1257287" y="4277634"/>
                  <a:pt x="1251302" y="4232513"/>
                </a:cubicBezTo>
                <a:cubicBezTo>
                  <a:pt x="1246083" y="4234987"/>
                  <a:pt x="1221483" y="4225653"/>
                  <a:pt x="1216643" y="4229828"/>
                </a:cubicBezTo>
                <a:lnTo>
                  <a:pt x="1214101" y="4231991"/>
                </a:lnTo>
                <a:lnTo>
                  <a:pt x="1203193" y="4232867"/>
                </a:lnTo>
                <a:lnTo>
                  <a:pt x="1201049" y="4242842"/>
                </a:lnTo>
                <a:lnTo>
                  <a:pt x="1185298" y="4251133"/>
                </a:lnTo>
                <a:cubicBezTo>
                  <a:pt x="1179255" y="4252733"/>
                  <a:pt x="1172580" y="4252698"/>
                  <a:pt x="1164955" y="4250027"/>
                </a:cubicBezTo>
                <a:cubicBezTo>
                  <a:pt x="1138322" y="4224376"/>
                  <a:pt x="1100363" y="4267890"/>
                  <a:pt x="1067357" y="4233908"/>
                </a:cubicBezTo>
                <a:cubicBezTo>
                  <a:pt x="1055150" y="4224918"/>
                  <a:pt x="1016960" y="4218576"/>
                  <a:pt x="1009492" y="4230455"/>
                </a:cubicBezTo>
                <a:cubicBezTo>
                  <a:pt x="1001480" y="4231829"/>
                  <a:pt x="992281" y="4225396"/>
                  <a:pt x="988345" y="4238880"/>
                </a:cubicBezTo>
                <a:cubicBezTo>
                  <a:pt x="981958" y="4254801"/>
                  <a:pt x="954663" y="4223227"/>
                  <a:pt x="958251" y="4244100"/>
                </a:cubicBezTo>
                <a:cubicBezTo>
                  <a:pt x="938858" y="4222336"/>
                  <a:pt x="915951" y="4241975"/>
                  <a:pt x="899207" y="4247688"/>
                </a:cubicBezTo>
                <a:cubicBezTo>
                  <a:pt x="884002" y="4226854"/>
                  <a:pt x="873981" y="4247833"/>
                  <a:pt x="837706" y="4245528"/>
                </a:cubicBezTo>
                <a:cubicBezTo>
                  <a:pt x="821001" y="4221598"/>
                  <a:pt x="809746" y="4268977"/>
                  <a:pt x="778474" y="4235526"/>
                </a:cubicBezTo>
                <a:cubicBezTo>
                  <a:pt x="777421" y="4238161"/>
                  <a:pt x="776057" y="4240538"/>
                  <a:pt x="774418" y="4242583"/>
                </a:cubicBezTo>
                <a:cubicBezTo>
                  <a:pt x="764902" y="4254463"/>
                  <a:pt x="748468" y="4252810"/>
                  <a:pt x="737705" y="4238891"/>
                </a:cubicBezTo>
                <a:cubicBezTo>
                  <a:pt x="688302" y="4193107"/>
                  <a:pt x="682485" y="4224501"/>
                  <a:pt x="641839" y="4211160"/>
                </a:cubicBezTo>
                <a:cubicBezTo>
                  <a:pt x="596156" y="4200529"/>
                  <a:pt x="617273" y="4236299"/>
                  <a:pt x="558105" y="4191218"/>
                </a:cubicBezTo>
                <a:cubicBezTo>
                  <a:pt x="553107" y="4206459"/>
                  <a:pt x="528323" y="4202818"/>
                  <a:pt x="515682" y="4193696"/>
                </a:cubicBezTo>
                <a:cubicBezTo>
                  <a:pt x="493567" y="4189726"/>
                  <a:pt x="491022" y="4212483"/>
                  <a:pt x="467082" y="4185616"/>
                </a:cubicBezTo>
                <a:cubicBezTo>
                  <a:pt x="472585" y="4207692"/>
                  <a:pt x="425896" y="4188982"/>
                  <a:pt x="437646" y="4212658"/>
                </a:cubicBezTo>
                <a:cubicBezTo>
                  <a:pt x="424682" y="4230622"/>
                  <a:pt x="415313" y="4197369"/>
                  <a:pt x="402271" y="4212774"/>
                </a:cubicBezTo>
                <a:cubicBezTo>
                  <a:pt x="386486" y="4214846"/>
                  <a:pt x="402806" y="4204907"/>
                  <a:pt x="384907" y="4201195"/>
                </a:cubicBezTo>
                <a:cubicBezTo>
                  <a:pt x="363484" y="4200591"/>
                  <a:pt x="360732" y="4185695"/>
                  <a:pt x="337154" y="4206136"/>
                </a:cubicBezTo>
                <a:cubicBezTo>
                  <a:pt x="313728" y="4191390"/>
                  <a:pt x="328632" y="4203044"/>
                  <a:pt x="298662" y="4211227"/>
                </a:cubicBezTo>
                <a:cubicBezTo>
                  <a:pt x="284852" y="4197257"/>
                  <a:pt x="274958" y="4202411"/>
                  <a:pt x="265740" y="4213623"/>
                </a:cubicBezTo>
                <a:cubicBezTo>
                  <a:pt x="235520" y="4207388"/>
                  <a:pt x="209548" y="4223241"/>
                  <a:pt x="176403" y="4227393"/>
                </a:cubicBezTo>
                <a:cubicBezTo>
                  <a:pt x="138304" y="4239982"/>
                  <a:pt x="110954" y="4232182"/>
                  <a:pt x="82528" y="4243774"/>
                </a:cubicBezTo>
                <a:cubicBezTo>
                  <a:pt x="48751" y="4221865"/>
                  <a:pt x="39523" y="4251971"/>
                  <a:pt x="19464" y="4256103"/>
                </a:cubicBezTo>
                <a:lnTo>
                  <a:pt x="0" y="4221939"/>
                </a:lnTo>
                <a:lnTo>
                  <a:pt x="0" y="15850"/>
                </a:lnTo>
                <a:lnTo>
                  <a:pt x="389834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95F51D0-3B5A-4FFF-A0E3-FC0ED4D22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665" y="1253925"/>
            <a:ext cx="3353466" cy="2068992"/>
          </a:xfrm>
        </p:spPr>
        <p:txBody>
          <a:bodyPr anchor="b">
            <a:normAutofit/>
          </a:bodyPr>
          <a:lstStyle/>
          <a:p>
            <a:r>
              <a:rPr lang="en-US" dirty="0"/>
              <a:t>Power </a:t>
            </a:r>
            <a:r>
              <a:rPr lang="en-US" dirty="0" err="1"/>
              <a:t>GuIde</a:t>
            </a:r>
            <a:endParaRPr lang="en-US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F907479-16AB-4C99-A6BE-C4DE2E3BC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694" y="3477169"/>
            <a:ext cx="2545977" cy="2428956"/>
          </a:xfrm>
        </p:spPr>
        <p:txBody>
          <a:bodyPr>
            <a:normAutofit/>
          </a:bodyPr>
          <a:lstStyle/>
          <a:p>
            <a:r>
              <a:rPr lang="tr-TR" sz="1800" dirty="0"/>
              <a:t>Eren ÖZKARA</a:t>
            </a:r>
          </a:p>
          <a:p>
            <a:r>
              <a:rPr lang="tr-TR" sz="1800" dirty="0"/>
              <a:t>Büşra Nur KOÇAK</a:t>
            </a:r>
          </a:p>
          <a:p>
            <a:r>
              <a:rPr lang="tr-TR" sz="1800" dirty="0"/>
              <a:t>Yunus ÇAY</a:t>
            </a:r>
            <a:endParaRPr lang="en-GB" sz="1800" dirty="0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DDCE5572-4319-4D42-813F-C8C69C08C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4542">
            <a:off x="1791736" y="491177"/>
            <a:ext cx="1149890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Wind Turbine Cartoons and Comics - funny pictures from CartoonStock">
            <a:extLst>
              <a:ext uri="{FF2B5EF4-FFF2-40B4-BE49-F238E27FC236}">
                <a16:creationId xmlns:a16="http://schemas.microsoft.com/office/drawing/2014/main" id="{B302E60F-A595-447C-BC24-D9A3EA356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971" y="127989"/>
            <a:ext cx="7698621" cy="6389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98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9051218-2B0D-488D-84EB-FF0E637ECF0A}"/>
              </a:ext>
            </a:extLst>
          </p:cNvPr>
          <p:cNvSpPr txBox="1">
            <a:spLocks/>
          </p:cNvSpPr>
          <p:nvPr/>
        </p:nvSpPr>
        <p:spPr>
          <a:xfrm>
            <a:off x="1050879" y="119921"/>
            <a:ext cx="9810604" cy="6745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tr-TR" dirty="0" err="1"/>
              <a:t>Buck</a:t>
            </a:r>
            <a:r>
              <a:rPr lang="tr-TR" dirty="0"/>
              <a:t> </a:t>
            </a:r>
            <a:r>
              <a:rPr lang="tr-TR" dirty="0" err="1"/>
              <a:t>converter</a:t>
            </a:r>
            <a:r>
              <a:rPr lang="tr-TR" dirty="0"/>
              <a:t> </a:t>
            </a:r>
            <a:r>
              <a:rPr lang="tr-TR" dirty="0" err="1"/>
              <a:t>ınductor</a:t>
            </a:r>
            <a:endParaRPr lang="en-US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2880AF8F-826F-46D8-A31D-C3C4BFB9AA55}"/>
              </a:ext>
            </a:extLst>
          </p:cNvPr>
          <p:cNvSpPr txBox="1"/>
          <p:nvPr/>
        </p:nvSpPr>
        <p:spPr>
          <a:xfrm>
            <a:off x="1858780" y="3837482"/>
            <a:ext cx="845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noProof="1"/>
              <a:t>Figure . Voltage and Current Waveforms of Buck Converter Inductor</a:t>
            </a:r>
            <a:endParaRPr lang="en-US" noProof="1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AFC61E71-6252-40EB-9098-653DAF183839}"/>
              </a:ext>
            </a:extLst>
          </p:cNvPr>
          <p:cNvSpPr txBox="1"/>
          <p:nvPr/>
        </p:nvSpPr>
        <p:spPr>
          <a:xfrm>
            <a:off x="1786435" y="6041275"/>
            <a:ext cx="85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 . </a:t>
            </a:r>
            <a:r>
              <a:rPr lang="tr-TR" noProof="1"/>
              <a:t>Buck Converter Inductor </a:t>
            </a:r>
            <a:r>
              <a:rPr lang="en-US" dirty="0"/>
              <a:t>Selection Table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971B9886-AB89-4573-8A6E-51C31825F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0509"/>
            <a:ext cx="6180161" cy="2874919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5C510214-319A-4209-85A4-00605975CC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593231"/>
            <a:ext cx="6096001" cy="2835769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13D8AEF1-478D-4A38-9F54-5840CB0C9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6429" y="4353183"/>
            <a:ext cx="8953850" cy="154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734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AB6DAFD-8438-47C0-AEB4-F3B2090DB3CF}"/>
              </a:ext>
            </a:extLst>
          </p:cNvPr>
          <p:cNvSpPr txBox="1">
            <a:spLocks/>
          </p:cNvSpPr>
          <p:nvPr/>
        </p:nvSpPr>
        <p:spPr>
          <a:xfrm>
            <a:off x="1050879" y="119921"/>
            <a:ext cx="9810604" cy="6745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tr-TR" dirty="0"/>
              <a:t>BUCK CONVERTER CAPACITOR</a:t>
            </a:r>
            <a:endParaRPr lang="en-US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FDC13222-4DDB-46E6-A345-4A9450A03EF0}"/>
              </a:ext>
            </a:extLst>
          </p:cNvPr>
          <p:cNvSpPr txBox="1"/>
          <p:nvPr/>
        </p:nvSpPr>
        <p:spPr>
          <a:xfrm>
            <a:off x="1858780" y="3837482"/>
            <a:ext cx="845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noProof="1"/>
              <a:t>Figure . Voltage and Current Waveforms of Buck Converter Capacitor</a:t>
            </a:r>
            <a:endParaRPr lang="en-US" noProof="1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416B2828-B555-4DA6-A8FD-93FB84204666}"/>
              </a:ext>
            </a:extLst>
          </p:cNvPr>
          <p:cNvSpPr txBox="1"/>
          <p:nvPr/>
        </p:nvSpPr>
        <p:spPr>
          <a:xfrm>
            <a:off x="1714091" y="5884863"/>
            <a:ext cx="85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 . </a:t>
            </a:r>
            <a:r>
              <a:rPr lang="tr-TR" dirty="0" err="1"/>
              <a:t>Buck</a:t>
            </a:r>
            <a:r>
              <a:rPr lang="tr-TR" dirty="0"/>
              <a:t> Converter </a:t>
            </a:r>
            <a:r>
              <a:rPr lang="tr-TR" dirty="0" err="1"/>
              <a:t>Capacitor</a:t>
            </a:r>
            <a:r>
              <a:rPr lang="tr-TR" dirty="0"/>
              <a:t> </a:t>
            </a:r>
            <a:r>
              <a:rPr lang="en-US" dirty="0"/>
              <a:t>Selection Table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6AFEA8A2-8E48-4CDD-AE15-37392D7F5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091" y="4363874"/>
            <a:ext cx="6219495" cy="1444599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C5700A3C-4121-4B62-9AC4-14A0330AFA2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96" y="973137"/>
            <a:ext cx="5972810" cy="2847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30E94A64-3AAD-4C41-AF40-3301210ABAC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181" y="973137"/>
            <a:ext cx="5972810" cy="28473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6417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13C25956-D298-4BFC-A4B0-04383CD8004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819" y="734519"/>
            <a:ext cx="8289561" cy="4965034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F06F245A-E836-4E7E-90AA-2CB66A87CC4C}"/>
              </a:ext>
            </a:extLst>
          </p:cNvPr>
          <p:cNvSpPr txBox="1"/>
          <p:nvPr/>
        </p:nvSpPr>
        <p:spPr>
          <a:xfrm>
            <a:off x="1768839" y="5756223"/>
            <a:ext cx="840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/>
              <a:t>Figure</a:t>
            </a:r>
            <a:r>
              <a:rPr lang="tr-TR" dirty="0"/>
              <a:t> . </a:t>
            </a:r>
            <a:r>
              <a:rPr lang="tr-TR" dirty="0" err="1"/>
              <a:t>Capacitance</a:t>
            </a:r>
            <a:r>
              <a:rPr lang="tr-TR" dirty="0"/>
              <a:t> </a:t>
            </a:r>
            <a:r>
              <a:rPr lang="tr-TR" dirty="0" err="1"/>
              <a:t>vs</a:t>
            </a:r>
            <a:r>
              <a:rPr lang="tr-TR" dirty="0"/>
              <a:t> ESR </a:t>
            </a:r>
            <a:r>
              <a:rPr lang="tr-TR" dirty="0" err="1"/>
              <a:t>graph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Buck</a:t>
            </a:r>
            <a:r>
              <a:rPr lang="tr-TR" dirty="0"/>
              <a:t> Converter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Capacitor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900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6DE4F79-F00B-4BD9-A101-C1B3587D3505}"/>
              </a:ext>
            </a:extLst>
          </p:cNvPr>
          <p:cNvSpPr txBox="1">
            <a:spLocks/>
          </p:cNvSpPr>
          <p:nvPr/>
        </p:nvSpPr>
        <p:spPr>
          <a:xfrm>
            <a:off x="1050879" y="119921"/>
            <a:ext cx="9810604" cy="6745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tr-TR" dirty="0" err="1"/>
              <a:t>Buck</a:t>
            </a:r>
            <a:r>
              <a:rPr lang="tr-TR" dirty="0"/>
              <a:t> Converter</a:t>
            </a:r>
            <a:r>
              <a:rPr lang="en-US" dirty="0"/>
              <a:t> </a:t>
            </a:r>
            <a:r>
              <a:rPr lang="en-US" dirty="0" err="1"/>
              <a:t>dıode</a:t>
            </a:r>
            <a:endParaRPr lang="en-US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604FEBED-4A47-4364-97C2-FBC80A3810B9}"/>
              </a:ext>
            </a:extLst>
          </p:cNvPr>
          <p:cNvSpPr txBox="1"/>
          <p:nvPr/>
        </p:nvSpPr>
        <p:spPr>
          <a:xfrm>
            <a:off x="1858780" y="3837482"/>
            <a:ext cx="845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noProof="1"/>
              <a:t>Figure . Voltage and Current Waveforms of Buck Converter Diode</a:t>
            </a:r>
            <a:endParaRPr lang="en-US" noProof="1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55D97220-F82C-41F2-9E5C-5804B958A9A8}"/>
              </a:ext>
            </a:extLst>
          </p:cNvPr>
          <p:cNvSpPr txBox="1"/>
          <p:nvPr/>
        </p:nvSpPr>
        <p:spPr>
          <a:xfrm>
            <a:off x="1796429" y="6204090"/>
            <a:ext cx="85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 . </a:t>
            </a:r>
            <a:r>
              <a:rPr lang="tr-TR" dirty="0" err="1"/>
              <a:t>Buck</a:t>
            </a:r>
            <a:r>
              <a:rPr lang="tr-TR" dirty="0"/>
              <a:t> Converter</a:t>
            </a:r>
            <a:r>
              <a:rPr lang="en-US" dirty="0"/>
              <a:t> Diode Selection Table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1319FB41-F7C7-439D-9F0A-2D58C058B9E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96" y="1058087"/>
            <a:ext cx="5972810" cy="2779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3B74B409-6F25-476B-A3D8-F33D80D9285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181" y="1101542"/>
            <a:ext cx="5972810" cy="2779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DCC0D034-E0B5-4017-BF00-5F0944B5E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0041" y="4756350"/>
            <a:ext cx="8191929" cy="133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427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5B414F-50FB-4D31-BC18-878F41C960F8}"/>
              </a:ext>
            </a:extLst>
          </p:cNvPr>
          <p:cNvSpPr txBox="1">
            <a:spLocks/>
          </p:cNvSpPr>
          <p:nvPr/>
        </p:nvSpPr>
        <p:spPr>
          <a:xfrm>
            <a:off x="1050879" y="119921"/>
            <a:ext cx="9810604" cy="6745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tr-TR" dirty="0"/>
              <a:t>BUCK CONVERTER SWITCH</a:t>
            </a:r>
            <a:endParaRPr lang="en-US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4D81193C-E578-4570-8998-AE13E01AC60C}"/>
              </a:ext>
            </a:extLst>
          </p:cNvPr>
          <p:cNvSpPr txBox="1"/>
          <p:nvPr/>
        </p:nvSpPr>
        <p:spPr>
          <a:xfrm>
            <a:off x="1868772" y="4331331"/>
            <a:ext cx="845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noProof="1"/>
              <a:t>Figure . Voltage and Current Waveforms of Buck Converter MOSFET</a:t>
            </a:r>
            <a:endParaRPr lang="en-US" noProof="1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059F9DC1-2FBF-44EB-9569-394B24A99452}"/>
              </a:ext>
            </a:extLst>
          </p:cNvPr>
          <p:cNvSpPr txBox="1"/>
          <p:nvPr/>
        </p:nvSpPr>
        <p:spPr>
          <a:xfrm>
            <a:off x="1796429" y="6351361"/>
            <a:ext cx="85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 . </a:t>
            </a:r>
            <a:r>
              <a:rPr lang="tr-TR" dirty="0" err="1"/>
              <a:t>Buck</a:t>
            </a:r>
            <a:r>
              <a:rPr lang="tr-TR" dirty="0"/>
              <a:t> Converter MOSFET </a:t>
            </a:r>
            <a:r>
              <a:rPr lang="en-US" dirty="0"/>
              <a:t>Selection Table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EE6DC43E-03B7-41D2-99B2-2988468D6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49" y="4931764"/>
            <a:ext cx="8136168" cy="1394085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D994ECB5-316C-42BA-BA28-2041798532A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706" y="1174233"/>
            <a:ext cx="5972810" cy="2779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5366FEA6-5E15-49AA-BEC5-3C71A7F0CBF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8" y="1172182"/>
            <a:ext cx="5972810" cy="27793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5297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4FC65B4-0E0A-48F2-BA49-DA0E29573BCC}"/>
              </a:ext>
            </a:extLst>
          </p:cNvPr>
          <p:cNvSpPr txBox="1">
            <a:spLocks/>
          </p:cNvSpPr>
          <p:nvPr/>
        </p:nvSpPr>
        <p:spPr>
          <a:xfrm>
            <a:off x="1050879" y="641866"/>
            <a:ext cx="9810604" cy="6745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pPr algn="ctr"/>
            <a:r>
              <a:rPr lang="tr-TR" dirty="0" err="1"/>
              <a:t>cONTROLLER</a:t>
            </a:r>
            <a:endParaRPr lang="en-US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8A4CA584-114B-4A19-B747-98F82EAC5F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5"/>
          <a:stretch/>
        </p:blipFill>
        <p:spPr>
          <a:xfrm>
            <a:off x="2386134" y="1537327"/>
            <a:ext cx="7996411" cy="674558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3AA9B281-3498-4773-845C-5437C58CF2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5"/>
          <a:stretch/>
        </p:blipFill>
        <p:spPr>
          <a:xfrm>
            <a:off x="2343931" y="2273991"/>
            <a:ext cx="7996411" cy="1809648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09F429D9-FB0A-4BAA-B817-A8378437B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1727" y="4145745"/>
            <a:ext cx="8080818" cy="889223"/>
          </a:xfrm>
          <a:prstGeom prst="rect">
            <a:avLst/>
          </a:prstGeom>
        </p:spPr>
      </p:pic>
      <p:sp>
        <p:nvSpPr>
          <p:cNvPr id="14" name="Metin kutusu 13">
            <a:extLst>
              <a:ext uri="{FF2B5EF4-FFF2-40B4-BE49-F238E27FC236}">
                <a16:creationId xmlns:a16="http://schemas.microsoft.com/office/drawing/2014/main" id="{158CD6B7-B677-4FCC-AEA5-FFDFA0FBD37C}"/>
              </a:ext>
            </a:extLst>
          </p:cNvPr>
          <p:cNvSpPr txBox="1"/>
          <p:nvPr/>
        </p:nvSpPr>
        <p:spPr>
          <a:xfrm>
            <a:off x="2343931" y="5034968"/>
            <a:ext cx="799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/>
              <a:t>Table</a:t>
            </a:r>
            <a:r>
              <a:rPr lang="tr-TR" dirty="0"/>
              <a:t> . Controller </a:t>
            </a:r>
            <a:r>
              <a:rPr lang="tr-TR" dirty="0" err="1"/>
              <a:t>Selection</a:t>
            </a:r>
            <a:r>
              <a:rPr lang="tr-TR" dirty="0"/>
              <a:t> </a:t>
            </a:r>
            <a:r>
              <a:rPr lang="tr-TR" dirty="0" err="1"/>
              <a:t>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051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491EC4-1AC0-4172-9A8F-F22C3FC44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505" y="226261"/>
            <a:ext cx="9810604" cy="1216024"/>
          </a:xfrm>
        </p:spPr>
        <p:txBody>
          <a:bodyPr/>
          <a:lstStyle/>
          <a:p>
            <a:r>
              <a:rPr lang="tr-TR" dirty="0" err="1"/>
              <a:t>Battery</a:t>
            </a:r>
            <a:r>
              <a:rPr lang="tr-TR" dirty="0"/>
              <a:t> </a:t>
            </a:r>
            <a:r>
              <a:rPr lang="tr-TR" dirty="0" err="1"/>
              <a:t>dıode</a:t>
            </a:r>
            <a:endParaRPr lang="en-US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48118CE2-945D-452F-8A9E-9DAD536CD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890" y="4652210"/>
            <a:ext cx="9486219" cy="990099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7EB245B4-1B48-4BB3-9C9A-3F900557D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1" y="1442285"/>
            <a:ext cx="3810000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65D87557-EE7E-46EA-812F-5252D9E5CDDE}"/>
              </a:ext>
            </a:extLst>
          </p:cNvPr>
          <p:cNvSpPr txBox="1"/>
          <p:nvPr/>
        </p:nvSpPr>
        <p:spPr>
          <a:xfrm>
            <a:off x="1352890" y="5642309"/>
            <a:ext cx="948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/>
              <a:t>Table</a:t>
            </a:r>
            <a:r>
              <a:rPr lang="tr-TR" dirty="0"/>
              <a:t> . </a:t>
            </a:r>
            <a:r>
              <a:rPr lang="tr-TR" dirty="0" err="1"/>
              <a:t>Battery</a:t>
            </a:r>
            <a:r>
              <a:rPr lang="tr-TR" dirty="0"/>
              <a:t> </a:t>
            </a:r>
            <a:r>
              <a:rPr lang="tr-TR" dirty="0" err="1"/>
              <a:t>Diode</a:t>
            </a:r>
            <a:r>
              <a:rPr lang="tr-TR" dirty="0"/>
              <a:t> </a:t>
            </a:r>
            <a:r>
              <a:rPr lang="tr-TR" dirty="0" err="1"/>
              <a:t>Selection</a:t>
            </a:r>
            <a:r>
              <a:rPr lang="tr-TR" dirty="0"/>
              <a:t> </a:t>
            </a:r>
            <a:r>
              <a:rPr lang="tr-TR" dirty="0" err="1"/>
              <a:t>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495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B47A1153-3747-4FF2-9625-6217C3D1C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265" y="171376"/>
            <a:ext cx="10130780" cy="6258921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2BBF6075-F851-4FFB-8EDF-A7CB83F9ABCF}"/>
              </a:ext>
            </a:extLst>
          </p:cNvPr>
          <p:cNvSpPr txBox="1"/>
          <p:nvPr/>
        </p:nvSpPr>
        <p:spPr>
          <a:xfrm>
            <a:off x="1420837" y="6485206"/>
            <a:ext cx="8890781" cy="372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. Bill of Materials </a:t>
            </a:r>
          </a:p>
        </p:txBody>
      </p:sp>
    </p:spTree>
    <p:extLst>
      <p:ext uri="{BB962C8B-B14F-4D97-AF65-F5344CB8AC3E}">
        <p14:creationId xmlns:p14="http://schemas.microsoft.com/office/powerpoint/2010/main" val="654097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7C409F9-D83E-4F14-88DC-820BC379D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Utılızatıon</a:t>
            </a:r>
            <a:r>
              <a:rPr lang="en-US" dirty="0"/>
              <a:t> bonus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AE97469-09CC-4FB2-BEFC-C28304DEE8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9235" y="1865362"/>
            <a:ext cx="7993530" cy="4076700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9C01F9F0-4B6C-4DA8-8656-AA82E11407BE}"/>
              </a:ext>
            </a:extLst>
          </p:cNvPr>
          <p:cNvSpPr txBox="1"/>
          <p:nvPr/>
        </p:nvSpPr>
        <p:spPr>
          <a:xfrm>
            <a:off x="2053883" y="6035040"/>
            <a:ext cx="804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/>
              <a:t>Table</a:t>
            </a:r>
            <a:r>
              <a:rPr lang="tr-TR" dirty="0"/>
              <a:t> . </a:t>
            </a:r>
            <a:r>
              <a:rPr lang="tr-TR" dirty="0" err="1"/>
              <a:t>Utilization</a:t>
            </a:r>
            <a:r>
              <a:rPr lang="tr-TR" dirty="0"/>
              <a:t> Bonus </a:t>
            </a:r>
            <a:r>
              <a:rPr lang="tr-TR" dirty="0" err="1"/>
              <a:t>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50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AE7442-53D4-4B93-BE36-73AF85905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 </a:t>
            </a:r>
            <a:r>
              <a:rPr lang="en-US" dirty="0" err="1"/>
              <a:t>ıntroductıon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213F170-3B1E-4376-982B-37E35CD89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Topology</a:t>
            </a:r>
          </a:p>
          <a:p>
            <a:r>
              <a:rPr lang="en-US" dirty="0"/>
              <a:t>Simulation Results</a:t>
            </a:r>
          </a:p>
          <a:p>
            <a:r>
              <a:rPr lang="en-US" dirty="0"/>
              <a:t>Component Selection</a:t>
            </a:r>
          </a:p>
          <a:p>
            <a:r>
              <a:rPr lang="en-US" dirty="0"/>
              <a:t>Control System</a:t>
            </a:r>
          </a:p>
          <a:p>
            <a:r>
              <a:rPr lang="en-US" dirty="0"/>
              <a:t>PCB Design</a:t>
            </a:r>
          </a:p>
          <a:p>
            <a:r>
              <a:rPr lang="en-US" dirty="0"/>
              <a:t>Thermal Calculations</a:t>
            </a:r>
            <a:endParaRPr lang="tr-TR" dirty="0"/>
          </a:p>
          <a:p>
            <a:r>
              <a:rPr lang="en-US" dirty="0"/>
              <a:t>Utilization Bonus</a:t>
            </a:r>
          </a:p>
          <a:p>
            <a:r>
              <a:rPr lang="en-US" dirty="0"/>
              <a:t>Industrial Product Bonus</a:t>
            </a:r>
          </a:p>
          <a:p>
            <a:r>
              <a:rPr lang="en-US" dirty="0"/>
              <a:t>Cheapest Design Bonus</a:t>
            </a:r>
          </a:p>
          <a:p>
            <a:r>
              <a:rPr lang="en-US" dirty="0"/>
              <a:t>Thermal Simulation Bonus</a:t>
            </a:r>
          </a:p>
        </p:txBody>
      </p:sp>
    </p:spTree>
    <p:extLst>
      <p:ext uri="{BB962C8B-B14F-4D97-AF65-F5344CB8AC3E}">
        <p14:creationId xmlns:p14="http://schemas.microsoft.com/office/powerpoint/2010/main" val="71662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AFD2AB-4DAD-40DB-9AAF-CBDD68D34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FINAL TOPOLOGY</a:t>
            </a:r>
            <a:endParaRPr lang="en-GB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868973D-8936-408F-9860-E7D66DEB2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73" y="1441556"/>
            <a:ext cx="10136015" cy="4458322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66EF3D5C-B0C1-417C-B9AF-E467196F5A28}"/>
              </a:ext>
            </a:extLst>
          </p:cNvPr>
          <p:cNvSpPr txBox="1"/>
          <p:nvPr/>
        </p:nvSpPr>
        <p:spPr>
          <a:xfrm>
            <a:off x="1843790" y="6026046"/>
            <a:ext cx="8199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1. Final Topology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338136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4531C821-932A-4856-83B2-137F1A9AA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09" y="517778"/>
            <a:ext cx="11685342" cy="5139794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FDAABDFA-AD3B-4F80-B772-29CE42BAFAC5}"/>
              </a:ext>
            </a:extLst>
          </p:cNvPr>
          <p:cNvSpPr txBox="1"/>
          <p:nvPr/>
        </p:nvSpPr>
        <p:spPr>
          <a:xfrm>
            <a:off x="1659988" y="5781822"/>
            <a:ext cx="893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2. Rectifier Side of the Topology</a:t>
            </a:r>
          </a:p>
        </p:txBody>
      </p:sp>
    </p:spTree>
    <p:extLst>
      <p:ext uri="{BB962C8B-B14F-4D97-AF65-F5344CB8AC3E}">
        <p14:creationId xmlns:p14="http://schemas.microsoft.com/office/powerpoint/2010/main" val="3918824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8EB65956-310C-4664-8469-969E0832F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49" y="839449"/>
            <a:ext cx="11158501" cy="4908063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CFDC0B10-DFFC-467C-A28E-1312D9976C82}"/>
              </a:ext>
            </a:extLst>
          </p:cNvPr>
          <p:cNvSpPr txBox="1"/>
          <p:nvPr/>
        </p:nvSpPr>
        <p:spPr>
          <a:xfrm>
            <a:off x="1828800" y="590843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</a:t>
            </a:r>
            <a:r>
              <a:rPr lang="tr-TR" dirty="0"/>
              <a:t>3</a:t>
            </a:r>
            <a:r>
              <a:rPr lang="en-US" dirty="0"/>
              <a:t>.</a:t>
            </a:r>
            <a:r>
              <a:rPr lang="tr-TR" dirty="0"/>
              <a:t> </a:t>
            </a:r>
            <a:r>
              <a:rPr lang="tr-TR" dirty="0" err="1"/>
              <a:t>Buck</a:t>
            </a:r>
            <a:r>
              <a:rPr lang="tr-TR" dirty="0"/>
              <a:t> Converter</a:t>
            </a:r>
            <a:r>
              <a:rPr lang="en-US" dirty="0"/>
              <a:t> Side of the Topology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3595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6148598-5ED6-4077-B197-D446D411D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11" y="884420"/>
            <a:ext cx="10851778" cy="4773151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EDA6CA6C-CC66-458D-AFC6-4E35828E7BC0}"/>
              </a:ext>
            </a:extLst>
          </p:cNvPr>
          <p:cNvSpPr txBox="1"/>
          <p:nvPr/>
        </p:nvSpPr>
        <p:spPr>
          <a:xfrm>
            <a:off x="1744394" y="5753686"/>
            <a:ext cx="8736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</a:t>
            </a:r>
            <a:r>
              <a:rPr lang="tr-TR" dirty="0"/>
              <a:t>4</a:t>
            </a:r>
            <a:r>
              <a:rPr lang="en-US" dirty="0"/>
              <a:t>. </a:t>
            </a:r>
            <a:r>
              <a:rPr lang="tr-TR" dirty="0"/>
              <a:t>Controller</a:t>
            </a:r>
            <a:r>
              <a:rPr lang="en-US" dirty="0"/>
              <a:t> Side of the Topology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2319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59807F-B6FA-44D3-9A53-C55B6B568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8ACCF1B-85AD-4250-BEF3-CB1BC92AF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5755341"/>
            <a:ext cx="10160000" cy="8845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/>
              <a:t>Component selectıon</a:t>
            </a:r>
          </a:p>
        </p:txBody>
      </p:sp>
      <p:pic>
        <p:nvPicPr>
          <p:cNvPr id="4" name="Picture 3" descr="elektronik eşyalar, devre içeren bir resim&#10;&#10;Açıklama otomatik olarak oluşturuldu">
            <a:extLst>
              <a:ext uri="{FF2B5EF4-FFF2-40B4-BE49-F238E27FC236}">
                <a16:creationId xmlns:a16="http://schemas.microsoft.com/office/drawing/2014/main" id="{77160AAB-0171-465D-B0B6-7107E3EB41C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667"/>
          <a:stretch/>
        </p:blipFill>
        <p:spPr>
          <a:xfrm>
            <a:off x="20" y="10"/>
            <a:ext cx="12191979" cy="5886523"/>
          </a:xfrm>
          <a:custGeom>
            <a:avLst/>
            <a:gdLst/>
            <a:ahLst/>
            <a:cxnLst/>
            <a:rect l="l" t="t" r="r" b="b"/>
            <a:pathLst>
              <a:path w="12191999" h="5886533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78650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34015F5-1EBD-4833-8BD1-69E9547C8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119921"/>
            <a:ext cx="9810604" cy="674558"/>
          </a:xfrm>
        </p:spPr>
        <p:txBody>
          <a:bodyPr/>
          <a:lstStyle/>
          <a:p>
            <a:r>
              <a:rPr lang="en-US" dirty="0" err="1"/>
              <a:t>Rectıfıer</a:t>
            </a:r>
            <a:r>
              <a:rPr lang="en-US" dirty="0"/>
              <a:t> </a:t>
            </a:r>
            <a:r>
              <a:rPr lang="en-US" dirty="0" err="1"/>
              <a:t>dıode</a:t>
            </a:r>
            <a:endParaRPr lang="en-US" dirty="0"/>
          </a:p>
        </p:txBody>
      </p:sp>
      <p:pic>
        <p:nvPicPr>
          <p:cNvPr id="12" name="İçerik Yer Tutucusu 11">
            <a:extLst>
              <a:ext uri="{FF2B5EF4-FFF2-40B4-BE49-F238E27FC236}">
                <a16:creationId xmlns:a16="http://schemas.microsoft.com/office/drawing/2014/main" id="{D762865F-A24F-416B-ACF0-F1EC9CDA70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706" y="956131"/>
            <a:ext cx="6141435" cy="3052197"/>
          </a:xfrm>
        </p:spPr>
      </p:pic>
      <p:pic>
        <p:nvPicPr>
          <p:cNvPr id="10" name="İçerik Yer Tutucusu 9">
            <a:extLst>
              <a:ext uri="{FF2B5EF4-FFF2-40B4-BE49-F238E27FC236}">
                <a16:creationId xmlns:a16="http://schemas.microsoft.com/office/drawing/2014/main" id="{CA0F2385-3817-4EAA-8785-785795A125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7183"/>
            <a:ext cx="5835706" cy="2781145"/>
          </a:xfr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FB85525E-0AB3-4EBA-BA5B-9CC7B29A5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9002" y="4169980"/>
            <a:ext cx="8493996" cy="2286312"/>
          </a:xfrm>
          <a:prstGeom prst="rect">
            <a:avLst/>
          </a:prstGeom>
        </p:spPr>
      </p:pic>
      <p:sp>
        <p:nvSpPr>
          <p:cNvPr id="15" name="Metin kutusu 14">
            <a:extLst>
              <a:ext uri="{FF2B5EF4-FFF2-40B4-BE49-F238E27FC236}">
                <a16:creationId xmlns:a16="http://schemas.microsoft.com/office/drawing/2014/main" id="{6723924F-2481-4267-B052-9F14DC6B91D4}"/>
              </a:ext>
            </a:extLst>
          </p:cNvPr>
          <p:cNvSpPr txBox="1"/>
          <p:nvPr/>
        </p:nvSpPr>
        <p:spPr>
          <a:xfrm>
            <a:off x="1858780" y="3837482"/>
            <a:ext cx="845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noProof="1"/>
              <a:t>Figure . Voltage and Current Waveforms of Rectifier Diode</a:t>
            </a:r>
            <a:endParaRPr lang="en-US" noProof="1"/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500E05FD-0704-4684-BF87-482C4D5CDCC1}"/>
              </a:ext>
            </a:extLst>
          </p:cNvPr>
          <p:cNvSpPr txBox="1"/>
          <p:nvPr/>
        </p:nvSpPr>
        <p:spPr>
          <a:xfrm>
            <a:off x="1796429" y="6456292"/>
            <a:ext cx="85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 . Rectifier Diode Selection Table</a:t>
            </a:r>
          </a:p>
        </p:txBody>
      </p:sp>
    </p:spTree>
    <p:extLst>
      <p:ext uri="{BB962C8B-B14F-4D97-AF65-F5344CB8AC3E}">
        <p14:creationId xmlns:p14="http://schemas.microsoft.com/office/powerpoint/2010/main" val="2786611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şlık 1">
            <a:extLst>
              <a:ext uri="{FF2B5EF4-FFF2-40B4-BE49-F238E27FC236}">
                <a16:creationId xmlns:a16="http://schemas.microsoft.com/office/drawing/2014/main" id="{9DB2DE50-164B-4CD1-860C-77F98F8D8720}"/>
              </a:ext>
            </a:extLst>
          </p:cNvPr>
          <p:cNvSpPr txBox="1">
            <a:spLocks/>
          </p:cNvSpPr>
          <p:nvPr/>
        </p:nvSpPr>
        <p:spPr>
          <a:xfrm>
            <a:off x="1050879" y="119921"/>
            <a:ext cx="9810604" cy="6745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tr-TR" dirty="0" err="1"/>
              <a:t>Dc</a:t>
            </a:r>
            <a:r>
              <a:rPr lang="tr-TR" dirty="0"/>
              <a:t> </a:t>
            </a:r>
            <a:r>
              <a:rPr lang="tr-TR" dirty="0" err="1"/>
              <a:t>lınk</a:t>
            </a:r>
            <a:r>
              <a:rPr lang="tr-TR" dirty="0"/>
              <a:t> </a:t>
            </a:r>
            <a:r>
              <a:rPr lang="tr-TR" dirty="0" err="1"/>
              <a:t>capacıtor</a:t>
            </a:r>
            <a:endParaRPr lang="en-US" dirty="0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967E7141-DFC7-4CEE-B086-4AC22C99D6D0}"/>
              </a:ext>
            </a:extLst>
          </p:cNvPr>
          <p:cNvSpPr txBox="1"/>
          <p:nvPr/>
        </p:nvSpPr>
        <p:spPr>
          <a:xfrm>
            <a:off x="1858779" y="3560911"/>
            <a:ext cx="845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noProof="1"/>
              <a:t>Figure . Voltage and Current Waveforms of DC Link Capacitor</a:t>
            </a:r>
            <a:endParaRPr lang="en-US" noProof="1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F1F2AE14-3F6F-40F6-98CB-1C9E4F40AD33}"/>
              </a:ext>
            </a:extLst>
          </p:cNvPr>
          <p:cNvSpPr txBox="1"/>
          <p:nvPr/>
        </p:nvSpPr>
        <p:spPr>
          <a:xfrm>
            <a:off x="1796429" y="6456292"/>
            <a:ext cx="85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 . </a:t>
            </a:r>
            <a:r>
              <a:rPr lang="tr-TR" dirty="0"/>
              <a:t>DC Link </a:t>
            </a:r>
            <a:r>
              <a:rPr lang="tr-TR" dirty="0" err="1"/>
              <a:t>Capacitor</a:t>
            </a:r>
            <a:r>
              <a:rPr lang="tr-TR" dirty="0"/>
              <a:t> </a:t>
            </a:r>
            <a:r>
              <a:rPr lang="en-US" dirty="0"/>
              <a:t>Selection Table</a:t>
            </a:r>
          </a:p>
        </p:txBody>
      </p:sp>
      <p:pic>
        <p:nvPicPr>
          <p:cNvPr id="16" name="Resim 15">
            <a:extLst>
              <a:ext uri="{FF2B5EF4-FFF2-40B4-BE49-F238E27FC236}">
                <a16:creationId xmlns:a16="http://schemas.microsoft.com/office/drawing/2014/main" id="{AF7D5B35-AE18-49A7-B919-89FDE0139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0190"/>
            <a:ext cx="6096001" cy="2905195"/>
          </a:xfrm>
          <a:prstGeom prst="rect">
            <a:avLst/>
          </a:prstGeom>
        </p:spPr>
      </p:pic>
      <p:pic>
        <p:nvPicPr>
          <p:cNvPr id="18" name="Resim 17">
            <a:extLst>
              <a:ext uri="{FF2B5EF4-FFF2-40B4-BE49-F238E27FC236}">
                <a16:creationId xmlns:a16="http://schemas.microsoft.com/office/drawing/2014/main" id="{7AF6BB48-EF8D-4792-B40F-89CE47A05A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181" y="634849"/>
            <a:ext cx="6193988" cy="2953062"/>
          </a:xfrm>
          <a:prstGeom prst="rect">
            <a:avLst/>
          </a:prstGeom>
        </p:spPr>
      </p:pic>
      <p:pic>
        <p:nvPicPr>
          <p:cNvPr id="20" name="Resim 19">
            <a:extLst>
              <a:ext uri="{FF2B5EF4-FFF2-40B4-BE49-F238E27FC236}">
                <a16:creationId xmlns:a16="http://schemas.microsoft.com/office/drawing/2014/main" id="{7E1A2804-E133-4E2E-9D06-5DB544CFC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8767" y="3930244"/>
            <a:ext cx="8434465" cy="254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035880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DarkSeedLeftStep">
      <a:dk1>
        <a:srgbClr val="000000"/>
      </a:dk1>
      <a:lt1>
        <a:srgbClr val="FFFFFF"/>
      </a:lt1>
      <a:dk2>
        <a:srgbClr val="1B212F"/>
      </a:dk2>
      <a:lt2>
        <a:srgbClr val="F0F3F1"/>
      </a:lt2>
      <a:accent1>
        <a:srgbClr val="C34D9B"/>
      </a:accent1>
      <a:accent2>
        <a:srgbClr val="A83BB1"/>
      </a:accent2>
      <a:accent3>
        <a:srgbClr val="894DC3"/>
      </a:accent3>
      <a:accent4>
        <a:srgbClr val="493FB3"/>
      </a:accent4>
      <a:accent5>
        <a:srgbClr val="4D73C3"/>
      </a:accent5>
      <a:accent6>
        <a:srgbClr val="3B93B1"/>
      </a:accent6>
      <a:hlink>
        <a:srgbClr val="3F54BF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Microsoft Office PowerPoint</Application>
  <PresentationFormat>Geniş ekran</PresentationFormat>
  <Paragraphs>47</Paragraphs>
  <Slides>18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1" baseType="lpstr">
      <vt:lpstr>Arial</vt:lpstr>
      <vt:lpstr>Bembo</vt:lpstr>
      <vt:lpstr>ArchiveVTI</vt:lpstr>
      <vt:lpstr>Power GuIde</vt:lpstr>
      <vt:lpstr> ıntroductıon</vt:lpstr>
      <vt:lpstr>FINAL TOPOLOGY</vt:lpstr>
      <vt:lpstr>PowerPoint Sunusu</vt:lpstr>
      <vt:lpstr>PowerPoint Sunusu</vt:lpstr>
      <vt:lpstr>PowerPoint Sunusu</vt:lpstr>
      <vt:lpstr>Component selectıon</vt:lpstr>
      <vt:lpstr>Rectıfıer dıode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Battery dıode</vt:lpstr>
      <vt:lpstr>PowerPoint Sunusu</vt:lpstr>
      <vt:lpstr>Utılızatıon bonus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GuIde</dc:title>
  <dc:creator>Eren Özkara</dc:creator>
  <cp:lastModifiedBy>Eren Özkara</cp:lastModifiedBy>
  <cp:revision>1</cp:revision>
  <dcterms:created xsi:type="dcterms:W3CDTF">2021-01-21T17:18:53Z</dcterms:created>
  <dcterms:modified xsi:type="dcterms:W3CDTF">2021-01-21T17:19:25Z</dcterms:modified>
</cp:coreProperties>
</file>