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2" r:id="rId4"/>
    <p:sldId id="258" r:id="rId5"/>
    <p:sldId id="260" r:id="rId6"/>
    <p:sldId id="259" r:id="rId7"/>
    <p:sldId id="264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1" r:id="rId16"/>
    <p:sldId id="27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1T13:02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53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21,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7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51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6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1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January 21,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99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5F51D0-3B5A-4FFF-A0E3-FC0ED4D2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r>
              <a:rPr lang="en-US" dirty="0"/>
              <a:t>Power </a:t>
            </a:r>
            <a:r>
              <a:rPr lang="en-US" dirty="0" err="1"/>
              <a:t>GuIde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F907479-16AB-4C99-A6BE-C4DE2E3BC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2428956"/>
          </a:xfrm>
        </p:spPr>
        <p:txBody>
          <a:bodyPr>
            <a:normAutofit/>
          </a:bodyPr>
          <a:lstStyle/>
          <a:p>
            <a:r>
              <a:rPr lang="tr-TR" sz="1800" dirty="0"/>
              <a:t>Eren ÖZKARA</a:t>
            </a:r>
          </a:p>
          <a:p>
            <a:r>
              <a:rPr lang="tr-TR" sz="1800" dirty="0"/>
              <a:t>Büşra Nur KOÇAK</a:t>
            </a:r>
          </a:p>
          <a:p>
            <a:r>
              <a:rPr lang="tr-TR" sz="1800" dirty="0"/>
              <a:t>Yunus ÇAY</a:t>
            </a:r>
            <a:endParaRPr lang="en-GB" sz="180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Wind Turbine Cartoons and Comics - funny pictures from CartoonStock">
            <a:extLst>
              <a:ext uri="{FF2B5EF4-FFF2-40B4-BE49-F238E27FC236}">
                <a16:creationId xmlns:a16="http://schemas.microsoft.com/office/drawing/2014/main" id="{B302E60F-A595-447C-BC24-D9A3EA356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71" y="127989"/>
            <a:ext cx="7698621" cy="63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051218-2B0D-488D-84EB-FF0E637ECF0A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 err="1"/>
              <a:t>Buck</a:t>
            </a:r>
            <a:r>
              <a:rPr lang="tr-TR" dirty="0"/>
              <a:t> </a:t>
            </a:r>
            <a:r>
              <a:rPr lang="tr-TR" dirty="0" err="1"/>
              <a:t>converter</a:t>
            </a:r>
            <a:r>
              <a:rPr lang="tr-TR" dirty="0"/>
              <a:t> </a:t>
            </a:r>
            <a:r>
              <a:rPr lang="tr-TR" dirty="0" err="1"/>
              <a:t>ınductor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880AF8F-826F-46D8-A31D-C3C4BFB9AA55}"/>
              </a:ext>
            </a:extLst>
          </p:cNvPr>
          <p:cNvSpPr txBox="1"/>
          <p:nvPr/>
        </p:nvSpPr>
        <p:spPr>
          <a:xfrm>
            <a:off x="1858780" y="3837482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Buck Converter Inductor</a:t>
            </a:r>
            <a:endParaRPr lang="en-US" noProof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FC61E71-6252-40EB-9098-653DAF183839}"/>
              </a:ext>
            </a:extLst>
          </p:cNvPr>
          <p:cNvSpPr txBox="1"/>
          <p:nvPr/>
        </p:nvSpPr>
        <p:spPr>
          <a:xfrm>
            <a:off x="1786435" y="6041275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noProof="1"/>
              <a:t>Buck Converter Inductor </a:t>
            </a:r>
            <a:r>
              <a:rPr lang="en-US" dirty="0"/>
              <a:t>Selection Table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71B9886-AB89-4573-8A6E-51C31825F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509"/>
            <a:ext cx="6180161" cy="287491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C510214-319A-4209-85A4-00605975C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593231"/>
            <a:ext cx="6096001" cy="2835769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13D8AEF1-478D-4A38-9F54-5840CB0C9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429" y="4353183"/>
            <a:ext cx="8953850" cy="154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3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B6DAFD-8438-47C0-AEB4-F3B2090DB3CF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/>
              <a:t>BUCK CONVERTER CAPACITOR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DC13222-4DDB-46E6-A345-4A9450A03EF0}"/>
              </a:ext>
            </a:extLst>
          </p:cNvPr>
          <p:cNvSpPr txBox="1"/>
          <p:nvPr/>
        </p:nvSpPr>
        <p:spPr>
          <a:xfrm>
            <a:off x="1858780" y="3837482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Buck Converter Capacitor</a:t>
            </a:r>
            <a:endParaRPr lang="en-US" noProof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16B2828-B555-4DA6-A8FD-93FB84204666}"/>
              </a:ext>
            </a:extLst>
          </p:cNvPr>
          <p:cNvSpPr txBox="1"/>
          <p:nvPr/>
        </p:nvSpPr>
        <p:spPr>
          <a:xfrm>
            <a:off x="1714091" y="5884863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en-US" dirty="0"/>
              <a:t>Selection Table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AFEA8A2-8E48-4CDD-AE15-37392D7F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91" y="4363874"/>
            <a:ext cx="6219495" cy="144459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5700A3C-4121-4B62-9AC4-14A0330AFA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6" y="973137"/>
            <a:ext cx="5972810" cy="284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0E94A64-3AAD-4C41-AF40-3301210ABA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1" y="973137"/>
            <a:ext cx="5972810" cy="2847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641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3C25956-D298-4BFC-A4B0-04383CD800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19" y="734519"/>
            <a:ext cx="8289561" cy="496503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06F245A-E836-4E7E-90AA-2CB66A87CC4C}"/>
              </a:ext>
            </a:extLst>
          </p:cNvPr>
          <p:cNvSpPr txBox="1"/>
          <p:nvPr/>
        </p:nvSpPr>
        <p:spPr>
          <a:xfrm>
            <a:off x="1768839" y="5756223"/>
            <a:ext cx="84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Figure</a:t>
            </a:r>
            <a:r>
              <a:rPr lang="tr-TR" dirty="0"/>
              <a:t> . </a:t>
            </a:r>
            <a:r>
              <a:rPr lang="tr-TR" dirty="0" err="1"/>
              <a:t>Capacitance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ESR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Converter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Capacitor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0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DE4F79-F00B-4BD9-A101-C1B3587D3505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 err="1"/>
              <a:t>Buck</a:t>
            </a:r>
            <a:r>
              <a:rPr lang="tr-TR" dirty="0"/>
              <a:t> Converter</a:t>
            </a:r>
            <a:r>
              <a:rPr lang="en-US" dirty="0"/>
              <a:t> </a:t>
            </a:r>
            <a:r>
              <a:rPr lang="en-US" dirty="0" err="1"/>
              <a:t>dıode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04FEBED-4A47-4364-97C2-FBC80A3810B9}"/>
              </a:ext>
            </a:extLst>
          </p:cNvPr>
          <p:cNvSpPr txBox="1"/>
          <p:nvPr/>
        </p:nvSpPr>
        <p:spPr>
          <a:xfrm>
            <a:off x="1858780" y="3837482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Buck Converter Diode</a:t>
            </a:r>
            <a:endParaRPr lang="en-US" noProof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D97220-F82C-41F2-9E5C-5804B958A9A8}"/>
              </a:ext>
            </a:extLst>
          </p:cNvPr>
          <p:cNvSpPr txBox="1"/>
          <p:nvPr/>
        </p:nvSpPr>
        <p:spPr>
          <a:xfrm>
            <a:off x="1796429" y="6204090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dirty="0" err="1"/>
              <a:t>Buck</a:t>
            </a:r>
            <a:r>
              <a:rPr lang="tr-TR" dirty="0"/>
              <a:t> Converter</a:t>
            </a:r>
            <a:r>
              <a:rPr lang="en-US" dirty="0"/>
              <a:t> Diode Selection Table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319FB41-F7C7-439D-9F0A-2D58C058B9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6" y="1058087"/>
            <a:ext cx="5972810" cy="277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B74B409-6F25-476B-A3D8-F33D80D928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181" y="1101542"/>
            <a:ext cx="5972810" cy="277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CC0D034-E0B5-4017-BF00-5F0944B5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041" y="4756350"/>
            <a:ext cx="8191929" cy="13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B414F-50FB-4D31-BC18-878F41C960F8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/>
              <a:t>BUCK CONVERTER SWITCH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D81193C-E578-4570-8998-AE13E01AC60C}"/>
              </a:ext>
            </a:extLst>
          </p:cNvPr>
          <p:cNvSpPr txBox="1"/>
          <p:nvPr/>
        </p:nvSpPr>
        <p:spPr>
          <a:xfrm>
            <a:off x="1868772" y="4331331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Buck Converter MOSFET</a:t>
            </a:r>
            <a:endParaRPr lang="en-US" noProof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59F9DC1-2FBF-44EB-9569-394B24A99452}"/>
              </a:ext>
            </a:extLst>
          </p:cNvPr>
          <p:cNvSpPr txBox="1"/>
          <p:nvPr/>
        </p:nvSpPr>
        <p:spPr>
          <a:xfrm>
            <a:off x="1796429" y="6351361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dirty="0" err="1"/>
              <a:t>Buck</a:t>
            </a:r>
            <a:r>
              <a:rPr lang="tr-TR" dirty="0"/>
              <a:t> Converter MOSFET </a:t>
            </a:r>
            <a:r>
              <a:rPr lang="en-US" dirty="0"/>
              <a:t>Selection Table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E6DC43E-03B7-41D2-99B2-2988468D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49" y="4931764"/>
            <a:ext cx="8136168" cy="139408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994ECB5-316C-42BA-BA28-2041798532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06" y="1174233"/>
            <a:ext cx="5972810" cy="277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366FEA6-5E15-49AA-BEC5-3C71A7F0CB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" y="1172182"/>
            <a:ext cx="5972810" cy="277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2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FC65B4-0E0A-48F2-BA49-DA0E29573BCC}"/>
              </a:ext>
            </a:extLst>
          </p:cNvPr>
          <p:cNvSpPr txBox="1">
            <a:spLocks/>
          </p:cNvSpPr>
          <p:nvPr/>
        </p:nvSpPr>
        <p:spPr>
          <a:xfrm>
            <a:off x="1050879" y="641866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tr-TR" dirty="0" err="1"/>
              <a:t>cONTROLLER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A4CA584-114B-4A19-B747-98F82EAC5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"/>
          <a:stretch/>
        </p:blipFill>
        <p:spPr>
          <a:xfrm>
            <a:off x="2386134" y="1537327"/>
            <a:ext cx="7996411" cy="67455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AA9B281-3498-4773-845C-5437C58CF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"/>
          <a:stretch/>
        </p:blipFill>
        <p:spPr>
          <a:xfrm>
            <a:off x="2343931" y="2273991"/>
            <a:ext cx="7996411" cy="180964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9F429D9-FB0A-4BAA-B817-A8378437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727" y="4145745"/>
            <a:ext cx="8080818" cy="88922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158CD6B7-B677-4FCC-AEA5-FFDFA0FBD37C}"/>
              </a:ext>
            </a:extLst>
          </p:cNvPr>
          <p:cNvSpPr txBox="1"/>
          <p:nvPr/>
        </p:nvSpPr>
        <p:spPr>
          <a:xfrm>
            <a:off x="2343931" y="5034968"/>
            <a:ext cx="799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Table</a:t>
            </a:r>
            <a:r>
              <a:rPr lang="tr-TR" dirty="0"/>
              <a:t> . Controller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5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491EC4-1AC0-4172-9A8F-F22C3FC4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05" y="226261"/>
            <a:ext cx="9810604" cy="1216024"/>
          </a:xfrm>
        </p:spPr>
        <p:txBody>
          <a:bodyPr/>
          <a:lstStyle/>
          <a:p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dıode</a:t>
            </a:r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8118CE2-945D-452F-8A9E-9DAD536C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90" y="4652210"/>
            <a:ext cx="9486219" cy="99009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EB245B4-1B48-4BB3-9C9A-3F900557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442285"/>
            <a:ext cx="3810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5D87557-EE7E-46EA-812F-5252D9E5CDDE}"/>
              </a:ext>
            </a:extLst>
          </p:cNvPr>
          <p:cNvSpPr txBox="1"/>
          <p:nvPr/>
        </p:nvSpPr>
        <p:spPr>
          <a:xfrm>
            <a:off x="1352890" y="5642309"/>
            <a:ext cx="948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Table</a:t>
            </a:r>
            <a:r>
              <a:rPr lang="tr-TR" dirty="0"/>
              <a:t> . </a:t>
            </a:r>
            <a:r>
              <a:rPr lang="tr-TR" dirty="0" err="1"/>
              <a:t>Battery</a:t>
            </a:r>
            <a:r>
              <a:rPr lang="tr-TR" dirty="0"/>
              <a:t> </a:t>
            </a:r>
            <a:r>
              <a:rPr lang="tr-TR" dirty="0" err="1"/>
              <a:t>Diode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9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47A1153-3747-4FF2-9625-6217C3D1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171376"/>
            <a:ext cx="10130780" cy="625892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BBF6075-F851-4FFB-8EDF-A7CB83F9ABCF}"/>
              </a:ext>
            </a:extLst>
          </p:cNvPr>
          <p:cNvSpPr txBox="1"/>
          <p:nvPr/>
        </p:nvSpPr>
        <p:spPr>
          <a:xfrm>
            <a:off x="1420837" y="6485206"/>
            <a:ext cx="8890781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. Bill of Materials </a:t>
            </a:r>
          </a:p>
        </p:txBody>
      </p:sp>
    </p:spTree>
    <p:extLst>
      <p:ext uri="{BB962C8B-B14F-4D97-AF65-F5344CB8AC3E}">
        <p14:creationId xmlns:p14="http://schemas.microsoft.com/office/powerpoint/2010/main" val="6540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AE7442-53D4-4B93-BE36-73AF8590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en-US" dirty="0" err="1"/>
              <a:t>ıntroductıon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13F170-3B1E-4376-982B-37E35CD8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Topology</a:t>
            </a:r>
          </a:p>
          <a:p>
            <a:r>
              <a:rPr lang="en-US" dirty="0"/>
              <a:t>Simulation Results</a:t>
            </a:r>
          </a:p>
          <a:p>
            <a:r>
              <a:rPr lang="en-US" dirty="0"/>
              <a:t>Component Selection</a:t>
            </a:r>
          </a:p>
          <a:p>
            <a:r>
              <a:rPr lang="en-US" dirty="0"/>
              <a:t>Control System</a:t>
            </a:r>
          </a:p>
          <a:p>
            <a:r>
              <a:rPr lang="en-US" dirty="0"/>
              <a:t>PCB Design</a:t>
            </a:r>
          </a:p>
          <a:p>
            <a:r>
              <a:rPr lang="en-US" dirty="0"/>
              <a:t>Thermal Calculations</a:t>
            </a:r>
            <a:endParaRPr lang="tr-TR" dirty="0"/>
          </a:p>
          <a:p>
            <a:r>
              <a:rPr lang="en-US" dirty="0"/>
              <a:t>Utilization Bonus</a:t>
            </a:r>
          </a:p>
          <a:p>
            <a:r>
              <a:rPr lang="en-US" dirty="0"/>
              <a:t>Industrial Product Bonus</a:t>
            </a:r>
          </a:p>
          <a:p>
            <a:r>
              <a:rPr lang="en-US" dirty="0"/>
              <a:t>Cheapest Design Bonus</a:t>
            </a:r>
          </a:p>
          <a:p>
            <a:r>
              <a:rPr lang="en-US" dirty="0"/>
              <a:t>Thermal Simulation Bonus</a:t>
            </a:r>
          </a:p>
        </p:txBody>
      </p:sp>
    </p:spTree>
    <p:extLst>
      <p:ext uri="{BB962C8B-B14F-4D97-AF65-F5344CB8AC3E}">
        <p14:creationId xmlns:p14="http://schemas.microsoft.com/office/powerpoint/2010/main" val="716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AFD2AB-4DAD-40DB-9AAF-CBDD68D3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TOPOLOGY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868973D-8936-408F-9860-E7D66DEB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3" y="1441556"/>
            <a:ext cx="10136015" cy="445832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6EF3D5C-B0C1-417C-B9AF-E467196F5A28}"/>
              </a:ext>
            </a:extLst>
          </p:cNvPr>
          <p:cNvSpPr txBox="1"/>
          <p:nvPr/>
        </p:nvSpPr>
        <p:spPr>
          <a:xfrm>
            <a:off x="1843790" y="6026046"/>
            <a:ext cx="819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 Final Topology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381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531C821-932A-4856-83B2-137F1A9AA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517778"/>
            <a:ext cx="11685342" cy="5139794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DAABDFA-AD3B-4F80-B772-29CE42BAFAC5}"/>
              </a:ext>
            </a:extLst>
          </p:cNvPr>
          <p:cNvSpPr txBox="1"/>
          <p:nvPr/>
        </p:nvSpPr>
        <p:spPr>
          <a:xfrm>
            <a:off x="1659988" y="5781822"/>
            <a:ext cx="893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 Rectifier Side of the Topology</a:t>
            </a:r>
          </a:p>
        </p:txBody>
      </p:sp>
    </p:spTree>
    <p:extLst>
      <p:ext uri="{BB962C8B-B14F-4D97-AF65-F5344CB8AC3E}">
        <p14:creationId xmlns:p14="http://schemas.microsoft.com/office/powerpoint/2010/main" val="391882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EB65956-310C-4664-8469-969E0832F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9" y="839449"/>
            <a:ext cx="11158501" cy="490806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FDC0B10-DFFC-467C-A28E-1312D9976C82}"/>
              </a:ext>
            </a:extLst>
          </p:cNvPr>
          <p:cNvSpPr txBox="1"/>
          <p:nvPr/>
        </p:nvSpPr>
        <p:spPr>
          <a:xfrm>
            <a:off x="1828800" y="59084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</a:t>
            </a:r>
            <a:r>
              <a:rPr lang="tr-TR" dirty="0"/>
              <a:t>3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tr-TR" dirty="0" err="1"/>
              <a:t>Buck</a:t>
            </a:r>
            <a:r>
              <a:rPr lang="tr-TR" dirty="0"/>
              <a:t> Converter</a:t>
            </a:r>
            <a:r>
              <a:rPr lang="en-US" dirty="0"/>
              <a:t> Side of the Topology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5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6148598-5ED6-4077-B197-D446D411D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1" y="884420"/>
            <a:ext cx="10851778" cy="4773151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EDA6CA6C-CC66-458D-AFC6-4E35828E7BC0}"/>
              </a:ext>
            </a:extLst>
          </p:cNvPr>
          <p:cNvSpPr txBox="1"/>
          <p:nvPr/>
        </p:nvSpPr>
        <p:spPr>
          <a:xfrm>
            <a:off x="1744394" y="5753686"/>
            <a:ext cx="873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</a:t>
            </a:r>
            <a:r>
              <a:rPr lang="tr-TR" dirty="0"/>
              <a:t>4</a:t>
            </a:r>
            <a:r>
              <a:rPr lang="en-US" dirty="0"/>
              <a:t>. </a:t>
            </a:r>
            <a:r>
              <a:rPr lang="tr-TR" dirty="0"/>
              <a:t>Controller</a:t>
            </a:r>
            <a:r>
              <a:rPr lang="en-US" dirty="0"/>
              <a:t> Side of the Topology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3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8ACCF1B-85AD-4250-BEF3-CB1BC92A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5755341"/>
            <a:ext cx="10160000" cy="884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Component selectıon</a:t>
            </a:r>
          </a:p>
        </p:txBody>
      </p:sp>
      <p:pic>
        <p:nvPicPr>
          <p:cNvPr id="4" name="Picture 3" descr="elektronik eşyalar, devre içeren bir resim&#10;&#10;Açıklama otomatik olarak oluşturuldu">
            <a:extLst>
              <a:ext uri="{FF2B5EF4-FFF2-40B4-BE49-F238E27FC236}">
                <a16:creationId xmlns:a16="http://schemas.microsoft.com/office/drawing/2014/main" id="{77160AAB-0171-465D-B0B6-7107E3EB4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67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86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4015F5-1EBD-4833-8BD1-69E9547C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19921"/>
            <a:ext cx="9810604" cy="674558"/>
          </a:xfrm>
        </p:spPr>
        <p:txBody>
          <a:bodyPr/>
          <a:lstStyle/>
          <a:p>
            <a:r>
              <a:rPr lang="en-US" dirty="0" err="1"/>
              <a:t>Rectıfıer</a:t>
            </a:r>
            <a:r>
              <a:rPr lang="en-US" dirty="0"/>
              <a:t> </a:t>
            </a:r>
            <a:r>
              <a:rPr lang="en-US" dirty="0" err="1"/>
              <a:t>dıode</a:t>
            </a:r>
            <a:endParaRPr lang="en-US" dirty="0"/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D762865F-A24F-416B-ACF0-F1EC9CDA7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06" y="956131"/>
            <a:ext cx="6141435" cy="3052197"/>
          </a:xfrm>
        </p:spPr>
      </p:pic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CA0F2385-3817-4EAA-8785-785795A125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83"/>
            <a:ext cx="5835706" cy="2781145"/>
          </a:xfr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B85525E-0AB3-4EBA-BA5B-9CC7B29A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002" y="4169980"/>
            <a:ext cx="8493996" cy="2286312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6723924F-2481-4267-B052-9F14DC6B91D4}"/>
              </a:ext>
            </a:extLst>
          </p:cNvPr>
          <p:cNvSpPr txBox="1"/>
          <p:nvPr/>
        </p:nvSpPr>
        <p:spPr>
          <a:xfrm>
            <a:off x="1858780" y="3837482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Rectifier Diode</a:t>
            </a:r>
            <a:endParaRPr lang="en-US" noProof="1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00E05FD-0704-4684-BF87-482C4D5CDCC1}"/>
              </a:ext>
            </a:extLst>
          </p:cNvPr>
          <p:cNvSpPr txBox="1"/>
          <p:nvPr/>
        </p:nvSpPr>
        <p:spPr>
          <a:xfrm>
            <a:off x="1796429" y="6456292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Rectifier Diode Selection Table</a:t>
            </a:r>
          </a:p>
        </p:txBody>
      </p:sp>
    </p:spTree>
    <p:extLst>
      <p:ext uri="{BB962C8B-B14F-4D97-AF65-F5344CB8AC3E}">
        <p14:creationId xmlns:p14="http://schemas.microsoft.com/office/powerpoint/2010/main" val="27866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9DB2DE50-164B-4CD1-860C-77F98F8D8720}"/>
              </a:ext>
            </a:extLst>
          </p:cNvPr>
          <p:cNvSpPr txBox="1">
            <a:spLocks/>
          </p:cNvSpPr>
          <p:nvPr/>
        </p:nvSpPr>
        <p:spPr>
          <a:xfrm>
            <a:off x="1050879" y="119921"/>
            <a:ext cx="9810604" cy="6745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tr-TR" dirty="0" err="1"/>
              <a:t>Dc</a:t>
            </a:r>
            <a:r>
              <a:rPr lang="tr-TR" dirty="0"/>
              <a:t> </a:t>
            </a:r>
            <a:r>
              <a:rPr lang="tr-TR" dirty="0" err="1"/>
              <a:t>lınk</a:t>
            </a:r>
            <a:r>
              <a:rPr lang="tr-TR" dirty="0"/>
              <a:t> </a:t>
            </a:r>
            <a:r>
              <a:rPr lang="tr-TR" dirty="0" err="1"/>
              <a:t>capacıtor</a:t>
            </a:r>
            <a:endParaRPr lang="en-US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67E7141-DFC7-4CEE-B086-4AC22C99D6D0}"/>
              </a:ext>
            </a:extLst>
          </p:cNvPr>
          <p:cNvSpPr txBox="1"/>
          <p:nvPr/>
        </p:nvSpPr>
        <p:spPr>
          <a:xfrm>
            <a:off x="1858779" y="3560911"/>
            <a:ext cx="84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noProof="1"/>
              <a:t>Figure . Voltage and Current Waveforms of DC Link Capacitor</a:t>
            </a:r>
            <a:endParaRPr lang="en-US" noProof="1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1F2AE14-3F6F-40F6-98CB-1C9E4F40AD33}"/>
              </a:ext>
            </a:extLst>
          </p:cNvPr>
          <p:cNvSpPr txBox="1"/>
          <p:nvPr/>
        </p:nvSpPr>
        <p:spPr>
          <a:xfrm>
            <a:off x="1796429" y="6456292"/>
            <a:ext cx="859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. </a:t>
            </a:r>
            <a:r>
              <a:rPr lang="tr-TR" dirty="0"/>
              <a:t>DC Link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en-US" dirty="0"/>
              <a:t>Selection Table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AF7D5B35-AE18-49A7-B919-89FDE0139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190"/>
            <a:ext cx="6096001" cy="2905195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7AF6BB48-EF8D-4792-B40F-89CE47A05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1" y="634849"/>
            <a:ext cx="6193988" cy="2953062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7E1A2804-E133-4E2E-9D06-5DB544CFC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767" y="3930244"/>
            <a:ext cx="8434465" cy="254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35880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1"/>
      </a:lt2>
      <a:accent1>
        <a:srgbClr val="C34D9B"/>
      </a:accent1>
      <a:accent2>
        <a:srgbClr val="A83BB1"/>
      </a:accent2>
      <a:accent3>
        <a:srgbClr val="894DC3"/>
      </a:accent3>
      <a:accent4>
        <a:srgbClr val="493FB3"/>
      </a:accent4>
      <a:accent5>
        <a:srgbClr val="4D73C3"/>
      </a:accent5>
      <a:accent6>
        <a:srgbClr val="3B93B1"/>
      </a:accent6>
      <a:hlink>
        <a:srgbClr val="3F54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218</Words>
  <Application>Microsoft Office PowerPoint</Application>
  <PresentationFormat>Geniş ekran</PresentationFormat>
  <Paragraphs>45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Arial</vt:lpstr>
      <vt:lpstr>Bembo</vt:lpstr>
      <vt:lpstr>ArchiveVTI</vt:lpstr>
      <vt:lpstr>Power GuIde</vt:lpstr>
      <vt:lpstr> ıntroductıon</vt:lpstr>
      <vt:lpstr>FINAL TOPOLOGY</vt:lpstr>
      <vt:lpstr>PowerPoint Sunusu</vt:lpstr>
      <vt:lpstr>PowerPoint Sunusu</vt:lpstr>
      <vt:lpstr>PowerPoint Sunusu</vt:lpstr>
      <vt:lpstr>Component selectıon</vt:lpstr>
      <vt:lpstr>Rectıfıer dıode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Battery dıode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Guide</dc:title>
  <dc:creator>Eren Özkara</dc:creator>
  <cp:lastModifiedBy>Eren Özkara</cp:lastModifiedBy>
  <cp:revision>13</cp:revision>
  <dcterms:created xsi:type="dcterms:W3CDTF">2021-01-20T18:04:58Z</dcterms:created>
  <dcterms:modified xsi:type="dcterms:W3CDTF">2021-01-21T13:47:27Z</dcterms:modified>
</cp:coreProperties>
</file>