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8"/>
  </p:notesMasterIdLst>
  <p:handoutMasterIdLst>
    <p:handoutMasterId r:id="rId9"/>
  </p:handoutMasterIdLst>
  <p:sldIdLst>
    <p:sldId id="299" r:id="rId2"/>
    <p:sldId id="300" r:id="rId3"/>
    <p:sldId id="301" r:id="rId4"/>
    <p:sldId id="302" r:id="rId5"/>
    <p:sldId id="304" r:id="rId6"/>
    <p:sldId id="303" r:id="rId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6" autoAdjust="0"/>
    <p:restoredTop sz="91736" autoAdjust="0"/>
  </p:normalViewPr>
  <p:slideViewPr>
    <p:cSldViewPr snapToGrid="0" snapToObjects="1">
      <p:cViewPr varScale="1">
        <p:scale>
          <a:sx n="67" d="100"/>
          <a:sy n="67" d="100"/>
        </p:scale>
        <p:origin x="84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0F42DCC-4728-442F-AF0B-C97EA83B1960}"/>
              </a:ext>
            </a:extLst>
          </p:cNvPr>
          <p:cNvSpPr txBox="1"/>
          <p:nvPr/>
        </p:nvSpPr>
        <p:spPr>
          <a:xfrm>
            <a:off x="4572000" y="2271711"/>
            <a:ext cx="4086225" cy="52322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EE464- TERM PROJECT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51DD77E-261B-4DD4-AF42-E26F4A5E5AF9}"/>
              </a:ext>
            </a:extLst>
          </p:cNvPr>
          <p:cNvSpPr txBox="1"/>
          <p:nvPr/>
        </p:nvSpPr>
        <p:spPr>
          <a:xfrm>
            <a:off x="4724400" y="3563661"/>
            <a:ext cx="4086225" cy="92333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Büşra Nur Koçak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Defne Nur Korkmaz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Mustafa Mert Sarıkaya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CC01C10-C188-4BAD-A28D-F3DF456FE98C}"/>
              </a:ext>
            </a:extLst>
          </p:cNvPr>
          <p:cNvSpPr txBox="1"/>
          <p:nvPr/>
        </p:nvSpPr>
        <p:spPr>
          <a:xfrm>
            <a:off x="4795837" y="5625053"/>
            <a:ext cx="4086225" cy="738664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May 9, 2021</a:t>
            </a:r>
          </a:p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Topology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Project </a:t>
            </a:r>
            <a:r>
              <a:rPr lang="tr-TR" dirty="0" err="1"/>
              <a:t>design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How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critical</a:t>
            </a:r>
            <a:r>
              <a:rPr lang="tr-TR" dirty="0"/>
              <a:t> </a:t>
            </a:r>
            <a:r>
              <a:rPr lang="tr-TR" dirty="0" err="1"/>
              <a:t>components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Our</a:t>
            </a:r>
            <a:r>
              <a:rPr lang="tr-TR" dirty="0"/>
              <a:t> plan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Magnetic</a:t>
            </a:r>
            <a:r>
              <a:rPr lang="tr-TR" dirty="0"/>
              <a:t> </a:t>
            </a:r>
            <a:r>
              <a:rPr lang="tr-TR" dirty="0" err="1"/>
              <a:t>design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Controller </a:t>
            </a:r>
            <a:r>
              <a:rPr lang="tr-TR" dirty="0" err="1"/>
              <a:t>selection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ideas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it is not </a:t>
            </a:r>
            <a:r>
              <a:rPr lang="tr-TR" dirty="0" err="1"/>
              <a:t>completed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PCB </a:t>
            </a:r>
            <a:r>
              <a:rPr lang="tr-TR" dirty="0" err="1"/>
              <a:t>design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880485"/>
            <a:ext cx="8229600" cy="614499"/>
          </a:xfrm>
        </p:spPr>
        <p:txBody>
          <a:bodyPr/>
          <a:lstStyle/>
          <a:p>
            <a:pPr algn="ctr"/>
            <a:r>
              <a:rPr lang="tr-TR" sz="2800" b="1" dirty="0">
                <a:solidFill>
                  <a:schemeClr val="tx1"/>
                </a:solidFill>
              </a:rPr>
              <a:t>TOPOLOGY SELECTION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400" b="1" dirty="0"/>
              <a:t>FLYBACK CONVERTER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 algn="ctr" rtl="0">
              <a:lnSpc>
                <a:spcPct val="110000"/>
              </a:lnSpc>
              <a:buNone/>
            </a:pPr>
            <a:endParaRPr lang="tr-TR" sz="2000" b="1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Better</a:t>
            </a:r>
            <a:r>
              <a:rPr lang="tr-TR" sz="2000" dirty="0"/>
              <a:t> </a:t>
            </a:r>
            <a:r>
              <a:rPr lang="tr-TR" sz="2000" dirty="0" err="1"/>
              <a:t>utilization</a:t>
            </a:r>
            <a:r>
              <a:rPr lang="tr-TR" sz="2000" dirty="0"/>
              <a:t> of </a:t>
            </a:r>
            <a:r>
              <a:rPr lang="tr-TR" sz="2000" dirty="0" err="1"/>
              <a:t>transformer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Continuous</a:t>
            </a:r>
            <a:r>
              <a:rPr lang="tr-TR" sz="2000" dirty="0"/>
              <a:t> </a:t>
            </a:r>
            <a:r>
              <a:rPr lang="tr-TR" sz="2000" dirty="0" err="1"/>
              <a:t>output</a:t>
            </a:r>
            <a:r>
              <a:rPr lang="tr-TR" sz="2000" dirty="0"/>
              <a:t> </a:t>
            </a:r>
            <a:r>
              <a:rPr lang="tr-TR" sz="2000" dirty="0" err="1"/>
              <a:t>current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Easier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control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/>
              <a:t>DCM </a:t>
            </a:r>
            <a:r>
              <a:rPr lang="tr-TR" sz="2000" dirty="0" err="1"/>
              <a:t>operation</a:t>
            </a:r>
            <a:endParaRPr lang="tr-TR" sz="20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600" dirty="0" err="1"/>
              <a:t>Smaller</a:t>
            </a:r>
            <a:r>
              <a:rPr lang="tr-TR" sz="1600" dirty="0"/>
              <a:t> </a:t>
            </a:r>
            <a:r>
              <a:rPr lang="tr-TR" sz="1600" dirty="0" err="1"/>
              <a:t>transformer</a:t>
            </a:r>
            <a:endParaRPr lang="tr-TR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600" dirty="0" err="1"/>
              <a:t>Reduce</a:t>
            </a:r>
            <a:r>
              <a:rPr lang="tr-TR" sz="1600" dirty="0"/>
              <a:t> </a:t>
            </a:r>
            <a:r>
              <a:rPr lang="tr-TR" sz="1600" dirty="0" err="1"/>
              <a:t>switching</a:t>
            </a:r>
            <a:r>
              <a:rPr lang="tr-TR" sz="1600" dirty="0"/>
              <a:t> </a:t>
            </a:r>
            <a:r>
              <a:rPr lang="tr-TR" sz="1600" dirty="0" err="1"/>
              <a:t>losses</a:t>
            </a:r>
            <a:endParaRPr lang="tr-TR" sz="1600" dirty="0"/>
          </a:p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492CAD1-57B0-492F-8870-8040436626F8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72000" y="2393051"/>
            <a:ext cx="4041775" cy="237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4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02899-E44A-47D4-973B-0A9F252C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255F989-0DEB-4611-9316-8D9174D19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E2BD829-2EC9-41AF-BF2D-942C402E834A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20CC543-FD13-4B90-BED3-02F5FE62003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0DA43D4-B187-4F1B-A53E-735E181DDC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8AB0CD-F6CB-48CB-A8B7-5D70D258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028B9517-6BCE-415B-A19E-5C8E6B2E52B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6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4781</TotalTime>
  <Words>98</Words>
  <Application>Microsoft Office PowerPoint</Application>
  <PresentationFormat>Ekran Gösterisi (4:3)</PresentationFormat>
  <Paragraphs>31</Paragraphs>
  <Slides>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4" baseType="lpstr">
      <vt:lpstr>Arial</vt:lpstr>
      <vt:lpstr>BentonSansTRUReg</vt:lpstr>
      <vt:lpstr>Calibri</vt:lpstr>
      <vt:lpstr>Calibri (Headings)</vt:lpstr>
      <vt:lpstr>Century Gothic</vt:lpstr>
      <vt:lpstr>Constantia</vt:lpstr>
      <vt:lpstr>Wingdings 2</vt:lpstr>
      <vt:lpstr>Flow</vt:lpstr>
      <vt:lpstr>PowerPoint Sunusu</vt:lpstr>
      <vt:lpstr>PowerPoint Sunusu</vt:lpstr>
      <vt:lpstr>What should the presentation include?</vt:lpstr>
      <vt:lpstr>TOPOLOGY SELECTION</vt:lpstr>
      <vt:lpstr>PowerPoint Sunusu</vt:lpstr>
      <vt:lpstr>PowerPoint Sunusu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Büşra Koçak</cp:lastModifiedBy>
  <cp:revision>300</cp:revision>
  <cp:lastPrinted>2013-02-15T02:19:28Z</cp:lastPrinted>
  <dcterms:created xsi:type="dcterms:W3CDTF">2013-02-15T04:31:56Z</dcterms:created>
  <dcterms:modified xsi:type="dcterms:W3CDTF">2021-05-07T21:15:00Z</dcterms:modified>
</cp:coreProperties>
</file>