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6" r:id="rId9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0:36:33.8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1687 421 24575,'-71'-5'0,"5"2"0,-30 11 0,-2 3 0,21-7 0,12 9 0,-10 7 0,11 5 0,20 6 0,4 9 0,-15 25 0,-6 14 0,4-5 0,-3-1 0,3 2 0,8-2 0,1 7 0,1-2 0,8-12 0,1-2 0,2 0 0,2-3 0,1 0 0,-1 5 0,-2 8 0,-4 8 0,2 0 0,4-7-854,5-10 0,3-5 0,2 3 854,-3 14 0,1 2 0,6-6 0,5-6 0,5-1-237,5-1 1,2 7-1,1 0 237,-1 1 0,-1 1 0,3 4 0,3-2 0,1 5 0,2 0 0,2-3-972,5 11 0,2-3 0,2-1 972,0 0 0,3 0 0,7 1 0,4-8 0,7 1 0,2 0 0,-1-6 0,-2-2 0,0-5 0,6 7 0,1 0 0,6 7 0,3 4 0,1-2 0,0-7-260,0-3 0,-1-7 0,5 1 1,14 11 259,-18-22 0,9 7 0,6 4 0,6 5 0,4 2 0,2 2 0,2 0 0,-1 0 0,-2-3 0,-3-3 0,-5-5 0,-6-5-447,6 4 1,-6-5 0,-4-5 0,-1-1 0,1 1 0,5 2 0,6 6 446,-7-6 0,6 5 0,3 4 0,4 3 0,2 1 0,1 0 0,0 0 0,-2-3 0,-2-2 0,-4-5 0,-5-6 0,-5-6-379,16 9 1,-9-11-1,-4-5 1,2 1 0,7 5 378,2 4 0,5 4 0,3 2 0,2 1 0,0-1 0,-2-1 0,-3-4-268,-1-2 1,-3-4-1,-1-1 1,1 0 0,1 1-1,4 3 268,-7-3 0,2 3 0,3 1 0,1 1 0,0 0 0,-1-2 0,-3-2 0,-3-3-234,16 7 1,-4-5 0,-2-1 0,2-1 0,6 4 233,-17-10 0,2 2 0,3 0 0,1 1 0,2 0 0,1-1 0,1-1 0,-1-2 0,3-1 0,0-1 0,0-1 0,2-2 0,1 1 0,1-1 0,2 0 0,2 0 0,-6-3 0,3 1 0,1 0 0,3 0 0,0 0 0,1-1 0,-1-1 0,-1 0 0,-1-2 0,-3-1 0,-1-2 0,-2 0 0,-1-1 0,0-1 0,-1-1 0,0-1 0,0-1 0,1-1 0,1 0 0,2-1 0,0-1 0,1-1 0,-1-1 0,1-1 0,1 0 0,0-1 0,2-1 0,0 1-79,-2-2 0,3-1 1,2-1-1,0 0 1,1 0-1,-1-1 1,-2 0-1,-1-1 1,-3 1-1,-4 0 79,11 0 0,-4 1 0,-4-1 0,-1 0 0,0-1 0,2 0 0,4 0 0,-7 0 0,5-1 0,3 1 0,1-1 0,-1-1 0,-3 1 0,-3-1 0,-7-1 0,-8 0 0,21-1 0,-13-1 0,-3-1 0,4-2-21,-3-3 0,4-2 0,0-1 0,-3-1 1,-4 1 20,21-1 0,-5-1 0,0-3 264,-14-2 1,2-2 0,-2-2 0,-7 3-265,19-5 0,3-3 0,-22 3 0,11-6 0,3-1 0,-3 0 0,-10 4 0,-3 1 0,-8 2 0,7-2 0,17-6 0,8-2 0,3-2 0,-7-1 609,-18 3 1,-4 0 0,-2-1 0,2 1-610,0 2 0,1 1 0,0-1 0,4-1 0,0-2 0,4-2 0,1-2 0,0 1 0,-3 2 0,9-4 0,-1 2 0,-1-1 0,3-1 0,-8 1 0,4-1 0,-1-2 0,-1 1 0,-4 2 0,0-3 0,-3 1 0,-3 0 0,2 1 522,1 1 1,2-1-1,-3 1 1,-6 1-523,1-6 0,-6 2 0,-6 3 0,-5 2 0,-1 0 1092,4-6 0,4-5 0,1-4-1038,6-12 1,0-4-1,-1 1-54,-8 8 0,-2 2 0,2-5 0,-4 1 0,3-6 0,0 0 0,-6 6 323,-4 6 1,-4 5 0,1-1-324,3-2 0,1 0 0,-2-1 0,18-27 0,-3 3 0,-15 28 0,1-4 15,-4-3 0,4-9 0,1-2 1,-6 9-16,7-6 0,-2 1 917,2-2 0,3-5 0,-8 7-917,-14 15 0,-4 4 0,5-3 0,-2 0 0,7-32 0,4-5 0,-13 26 0,0-3 0,-1-3 0,1-4 0,-4 7 0,1-4 0,-2 4 1159,0-5 1,-1-1-1160,0-3 0,2-5 0,-4 4 0,-2 1 0,-1-2-655,5-10 0,4-9 0,-4 7 655,-4 4 0,-3-1 0,-3 11 0,0-8 0,-1-1 0,-1 4 0,-2-3 0,-1 4 0,-4-3 0,-3-15 0,-4-3 0,-2 2-177,-1 13 0,-3 2 1,-5 4 176,-5 11 0,-5 3 0,1 0 0,1-1 0,1 1 0,-4-5 0,-7-7 0,-5-6 0,-1 0 0,1 4 0,-4-5 0,0 5 0,0-1 0,-3-7 0,0 1 0,-1 5 0,3 16 0,1 4 0,5 10 0,-17-18 0,3 7 0,1 2 0,-1 2 0,16 15 0,-2 0 0,-6-1 0,0 2 0,-27-20 0,11 9 0,-9-1 0,15 17 0,-4 3 0,-4 0 0,-10-3 0,-4 0 0,-2 1 404,0 0 0,-1 2 0,-5 1-404,7 7 0,-5 1 0,-1 1 0,1 1-820,4 0 1,0 0 0,0 1 0,0 0 468,1 2 0,3 0 0,-6-1 0,-10-1 351,9 2 0,-10-2 0,-7 0 0,-4-2 0,-2 1 0,2 0 0,6 2 0,7 2 0,-9-1 0,9 2 0,2 2 0,-3-1 0,-10-1 0,17 2 0,-7-2 0,-5 0 0,-3 0 0,-1 0 0,2 0 0,2 1 0,7 1 0,7 2 0,-11-1 0,8 2 0,5 1 0,-1 0 0,-5 1 0,-1 0 0,-4 1 0,-2 0 0,2 1 0,2 0 0,6 0 0,-6 1 0,9 1 0,-4 0 0,-13 0 0,22 1 0,-10 0 0,-6 1 0,-5-1 0,-4 1 0,-1 0 0,1 0 0,3 0 0,4 1 0,7 0 0,-6 1 0,7 0 0,3 1 0,2 0 0,-2 0 0,-5 0 0,-5 0 0,10 0 0,-6 0 0,-3-1 0,-2 1 0,-3 0 0,0 1 0,0-1 0,1 0 0,3 1 0,4 0 0,4 0 0,-15 2 0,5 0 0,3 0 0,2 1 0,1-1 0,-2 2 0,-2-1 0,4 1 0,-2 0 0,-1 0 0,-1 1 0,2-1 0,2 1 0,2-1 0,5 0 0,-15 1 0,5 0 0,3-1 0,0 1 0,-5 0 0,-2 0 0,-4 2 0,-3-1 0,2 0 0,5 0 0,7-2-265,0 0 1,8-1-1,2 0 1,-5-1 264,6 0 0,-4 0 0,-1-1 0,2 1 0,5-2 0,-21 1 0,5-1 0,-3-1 0,7-1 0,-4-1 0,1 0 0,8-1-247,11 1 0,6 0 0,-6 0 247,-13 0 0,-10 0 0,1 0 0,10 0 0,-15 0 0,3 0 0,11 0 0,-5 0 0,9 0 0,11 0 0,1 0 0,-4 0 0,-6 0 0,8 0 0,11 0 0,-3 0 0,-14 1 0,-16 1 0,-2 0 0,12 0 0,-7 2 0,1 0 0,15 0 0,-10 0 0,3 0 0,13-1 0,8 2 0,7-2 0,-3 1 0,3-1 936,-32-3-936,11 0 0,-5 0 1638,12 0 0,-1 0-1083,-21 0 1,3 0-556,-13 0 1008,42 0 1,-2 0-1009,-10 0 0,3 0 0,-26 0 0,35 0 0,4 0 1197,-4 0-1197,2 0 0,-36 0 0,4 0 0,1 0 0,-2 0 0,-9 0 0,-1 0 0,5 0 0,30 0 0,-4 0 0,4 0 0,23 0 0,-28 0 0,57 0 0,-7 0 0,4-3 0,-25 2 0,12-2 0,-17 3 0,-4 0 0,21 4 0,-17 5 0,30-3 0,6 2 0,10-4 0,3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1:42:12.3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83 0 24575,'0'35'0,"0"-13"0,0 16 0,0 12 0,0 2 0,0 8 0,2 0 0,-4 5 0,-10 1 0,0-6 0,6-3 0,-12 7 0,1-11 0,15-39 0,-8 7 0,5-10 0,48-16 0,10-18 0,35-5 0,7-1 0,-46 7 0,-2 2 0,33-3 0,-10 4 0,-36 7 0,16 11 0,-16-10 0,4 10 0,6-28 0,-27 12 0,28-29 0,-26 15 0,8-9 0,-9 16 0,-7 3 0,-6 6 0,-5-6 0,0 3 0,0-22 0,-16 19 0,-3-17 0,-5 21 0,-12-8 0,23 12 0,-7 20 0,21 6 0,6 30 0,6 1 0,1 9 0,-7 2 0,0 22 0,-7-2 0,0-15 0,0 0 0,0 20 0,0-1 0,0-47 0,0-7 0,5-1 0,2 5 0,9-5 0,1 8 0,4-5 0,-9-5 0,2-2 0,-13-10 0,4 0 0,-5 0 0,0-5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1:42:47.6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24575,'21'0'0,"3"0"0,-12 0 0,13 5 0,-13-4 0,52 13 0,-43-12 0,33 8 0,-24-6 0,-15-3 0,14 9 0,-14-9 0,-4 4 0,4-1 0,-6-2 0,1 2 0,-4 1 0,3-4 0,1 8 0,2-7 0,3 2 0,5 6 0,-3-8 0,9 12 0,6-8 0,-13 0 0,18 4 0,-13-3 0,17 5 0,-5 0 0,10 0 0,-21-5 0,7 4 0,-20-10 0,30 10 0,-21-5 0,16 0 0,-13-1 0,-11-5 0,7 5 0,-10-4 0,0 4 0,0-5 0,-5 4 0,3-3 0,-3 4 0,1-5 0,-2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1:42:49.2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46 0 24575,'12'17'0,"22"21"0,-11-21 0,15 22 0,-22-27 0,-3 5 0,8-1 0,-9 1 0,3 4 0,-4-5 0,4 13 0,-8-15 0,2 10 0,-4-18 0,-4 20 0,4-16 0,-5 18 0,0-13 0,-5-3 0,-1 3 0,-24 11 0,-1 3 0,-4 1 0,9-4 0,11-11 0,-2 1 0,-14 21 0,12-12 0,-6 16 0,14-23 0,6 6 0,-5-12 0,9 3 0,-8-4 0,7-1 0,-2 0 0,4-4 0,0-2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2:37:19.5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24575,'96'0'0,"0"0"0,-1 0 0,1 0 0,0 0 0,-1 0 0,1 0 0,0 0 0,0 0 0,-1 0 0,1 0 0,0 0 0,0 0 0,-1 0 0,1 0 0,0 0 0,-1 0 0,1 0 0,0 0 0,0 0 0,-1 0 0,14 0 0,7 0 0,7 0 0,4 0 0,3 0 0,-1 0 0,-2 0 0,-5 0 0,-6 0 0,-8 0 0,-11 0 0,-13 0 0,-15 0 0,-17 0 0,-20 0 0,-20 0 0,-63 0 0,-17 0 0,47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2:37:22.0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66 24575,'34'0'0,"13"0"0,-6 0 0,20 0 0,-3-2 0,1-3 0,9-2 0,20 0 0,-4-1 0,-36 1 0,43 0 0,-67 7 0,5 0 0,1-5 0,9 4 0,2-9 0,-11 8 0,-4-2 0,-11 4 0,-3 0 0,13 0 0,-12 0 0,48 0 0,-29 0 0,34 0 0,-37 0 0,-7 0 0,-7 0 0,0 0 0,-4 0 0,3 0 0,-5 0 0,1 0 0,-1 0 0,4 0 0,-2 0 0,4 0 0,11 0 0,-6 0 0,14 0 0,-5 0 0,-10 0 0,18 0 0,-22 0 0,10 0 0,-19 0 0,-2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2:37:24.1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3353 24575,'0'-59'0,"0"-1"0,0 5 0,0-7 0,0-27 0,0-14 0,0 10 0,0 12 0,0-1-325,0 5 1,0-9 0,0-2-1,0 12 325,0-13 0,0 9-708,0 12 0,0 1 708,0-9 0,0 1 0,0 19 0,0 0 321,0-17 1,0-3-322,-1 8 0,2 0 0,1 0 0,3-5 0,2-5 0,1-8 0,0 9 0,2 14 0,-1 1 0,-1-12 0,0-7 0,-1 11 0,4-16 612,-9 12-612,3 18 1459,-5 18-1459,0 9 0,5-42 0,-3-2 0,1 19 0,-1-1 0,-2-39 0,0 39 0,0 17 0,0 23 0,0 5 0,0 4 0,0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2:37:33.39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24575,'92'0'0,"-1"0"0,0 0 0,1 0 0,-1 0 0,1 0 0,-1 0 0,-3 4 0,0 0 0,2 1 0,1 1 0,2 1 0,2 0 0,2-1 0,3 1 0,2 0-253,-13-1 1,3-1 0,1 0 0,2 0 0,2 1 0,1-1 0,2 1 0,1 0 0,1 1 0,2 0 0,1 1 0,1 0 0,0 2 79,-18-2 1,1 1-1,0 0 1,2 1-1,1 0 1,1 1-1,0-1 1,2 2-1,0-1 1,0 1-1,2 0 1,-1 0 0,2 1-1,-1-1 1,1 1-1,0 0 1,0 0-1,0-1 1,0 1 23,-6-1 0,1 0 0,0 1 0,1 0 0,1 0 0,0 0 0,1 0 0,0 0 0,0 1 0,0-1 0,1 1 0,-1 0 0,1 0 0,-1-1 0,0 1 0,0 0 1,0 0-1,-1-1 0,-1 1 0,0-1 0,-1 1 0,0-1-24,7 1 1,0 1-1,-1-1 1,0 0-1,0 1 1,0-1-1,-1 0 1,0 0-1,-1 1 1,0-1-1,0 0 1,0 0 0,0 1-1,-1-1 1,0 0-1,0 0 1,0 1-1,-1-1 1,1 0 102,1 1 1,1 0 0,2 0 0,0 0-1,1 0 1,0 1 0,-1-1 0,0 0-1,-1 1 1,-1-1 0,-1 0 0,-3-1-1,-1 1 1,-3-1 0,-3-1 0,-3 0-1,-3 0 1,-4-1 69,32 5 0,-6-1 0,-6-1 0,-4 0 0,-3-1 0,-4 0 0,-2-1 0,-2-1-226,17 4 0,-3-2 0,-5 0 0,-6-1 0,-6-1 226,2 0 0,-8 0 0,6 0 0,11 2 0,10 2 0,-1 0 0,-12-2 0,10 1 0,0-1 0,-6 1 0,13 3 0,-6 0 0,-26-4 2461,-12 3-2461,26-2 0,-15-3 0,-14-4 1638,8 1 0,12 4-1499,2 1 0,7 3 0,-4-3-139,3-2 0,1 0 1092,-4 2 0,5 1 0,-6 0 31,1 0 0,-9-2-1123,-23-3 0,-1 0 0,20 4 0,-6 0 3276,-20-4-2780,-32-9-459,-6-19-37,-8-6 0,-5-3 0,2 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2:37:35.56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2 24575,'64'0'0,"-8"0"0,6 0 0,14 0 0,15 0-547,-13 0 1,16 0 0,9 0 0,4 0 0,-4 0 0,-11 0-274,1 0 1,-7 0 0,-1 0 0,10 0 350,-12 0 1,7 0 0,5 0 0,2 0 0,-3 0 0,-5 0 0,-9 0-14,6 0 1,-8 0-1,-4 0 1,1 0 481,21 0 0,-1 0 0,7 0 73,-16 0 0,6 0 0,3 0 0,0 0 1,-2 0-74,-8 0 0,-1 0 0,-1 0 0,2 0 0,4 0 0,-1 0 0,2-1 0,2 1 0,3 0 0,1 0 0,1 1 0,0 1 0,4 0 0,3 0 0,0 1 0,-3 1 0,-4-1 0,-8 0-595,15 0 1,-10 0-1,-2 0 1,5 2 594,-13-1 0,6 0 0,2 1 0,-4 1 0,-7-1 0,-13 1 0,16 4 0,-12 1 1237,6-1 0,0 1-1237,-7-2 0,3 2 0,1 4 0,6 3 0,-4-2 0,2-3 0,3 1 0,-15 2 0,6 3 0,5 2 0,0 0 0,10 4 0,3 1 0,0 1 0,-4-2 0,4 0 0,-4 0 0,3 1 233,-8 0 1,6 2 0,-5-1 0,-12-3-234,-6 0 0,-5-1 265,3 2 0,4 3 0,-5-1-265,-7-1 0,-1 1 1638,28 15 0,-7-3-1393,-24-8 1091,1 6-1336,-2 0 0,2 0 2385,27 13-2385,-27-9 0,-4-3 0,-7-8 1843,-14-8-1843,-9 0 480,0-2-480,5 20 0,4 2 0,4 4 0,-5-3 0,0 1 0,12 17 0,0-1 0,8 15 0,-14-23 0,-1 3 0,0-1 0,-3-11 0,2 9 0,-2-3 0,-14-25 0,9 11 0,-4 3 0,6 18 0,-6 2 0,5 11 0,-15-21 0,7 13 0,-15-39 0,3 15 0,1-20 0,-4-1 0,4 4 0,0-4 0,0-4 0,1-3 0,-2-9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2:37:38.46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2792 22476,'95'-22'0,"0"0"0,-1 0 0,1 1 0,-1-1 0,1 0 0,0 0 0,-1 0 0,1 0 0,0 0 0,-1 1 0,1-1 0,0 0 0,-1 0 0,1 0 0,-1 0 0,1 0 0,0 1 0,-1-1 0,1 0 0,0 0 0,-1 0 0,9 0 0,-5 0 0,-4 3 0,-3 0 0,-2 0 0,-1 1 0,0 0 0,0 0 0,1 0 0,2-2 0,4 0 0,2-2 0,6-1 0,5-3-118,-27 7 1,4-2 0,3 0 0,3-2 0,4-1 0,1-1 0,3 0 0,1-1 0,3 0 0,0-1 0,2-1 0,0 1 0,1-1 0,-1 0 0,1 0 0,-1 0 0,0 0 0,-2 1 0,-1 0 0,-2 0 0,-1 1 0,-3 1 0,-3 0 0,-2 1 0,-3 1 0,-4 1 0,-3 0 0,-5 3-157,30-9 1,-7 3 0,-7 0 0,-5 2 0,-3 1 0,-2 1 0,-1 0 0,2 0 0,1-1 0,4 0 0,5-1 0,7-1 109,-15 4 0,4-1 0,5-1 0,2 0 0,3-1 0,3-1 1,1 1-1,1-1 0,1 1 0,1-1 0,-1 0 0,0 1 1,-2 1-1,-2-1 0,-2 2 0,-2 0 0,-4 1 0,-4 1 1,-4 2-1,-4 0-36,28-5 1,-7 2 0,-7 1 0,-4 2-1,-2 1 1,0 0 0,1 0 0,4-1-1,7 0 138,-14 2 1,2-1 0,3 0 0,2 0 0,1 0 0,2 1 0,-1-1 0,1 0 0,-1 1 0,0 0 0,-2 1 0,-1 1 0,-3 1 61,6-1 0,-1 1 0,1 1 0,-1 0 0,-1 1 0,-2 0 0,0 1 0,-3 0 0,-1 0 0,-3 1 0,-3 0-267,17-1 1,-6 1-1,-4 1 1,-2 0-1,1 0 1,3 0-1,4-1 267,-7 0 0,4-2 0,3 0 0,1-1 0,0 1 0,-1 0 0,-2 2 0,-3 0 0,-4 3 0,14 1 0,-5 3 0,-2 2 0,-2-1 0,-2 1 0,-1-2 0,6-1 0,-3-1 0,-1-1 0,2 1 0,5 1 0,-6 1 0,7 0 0,4 1 0,0 1 0,-3-1 0,-6 0 0,-9 1 0,5-1 0,-9 0 0,-3 0 0,4 0 185,14-1 0,4 1 0,-2 0 1,-7 1-186,-3 1 0,-7 1 0,-1 3 751,-1 1 1,-1 3 0,4 2-752,-2 3 0,5 2 0,0 2 0,-2 2 0,-9 1 0,-1 1 0,-1 1 0,2 1 714,6 1 1,3 1-1,-1 0 1,-4 2-715,8 7 0,-4 2 0,3 1 819,-9-4 0,1 1 0,2 1 0,-3 1-526,-6-1 1,-1 1 0,-1 1 0,1 0-294,3 1 0,0 0 0,-1 0 0,-2 0 0,6 6 0,-4-1 0,-1 2 0,-3 0 0,-1 1 0,-3-2 0,12 4 0,1 1 0,-6 2 0,5 4 0,1 1 819,-15-13 0,1-1 0,1 1 0,1 3-707,-2 1 0,2 4 0,1 0 0,-1 1 0,-3-4-112,1 0 0,-2-3 0,-2 1 0,1 0-338,4 6 0,3 2 1,-6-2-1,-14-8 338,4 24 0,-15-32 0,1 2 1112,16 40-1112,-10-4 0,-11-24 0,-1 2 0,10 30 0,-9-4 298,7-1 1,7 7-299,-4-4 0,3 4 0,-5-10 0,2 4 0,2 0-859,0-5 1,3-2 0,-4-3 858,2 5 0,3 4 19,-3-7 0,6 9 0,2 1 1,-5-6-20,-3-6 0,-3-5 0,4 9 0,-7-5 0,5 11 0,2 5 0,0 0 0,-4-6 0,-4-11 0,0-1 0,-4-9 0,1 5 0,-1 7 0,2 7 0,-2-1 0,-4-9 0,4 6 0,-5-8 0,-1-3 0,0 0 0,5 11 0,0 3 0,-3 5 0,-2-4 0,-8-28 0,0 2 0,0 23 0,0 10 0,-2-9 0,-2-22 0,0 1 0,3 21 0,0 11 0,-4-10 0,-6-25 0,-1-1 0,6 32 0,-2 2 0,-9-25 0,-2-1 1293,1 7 1,0 5-1294,0 1 0,0 6 0,0-3 0,0 13 0,0 3 0,1-5 0,-1 6 0,-1-5 0,-2 6 0,-1-6 898,3-11 0,0-2-898,-6-6 0,-1-6 0,7 5 0,-12 5 0,11-21 0,-4 10 0,6 25 0,0 6 0,0-12 0,0-25 0,0-30 0,0 5 0,0-4 0,0-2 0,0 0 0,0-1 0,0 1 0,0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2:37:40.77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22 1 24575,'-6'34'0,"3"33"0,2 20 0,0-18 0,1 6 0,1 5 0,-1-2-820,0-2 1,0 1 0,0 1 0,0 1-1,0 13 1,0 3 0,0-1 0,0-5 364,0 1 0,0-5 0,0 5 455,-3-7 0,-1 3 0,1 3 0,2 1 12,3 6 1,4 1-1,-1 2 1,0-1-13,-4-16 0,-2 0 0,1 1 0,1-2 0,2-4 0,5 0 0,2-4 0,2 0 0,-1 3 318,2 20 1,1 5 0,0-2 0,1-9-319,1-12 0,1-7 0,0 4 0,-1 24 0,0 4 0,-2-13 0,-2-22 0,-3-9 0,-2 28 3276,-6-44-2708,5 26 1678,-6-34-2246,6 12 504,10 24-504,-2-14 0,8 7 0,-16-33 0,9 28 0,1 6 0,-3-1 0,8 28 0,0 2 0,-3-10 0,-9-29 0,-1 2 0,3-2 0,0-1 0,-1 35 0,7-3 0,2-2 0,-2-5 0,-4-16 0,-1-7 0,-6-29 0,4 4 0,-9-14 0,9 4 0,-4-3 0,5 9 0,-5-11 0,20 43 0,-15-24 0,27 50 0,-27-48 0,10 18 0,-15-30 0,1 3 0,2-4 0,2 62 0,10-5 0,1 2 0,-13-28 0,0 0 0,9 10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24:57.13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4189 9366 24575,'-76'0'0,"21"-5"0,-6-3 0,-13 1 0,-2-2 0,7-2 0,2 0 0,11 1 0,1-1 0,-8-7 0,2-2 0,-30-11 0,33 10 0,-1-4 0,10 1 0,1-3 0,-6-7 0,2 0 0,8 7 0,1 0 0,-13-16 0,4 0 0,-4-3 0,-5-20 0,24 28 0,1 1 0,-10-24 0,7 5 0,-10-17 0,-1-2 0,9 13 0,9 11 0,0-1 0,-9-12 0,-8-15 0,1 3 0,14 19 0,4 5 0,0 0 0,1 2 0,2 8 0,-10-16 0,-1 0 0,7 17 0,-8-12 0,1 2 0,14 24 0,-10-20 0,14 20 0,-1-4 0,-11-13 0,-24-22 0,9 7 0,0 2 0,-6-18 0,30 39 0,-5-12 0,0-2 0,1 1 0,5-8 0,-1-6 0,1 12 0,2 0 0,2-5 0,0-3 0,-11-23 0,0 0 0,13 23 0,0 0 0,-12-32 0,0 0 0,10 37 0,0-4 0,0-14 0,-2-14 0,-1-3 0,2 8 0,1 10 0,1 5 0,-1-4 0,1-4 0,-1-6 0,1 0 0,0 6 0,0-2 0,1 5 0,3 11 0,-4-15 0,-1-1 0,-5-15 0,4 14 0,-3-7 0,3 18 0,-3-10 0,4 14 0,2 5 0,-8-17 0,7 31 0,-8-52 0,-1 40 0,1-41 0,2 31 0,1 3 0,2-8 0,1 10 0,-1 1 0,2-13 0,-2-9 0,2-11 0,-1-3 0,8 44 0,0 0 0,-5-39 0,2 10 0,2 40 0,0-32 0,1 34 0,-5-31 0,-1-3 0,0 15 0,0-3 0,-4-13 0,4 13 0,-1 1 0,-7-16 0,-1 0 0,3 15 0,-2-12 0,0 0 0,2 15 0,2-3 0,2 3 0,11 24 0,-10-23 0,17 38 0,-4-13 0,1-2 0,2 6 0,-2-14 0,4 26 0,0-2 0,0 8 0,0-3 0,0 2 0,-4-18 0,3 15 0,-3-15 0,4 19 0,0-7 0,0 3 0,0 0 0,4 5 0,5 4 0,-6 4 0,1-7 0,-12 2 0,-2-41 0,4 10 0,0-23 0,6 17 0,0-4 0,0 12 0,0 0 0,0 13 0,3 4 0,3-8 0,14-20 0,-1-8 0,4 0 0,8-36 0,-7 42 0,4-21 0,-9 38 0,9-3 0,-9 9 0,18-13 0,18-8 0,-23 15 0,38-16 0,11-1 0,-29 20 0,1 2 0,19-14 0,2 1 0,-7 11 0,-5 5 0,5 0 0,26-3 0,-31 6 0,16 3 0,-6-1 0,15-4 0,-6 4 0,-5 3 0,5 2 0,9-3 0,15-4 0,1 2 0,-18 4 0,-13 5 0,-3 3 0,10-3 0,8 1 0,-14 2 0,15 5 0,-23-2 0,10-1 0,-9 1 0,28 0 0,-20 0 0,14-1 0,-8 1 0,-10 2 0,-3 0 0,11 3 0,-1 1 0,-19-2 0,2 3 0,5 5 0,7 3 0,-1 0 0,-1-1 0,0-1 0,3 0 0,11 2 0,3 1 0,-1 0 0,0-2 0,0 1 0,-2-1 0,-11-1 0,-1 0 0,-2 0-348,22 6 1,4 1 347,-8-2 0,6 1 0,-10-2 0,-17-1 0,5 1 0,5 2 0,17 3 0,8 2 0,-1-1 0,-9-1 0,-8-3 0,-7-2 0,1 1 0,6 1-348,-7-1 1,7 2-1,2 1 1,1 0-1,-4 0 1,-7-2 347,6 2 0,-6 0 0,-2-1 0,-2 0 0,17 3 0,-2 0 0,1 1-338,-15-2 0,1 1 0,0-1 0,-2 0 338,15 2 0,-1 0 0,-3-1 0,-8 0 0,-3 0 0,-5-3 0,4-2 0,-6-1-73,-9 3 0,-4-2 73,36 2 0,6 6 0,-1 1 0,-14-6-39,-14-5 0,11 1 0,-8-2 39,-15-5 0,-2-1 947,34 3 1,2-1-948,-23-5 0,-2 0 0,6 3 0,-3-1 0,-19-5 0,3-1 495,19 2 1,12 1 0,-5-2-496,5 0 0,1-2 0,-6 1 0,6 0 0,-7 0 432,-4 0 1,-6 0-433,-7 0 0,-4 0 0,11 0 49,-6-5 0,13-4 1,-4 0-50,1-1 0,0-2 0,-4 1 0,4 0 0,-6 1 0,-2-3 0,-9 3 0,5 4 0,13 2 0,-43 4 0,20 0 0,-37 0 0,2 0 0,4 0 0,0 0 0,-3 0 0,-2 0 0,3 0 0,-2 0 0,0 0 0,-7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2:37:42.18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66 24575,'66'0'0,"-7"0"0,8 0 0,4 0 0,17 0 0,-23 0 0,1 0 0,24 0 0,-33 0 0,4 0 0,-29 0 0,-15 0 0,0 0 0,2 0 0,-6 0 0,7 0 0,15-6 0,6-1 0,13-7 0,-9 6 0,5-4 0,-21 11 0,26-10 0,-38 10 0,6-4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2:37:43.78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0 692 24575,'85'31'0,"-43"-23"0,32 34 0,-57-39 0,-6 12 0,-1-14 0,0 9 0,5-5 0,21 10 0,-8-8 0,8 2 0,-19-9 0,0 6 0,16 0 0,28 27 0,-18-1 0,-1 1 0,23 17 0,-11 10 0,-38-45 0,-1-4 0,-4-1 0,4-4 0,-5-2 0,-1-4 0,1 0 0,-1-5 0,-3-7 0,4-6 0,4-43 0,0-7 0,-2 10 0,4-11 0,10-10 0,7-9 0,-4 8 0,-6 14 0,0 0 0,5-7 0,3-6 0,-2 15 0,8-1 0,-15 12 0,13-5 0,-23 35 0,-3 8 0,-9 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24:58.48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0 24575,'50'0'0,"1"0"0,11 7 0,6 0 0,-9-3 0,0 1 0,11 5 0,2 1 0,1 0 0,-9 0 0,-18-2 0,34 5 0,-63-10 0,2 1 0,-6 4 0,-4-1 0,-12 13 0,-5-4 0,-18 43 0,-15 39 0,-3 9 0,10-21 0,9-26 0,2 2 0,-5 17 0,-7 24 0,0 6 0,4-10 0,11-27 0,10 4 0,0-3 0,3-6 0,7-25 0,-5-4 0,4-6 0,-4-10 0,5-11 0,0-2 0,0-4 0,0-7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1:40:09.5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949 8 24575,'-63'0'0,"20"0"0,-46 0 0,24 0 0,1-6 0,12 15 0,-2 5 0,-37 16 0,29 1 0,3 3 0,-14 15 0,18-3 0,41-22 0,-3 1 0,-12 28 0,9-6 0,2 2 0,-11 21 0,7-9 0,6-1 0,13-6 0,-8 13 0,11-20 0,0-18 0,0-4 0,0 6 0,0 6 0,0 45 0,0-35 0,0 46 0,6-63 0,0 10 0,6-7 0,11 17 0,-8-7 0,3 10 0,-2-18 0,-8-8 0,10 8 0,-6 0 0,5-3 0,-4 9 0,8-12 0,-9 4 0,4-15 0,-1 13 0,-4-19 0,5 8 0,-6-14 0,1 8 0,4-2 0,11 14 0,-7-9 0,15 13 0,-6-7 0,11 9 0,-9-9 0,33 19 0,-43-26 0,49 20 0,-53-24 0,38 15 0,-32-13 0,44 24 0,-13-11 0,24 14 0,-32-16 0,0-3 0,-16-5 0,24 8 0,-1 0 0,6-6 0,-21-3 0,-8-14 0,-5 3 0,11 0 0,21 2 0,16 5 0,-4-5 0,-13-1 0,-5-6 0,5 0 0,5 0 0,11 0 0,-13 0 0,0 0 0,-2-6 0,-18 5 0,12-15 0,-11 8 0,19-14 0,-19 9 0,12-5 0,-17 5 0,3 1 0,6-1 0,2-11 0,11-7 0,-4-7 0,-11-3 0,-12-6 0,-16 14 0,-3-6 0,-5 14 0,-3 1 0,8 0 0,-2-19 0,11-12 0,3-29 0,0 9 0,0-4 0,-7 17 0,0-8 0,-1 15 0,-6-34 0,-2 48 0,-6-27 0,0 41 0,0-63 0,0 44 0,0-11 0,0 0 0,0 11 0,0-25 0,-11 24 0,-2-6 0,-6 22 0,-13-19 0,11 28 0,-40-27 0,9 16 0,-26-19 0,27 24 0,5-11 0,11 15 0,0 3 0,-2-8 0,-5 10 0,-11-16 0,-11 8 0,8-2 0,0 17 0,21 1 0,-9 3 0,-16-10 0,-4-4 0,-7 2 0,-6-1 0,1 1 0,19 5 0,-38 0 0,28 1 0,7 9 0,0 2 0,-15-3 0,-1 6 0,48 0 0,13 0 0,4 4 0,-4 6 0,5-3 0,0 6 0,0-12 0,5 8 0,0-4 0,5 5 0,0-5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1:40:12.9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7195 5078 24575,'-94'0'0,"37"-1"0,-11 2 0,-15 2 0,-18 3 0,-5 1 0,10-1-1093,6 0 1,5-1 0,-8 1 436,8-1 1,-5-1-1,-6 1 1,-4 1 0,-4-1 317,19-1 1,-6 1-1,-5-1 1,-1 1-1,1 0 0,3-1 1,7-1-1,10 0 338,-9-1 0,12-1 0,1 0 0,-10 1 0,-2 0 0,-13 2 0,-7 0 0,1 0 0,5-1 0,13 0 0,20-1 791,3-2 1,11 0-792,-5 1 0,-2-2 797,-22-6 0,-2-3-797,9-1 0,-1-4 0,6-5 0,-3-3 0,2 0 0,-16-4 0,4-2 0,-7-9 0,2 0 0,17 10 0,4 0 0,0-7 0,4-1 0,10 11 0,4 0 0,3-5 0,3 0 0,-19-2 1638,11-11 0,-9-12-1195,5 6 1,-8-8 0,-1-1 0,6 5-444,6 6 0,4 3 0,-4-5 256,-10-11 1,-5-6 0,1 0 0,9 7-257,1-6 0,7 4 0,1 3 0,0-4 0,0-3 0,-3-7 0,2 3 0,10 12 0,2 2 0,0-2 0,-6-12 0,-1-1 0,3 1-750,-10-14 0,5 4 750,12 18 0,0 0 0,-3-8 0,0-1 0,3 8 0,0-2 0,-12-23 0,2 1 0,16 27 0,1-1 0,-7-30 0,2 3 0,-6-4 0,12 18 0,0-1 0,4 22 0,1 2 0,-17-41 0,13 27 0,-4-8 0,2 4 0,0-1 0,1 2 0,-7-19 0,0-1 0,8 17 0,1 3 0,2 4 0,1 1 0,1 5 0,0 1 750,-4-3 0,2 2-750,-4-22 0,1 22 0,-3-30 0,5 30 0,-10-19 0,1 20 0,6 14 0,4 17 0,14 15 0,-3 4 0,3-7 0,-4 10 0,-1-15 0,1 11 0,-5-8 0,3 9 0,-2 1 0,8 10 0,2 37 0,4-9 0,0 24 0,0-18 0,0-5 0,0 45 0,0-28 0,0 32 0,0-41 0,0 16 0,0-20 0,0 8 0,0-22 0,0 22 0,0 16 0,0-8 0,0-4 0,0-22 0,0-15 0,0 8 0,0-10 0,0-13 0,0-33 0,0 0 0,0-25 0,0 19 0,0-37 0,0 9 0,0-6 0,0 25 0,0 15 0,5-8 0,-3 5 0,8-12 0,-9 25 0,4-2 0,-5 4 0,5-5 0,-3 4 0,13-17 0,-7 20 0,8-6 0,-9 10 0,2-4 0,-8 8 0,9-17 0,-9 13 0,3-3 0,-4 6 0,0 5 0,0-2 0,0 2 0,0-1 0,0 0 0,0-1 0,0 1 0,5 0 0,-4 0 0,7 5 0,-2 1 0,3 8 0,1 2 0,12 39 0,-7-12 0,16 30 0,3-3 0,10 13 0,7-5 0,-17-22 0,5 1 0,16 4 0,1-3 0,-15-15 0,-1-1 0,10 11 0,-5-6 0,-13-17 0,-8-1 0,-6-2 0,10 5 0,-15-9 0,13 13 0,-5-14 0,-3-2 0,1-5 0,-9-5 0,-1 0 0,-4 4 0,0 1 0,-5 1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1:40:17.8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2977 223 24575,'0'50'0,"0"1"0,0 39 0,0-33 0,0 9 0,0 20 0,0 13 0,0-8 0,0-6 0,0 0 0,0 1 0,0 8 0,0 0 0,0 2 0,0-1 0,0-9 0,0-13 0,0 2 0,0 6 0,0 15 0,0 0 0,0-16 0,0-12 0,0 2 0,0 3 0,-1 16 0,1 6 0,0-6 0,1-16 0,3-1 0,0-3 0,-4 10 0,-1 15 0,1-2 0,3-21 0,11 10 0,-9 6 0,-2-2 0,6-14 0,1 29 0,-1-2 0,-6-46 0,6 11 0,0-4 0,-8-31 0,9 15 0,-9-24 0,4 0 0,-1-13 0,-3 3 0,3-4 0,1 10 0,-4-4 0,4 10 0,-5 8 0,0-2 0,5 8 0,-3-3 0,8 16 0,-4-7 0,1 17 0,2-32 0,-7 29 0,8-31 0,-4 48 0,1-41 0,4 19 0,-10-21 0,10 31 0,-10-12 0,10 28 0,-9-37 0,3-1 0,-5-20 0,0-3 0,0-4 0,0-1 0,0 0 0,0 0 0,0 0 0,-4-5 0,-8-1 0,-35-4 0,8 0 0,-23 0 0,-16 0 0,19 0 0,-30 0 0,-1 0 0,-4 0 0,37 0 0,0 0 0,-8 1 0,-7 1 0,-3 3 0,-17 8 0,-5 3 0,9 0 0,5-2 0,0 0-153,-8 3 0,-8 3 0,8-4 153,7-5 0,6-3 0,4 1 0,1-1 0,-7-2 0,-1-2 0,3 0 0,3-1 0,10-2 0,4-2 0,9 1 0,-2 0 0,-24 0 0,3 0 0,-3 0 0,-17-4 0,0-5 0,16-5 0,22 6 0,4 0 0,11-9 0,13 6 459,10-2-459,2-2 0,13-5 0,4-9 0,0-2 0,0-11 0,18-28 0,-7 11 0,6-2 0,1-5 0,-8 15 0,-1-4 0,2-24 0,0-12 0,0 4 0,1-3 0,-1-4-168,-5 13 0,-2-9 1,0-3-1,1 5 168,-1 11 0,1 2 0,0 1 0,-2-3 0,-2-13 0,0-4 0,-2 1 0,2 5-926,1-8 1,1 4-1,-1 4 926,-1 11 0,-1 3 0,-1 1-631,1 0 0,0 0 1,0 6 630,0 7 0,0-4 0,0-12 0,0-14 0,0 1 0,0 16 0,0 18 0,0 3 0,0-47 0,0 6 0,0 34 0,0 4 512,0 2-512,0-9 2552,0 7-2552,0-18 2276,0-2-2276,0-19 0,0 17 0,0 11 0,0 2 0,6-6 0,2 7 0,5-3 0,0 16 0,-6 13 0,4-7 0,-5 12 0,16-6 0,-8 21 0,6-13 0,-5 20 0,-4 4 0,4-13 0,-5 12 0,-4-8 0,4 4 0,-4-10 0,4 3 0,1-15 0,-6 15 0,11-25 0,-4 12 0,7-12 0,1 11 0,-3 10 0,-1 10 0,6 3 0,0 9 0,4 0 0,29 0 0,-13 0 0,22 0 0,-16 0 0,16 0 0,-22 0 0,13 3 0,2 0 0,-1-1 0,33 9 0,5 0 0,-4-7 0,-22 1 0,10 1 0,-9-2 0,21-4 0,6 0 0,-1 0 0,-10 0 0,-16 0 0,-3 0 0,-7 0 0,-2 0 0,-39 0 0,-3 0 0,-5 0 0,-4-5 0,2 4 0,-3-4 0,10 5 0,-4 0 0,4 0 0,5 5 0,4 18 0,23 10 0,6 17 0,2-9 0,7 8 0,-7-8 0,-9-5 0,-2-1 0,3 4 0,26 23 0,-63-48 0,13 6 0,-18-11 0,1-4 0,-1 6 0,-5-1 0,0-5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1:40:03.3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333 50 24575,'0'62'0,"0"0"0,0 36 0,0-30 0,0 0 0,0 27 0,-2-31 0,-1 2 0,2-14 0,0-2 0,-4 47 0,5 0 0,0-53 0,0 39 0,0-38 0,0 5 0,0-10 0,0 13 0,0-10 0,0 13 0,0-21 0,0-11 0,0 22 0,0-6 0,0 18 0,0-5 0,0 0 0,0-9 0,0 11 0,0-27 0,0 6 0,0-11 0,0 20 0,0-19 0,0 18 0,0-32 0,4-4 0,1-2 0,5-4 0,0 0 0,15 0 0,-5 0 0,12 0 0,-13 0 0,33 0 0,-27 0 0,36 0 0,5 0 0,-24 0 0,33 0 0,-48 0 0,37 5 0,-32-4 0,58 11 0,-38-11 0,31 6 0,-17-7 0,-11 0 0,-11 0 0,14 0 0,-20 0 0,25 2 0,3 2 0,-8 3 0,5-1 0,-1 1 0,-14 6 0,40-1 0,-17 7 0,-17-12 0,-1 1 0,14 12 0,14-7 0,-26-5 0,0 4 0,-11-10 0,-1 4 0,3-6 0,-13 0 0,-2-4 0,-26-1 0,-5-10 0,-6-7 0,5-10 0,-4 1 0,-7-19 0,3 14 0,-4-16 0,-6-17 0,16-15 0,-4 5 0,1-4 0,5 25 0,2-2 0,-1-32 0,0-3 0,0 13 0,0 5 0,-1 12 0,2 1 0,2-7 0,1 6 0,-3 3 0,3 0 0,-1-1 0,-3-5 0,3-6 0,0 4 0,-1 29 0,4-30 0,-6 44 0,0-2 0,5 6 0,1-14 0,1 14 0,3-34 0,-9 35 0,5-12 0,-6-2 0,0 20 0,-15-10 0,0 21 0,-20 11 0,1 2 0,-7 6 0,-37 7 0,19-5 0,13-4 0,-7-1 0,-36 3 0,-9-3 0,34-3 0,-2-2 0,-4 1-820,-7 0 1,-6 1 0,-1-1 0,6 0 708,2-3 1,5-1-1,-5 1 111,-3 2 0,-6 1 0,2 0 0,9-2 0,-2-2 0,-1-2 0,1 3 0,-11 1 0,1-1 0,16-1 0,17-3 0,3 0 0,-39 0 0,10 0 0,41 0 0,13-4 0,15 3 3276,16-3-3193,8 4 0,-8 0 0,3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1:40:05.7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4618 24575,'0'-33'0,"0"-61"0,0 7 0,0 18 0,0-14 0,-2-2 0,-1-14 0,1-4 0,0 7 0,1 4 0,0 5 0,0-7-656,0 9 1,-1-8-1,0-3 1,0 5 0,1 12-60,0 5 0,1 10 1,1-3 714,1-14 0,1-3 0,1 3 272,4-11 1,3-1-273,1 4 0,1-7 0,2 4 0,0 18 0,1 3 0,0 1 0,-1 2 0,1 1 0,0 3 0,5-19 0,-1 8 0,4-22-151,-8 37 0,1 6 151,-1 11 0,2-6 0,1 1 0,-4 9 3276,9-17-2583,-5 14 120,6-22-813,-3 12 198,-4 0 0,1-3-198,4-14 0,-9 15 0,0-1 0,6-30 0,-9 25 0,-1-1 0,4-21 0,-7 27 0,0 0 0,4-12 0,-10 1 0,4 7 0,-5 35 0,0 11 0,-6 38 0,-8 36 0,-8-13 0,0 30 0,-17-17 0,8 12 0,-21 2 0,17-2 0,-2-26 0,17-4 0,3-19 0,-14 19 0,19-20 0,-16 17 0,26-28 0,-2 3 0,16-65 0,10-6 0,7-29 0,7 7 0,6 8 0,-10 13 0,9-3 0,2 2 0,-7 12 0,-2 5 0,1 2 0,8 2 0,4-2 0,8-2 0,-11 9 0,-12 8 0,0 10 0,-6-4 0,24-4 0,-27 13 0,13-6 0,-31 19 0,0 2 0,-10 25 0,-8 20 0,-1 4 0,-5 0 0,6 3 0,-6-9 0,10 13 0,-15 19 0,16-22 0,-5 18 0,7-17 0,6-21 0,0 0 0,0-17 0,0-5 0,0-2 0,0-5 0,0 0 0,0 0 0,0-4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1:40:23.0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13369 5854 24575,'-44'-7'0,"13"0"0,-53-21 0,22 1 0,-3-1 0,2 5 0,-4-1 0,-8-7 0,-8-2 0,11 5 0,20 11 0,-2-1 0,-24-9 0,-20-8 0,-1-1 0,17 7 0,13 7 0,2 1 0,0-2 0,-10-4 0,1 0 0,10 4 0,1 1 0,6 1 0,-5-4 0,-1 0 0,7 3 0,-5-1 0,-9-3 0,-7-3 0,5 2 0,7 2 0,-3 1 0,2 3 0,-10-2 0,0 1 0,10 3 0,-3-1 0,5 3-515,-29-4 1,6 1 514,4-5 0,16 10 0,-1-2 0,-18-17 0,25 18 0,-1 0 0,-24-13 0,36 13 0,-2 0 0,-12 0 0,-4-1 0,-9-8 0,2 2 0,15 8 0,2 2-241,-3-3 0,4 0 241,-26-8 0,24 7 0,-1 0 0,-32-11 0,24 4 0,-10-3 0,6 2 0,5 4 0,0 0 0,-15-8 0,-8-6 0,9 6 0,17 9 0,4 2 501,-8-9 1,1 1-502,12 10 0,4 0 0,-18-16 0,23 13 0,-3-1 0,-37-24 0,1-2 0,42 23 0,-3-2 0,-15-9 0,1 0 0,16 12 0,0 0 0,-8-6 0,-3-2 254,-6-1 0,1 0-254,11 5 0,1 1 0,-7-6 0,1 2 0,-33-9 0,12-1 0,0-1 0,-7 4 0,24 4 0,-7-7 0,10 7 0,-12-4 0,-8-8 0,-5-3 0,19 11 0,-1 0 0,4 3 0,-5-1 0,1 1 0,-21-14 0,1 1 0,0 5 0,-2-2 0,11 3 0,-4-2 0,6 3 0,4 0 0,0-1 0,-12-8 0,-7-5 0,7 4 0,5 3 0,-1-1 0,15 10 0,-7-4 0,-2 0 0,3 5-283,-5 0 1,2 3 0,-1 0 282,-10-8 0,-2-1 0,4 5 0,-14 3 0,4 4-62,3-8 0,3 1 62,5 8 0,1 0 0,6 1 0,-2-2 0,-13-5 0,1 1 0,22 10 0,2 2 0,-2-5 0,-1 1 0,2 3 0,0 0 0,3-3 0,-1-1 0,-2 3 0,-1-1 0,-11-13 0,6 2 0,8 0 0,15 10 0,-4-3 0,-22-12 0,0 1 0,-12 4 0,-3-9 0,3 3 0,27 18 0,4 4 0,1-1 0,2-8 0,-28 1 0,20-2 0,1 1 0,-11 4 0,11-3 0,-2-3 0,9 6 0,4 2 0,-16-6 421,17 3 0,1 0-421,-6 4 129,-10-17-129,-4 2 0,21 9 0,-3 0 0,-38-18 0,20 14 0,9 6 0,25 20 0,-11 0 0,9 0 0,4 6 0,5 0 0,-17-5 0,16-1 0,-20-1 0,21-2 0,-7 2 0,-5-9 0,-20-7 0,26 5 0,-17-3 0,34 11 0,-3-1 0,0 1 0,3 4 0,-2 1 0,8 9 0,2 2 0,14 21 0,-1-7 0,13 16 0,-8-12 0,20 11 0,-7 3 0,19 26 0,-4-2 0,-7-3 0,-8-20 0,-16-19 0,-2-10 0,-3 5 0,0-4 0,2 9 0,-7-5 0,4 1 0,-1-1 0,-2-5 0,2 1 0,-4-1 0,5 0 0,-4 1 0,8 3 0,-8-3 0,8 4 0,-8-6 0,7 1 0,-7-1 0,8 1 0,-8-1 0,7 1 0,-23-31 0,-2-21 0,-9-6 0,8-13 0,1 6 0,14 16 0,-14-15 0,11 19 0,-6 10 0,6-15 0,-4 18 0,9-1 0,-4 8 0,5-2 0,0-9 0,-4 7 0,3-10 0,-3 18 0,-1-9 0,-1-1 0,-5-1 0,1-4 0,-1 5 0,5 0 0,-3 0 0,3 4 0,-5-13 0,0 11 0,5-13 0,-4 11 0,4-7 0,-5 6 0,5 0 0,-3 7 0,8 4 0,-4 9 0,19 13 0,0 2 0,25 13 0,-5-12 0,11 5 0,4-1 0,1 0 0,6 2 0,36 16 0,-13-5 0,-43-20 0,36 17 0,-28-22 0,-14 1 0,8-3 0,-21-4 0,9 0 0,-12 0 0,12 0 0,13 0 0,-21 0 0,20 0 0,-28 0 0,6-4 0,-5 3 0,4-9 0,-1 5 0,-7-6 0,12 6 0,-13 0 0,9 5 0,-10 22 0,0-16 0,-5 16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51B0-6A5B-6445-9CF4-8942A990F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0D719-75EB-4E47-BE47-8DDBBA2D8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C1CFE-260F-3144-9BB6-A7F85935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200-695C-0F4C-ACEB-D68ACE86B34B}" type="datetimeFigureOut">
              <a:rPr lang="en-TR" smtClean="0"/>
              <a:t>29.06.2021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549A6-2BCA-CB47-B60A-1E362464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98DDB-AA0D-9348-9633-A09AD79F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02F-751C-904C-B948-8877353793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2264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E493-21B4-B542-8CFB-7FDC69F6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7F745-9646-BA4C-8507-0C7E4A8D1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E7324-7406-F34C-9237-A524BD88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200-695C-0F4C-ACEB-D68ACE86B34B}" type="datetimeFigureOut">
              <a:rPr lang="en-TR" smtClean="0"/>
              <a:t>29.06.2021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9AA0E-D653-6F41-BC25-57A0B7CE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E186D-0228-1E4B-B2FA-AB235EFD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02F-751C-904C-B948-8877353793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9703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302B4-AB1B-564A-A5D3-1ED8AFC82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F8DC6-940E-DF41-8FEB-853B711D1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55D09-322F-1E4B-BC77-18C0513F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200-695C-0F4C-ACEB-D68ACE86B34B}" type="datetimeFigureOut">
              <a:rPr lang="en-TR" smtClean="0"/>
              <a:t>29.06.2021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2E1A-0DEB-8547-B6D0-734736EB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93F30-C320-8845-808A-0526EC90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02F-751C-904C-B948-8877353793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2303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EF9B-C0D8-CC4A-B132-B285758A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433A-4276-384C-8785-B3263E87E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D3FDC-592A-0E40-8891-087F79B1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200-695C-0F4C-ACEB-D68ACE86B34B}" type="datetimeFigureOut">
              <a:rPr lang="en-TR" smtClean="0"/>
              <a:t>29.06.2021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08464-C452-9C4B-AF5B-21BEF421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E7D76-1090-FD40-AFE4-F91E6C5F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02F-751C-904C-B948-8877353793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7431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12A-F4CB-1943-84F3-ADF388FB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4F279-1736-1541-9126-6D96B154E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CDA38-6C5E-974F-9EBD-6815E335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200-695C-0F4C-ACEB-D68ACE86B34B}" type="datetimeFigureOut">
              <a:rPr lang="en-TR" smtClean="0"/>
              <a:t>29.06.2021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C23F3-AD09-A04A-AAC1-CD0A8275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14609-0BD9-9C4F-8686-0CE6E0E6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02F-751C-904C-B948-8877353793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3748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7A32-A2DB-8643-976E-A7B7AE00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291D-86AD-0548-88B0-F0555991B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721AD-597A-0340-9B99-0E6976E7F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99A19-F032-E646-9F77-5E89FE61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200-695C-0F4C-ACEB-D68ACE86B34B}" type="datetimeFigureOut">
              <a:rPr lang="en-TR" smtClean="0"/>
              <a:t>29.06.2021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7C266-5412-2543-A99D-E3FD90F8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553DA-0877-7042-B348-41BFC94C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02F-751C-904C-B948-8877353793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9528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1B8E-6D53-4F41-BC8C-97BFF87D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C749D-BE98-5042-A96F-9D0A62C6C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0695D-64D5-A14F-B1DE-C3FC5408A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B317-9B8B-4949-B823-BAD7DF3FE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6A6EB-06C7-9F4F-BC8C-BF38743CC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1DFB0-60A6-614F-BA6E-B9FE7B60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200-695C-0F4C-ACEB-D68ACE86B34B}" type="datetimeFigureOut">
              <a:rPr lang="en-TR" smtClean="0"/>
              <a:t>29.06.2021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50213-1DCD-B049-A79D-1141395B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ACDE9-2458-BA46-9EE9-AD3F5927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02F-751C-904C-B948-8877353793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4028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475B-89C4-BA4A-9B9C-D83B6571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07731-9557-2F46-B19A-867FA7A4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200-695C-0F4C-ACEB-D68ACE86B34B}" type="datetimeFigureOut">
              <a:rPr lang="en-TR" smtClean="0"/>
              <a:t>29.06.2021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BA055-95E0-A046-8120-08208F00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584AB-2522-5149-9F34-57D6E23B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02F-751C-904C-B948-8877353793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4717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F6CD1-FA67-D047-9215-D44102D2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200-695C-0F4C-ACEB-D68ACE86B34B}" type="datetimeFigureOut">
              <a:rPr lang="en-TR" smtClean="0"/>
              <a:t>29.06.2021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ACFB3-B795-E44C-94E8-5C049966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2A336-1F47-6849-8741-E36FC129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02F-751C-904C-B948-8877353793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0115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60FC-315F-E54E-B4A6-8B0423DF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7AA9-3805-7D46-866A-A9DFB1AD0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E8701-F63E-1D4C-AD41-DB9146551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DDB02-9034-1B42-A11B-062C6519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200-695C-0F4C-ACEB-D68ACE86B34B}" type="datetimeFigureOut">
              <a:rPr lang="en-TR" smtClean="0"/>
              <a:t>29.06.2021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8C66A-7A60-FD46-BCC7-015C4009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59C4C-504A-4741-ACA9-C115EC10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02F-751C-904C-B948-8877353793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2369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E549-85A0-4745-B7D3-5D4E2D00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E93CF-FBD1-354D-BEC2-C9CE1C0F9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54BDD-259C-CB46-AB42-7435C4F34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21D2A-956C-D347-93F6-D7229F09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200-695C-0F4C-ACEB-D68ACE86B34B}" type="datetimeFigureOut">
              <a:rPr lang="en-TR" smtClean="0"/>
              <a:t>29.06.2021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45A4C-F7FF-C747-9BBF-06783D48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428BD-0168-CF4D-AFFE-A261FB4C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02F-751C-904C-B948-8877353793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7558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82CD2-32B3-BA4E-8EF7-D47A15B9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4396F-0EF8-A344-950D-F907EF02A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AF539-7C0B-064D-8DCA-C0796DAFC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33200-695C-0F4C-ACEB-D68ACE86B34B}" type="datetimeFigureOut">
              <a:rPr lang="en-TR" smtClean="0"/>
              <a:t>29.06.2021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44E-E896-0849-8136-0C06B2FF2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604AD-5D6A-2E4F-AFF2-FE9F6E85A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F02F-751C-904C-B948-8877353793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5009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8.png"/><Relationship Id="rId18" Type="http://schemas.openxmlformats.org/officeDocument/2006/relationships/customXml" Target="../ink/ink12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9.xml"/><Relationship Id="rId17" Type="http://schemas.openxmlformats.org/officeDocument/2006/relationships/image" Target="../media/image11.png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8.xml"/><Relationship Id="rId19" Type="http://schemas.openxmlformats.org/officeDocument/2006/relationships/image" Target="../media/image12.png"/><Relationship Id="rId4" Type="http://schemas.openxmlformats.org/officeDocument/2006/relationships/customXml" Target="../ink/ink5.xml"/><Relationship Id="rId9" Type="http://schemas.openxmlformats.org/officeDocument/2006/relationships/image" Target="../media/image6.png"/><Relationship Id="rId1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18.png"/><Relationship Id="rId18" Type="http://schemas.openxmlformats.org/officeDocument/2006/relationships/customXml" Target="../ink/ink21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18.xml"/><Relationship Id="rId17" Type="http://schemas.openxmlformats.org/officeDocument/2006/relationships/image" Target="../media/image20.png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customXml" Target="../ink/ink17.xml"/><Relationship Id="rId19" Type="http://schemas.openxmlformats.org/officeDocument/2006/relationships/image" Target="../media/image21.png"/><Relationship Id="rId4" Type="http://schemas.openxmlformats.org/officeDocument/2006/relationships/customXml" Target="../ink/ink14.xml"/><Relationship Id="rId9" Type="http://schemas.openxmlformats.org/officeDocument/2006/relationships/image" Target="../media/image16.png"/><Relationship Id="rId14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7211DA-BC40-7D40-AABB-9353E54D9077}"/>
              </a:ext>
            </a:extLst>
          </p:cNvPr>
          <p:cNvSpPr/>
          <p:nvPr/>
        </p:nvSpPr>
        <p:spPr>
          <a:xfrm>
            <a:off x="525854" y="696471"/>
            <a:ext cx="291465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Name 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75201-5A98-1349-8B57-0B6B4A416631}"/>
              </a:ext>
            </a:extLst>
          </p:cNvPr>
          <p:cNvSpPr/>
          <p:nvPr/>
        </p:nvSpPr>
        <p:spPr>
          <a:xfrm>
            <a:off x="242950" y="4249385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Worker Node</a:t>
            </a:r>
          </a:p>
          <a:p>
            <a:pPr algn="ctr"/>
            <a:r>
              <a:rPr lang="en-TR" dirty="0"/>
              <a:t>+</a:t>
            </a:r>
          </a:p>
          <a:p>
            <a:pPr algn="ctr"/>
            <a:r>
              <a:rPr lang="en-TR" dirty="0"/>
              <a:t>Data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7EA258-D219-334D-90CF-B8432200BBD2}"/>
              </a:ext>
            </a:extLst>
          </p:cNvPr>
          <p:cNvSpPr/>
          <p:nvPr/>
        </p:nvSpPr>
        <p:spPr>
          <a:xfrm>
            <a:off x="2303813" y="42493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Worker Node</a:t>
            </a:r>
          </a:p>
          <a:p>
            <a:pPr algn="ctr"/>
            <a:r>
              <a:rPr lang="en-TR" dirty="0"/>
              <a:t>+</a:t>
            </a:r>
          </a:p>
          <a:p>
            <a:pPr algn="ctr"/>
            <a:r>
              <a:rPr lang="en-TR" dirty="0"/>
              <a:t>Data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21C5A6-0E38-704E-90C3-F7657F0B9FC6}"/>
              </a:ext>
            </a:extLst>
          </p:cNvPr>
          <p:cNvSpPr/>
          <p:nvPr/>
        </p:nvSpPr>
        <p:spPr>
          <a:xfrm>
            <a:off x="4364676" y="42493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33F69-A898-D34E-BEA6-FC1026AB2130}"/>
              </a:ext>
            </a:extLst>
          </p:cNvPr>
          <p:cNvSpPr/>
          <p:nvPr/>
        </p:nvSpPr>
        <p:spPr>
          <a:xfrm>
            <a:off x="4517076" y="44017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7D5CE7-CEC4-554D-ADFC-81493FAD5144}"/>
              </a:ext>
            </a:extLst>
          </p:cNvPr>
          <p:cNvSpPr/>
          <p:nvPr/>
        </p:nvSpPr>
        <p:spPr>
          <a:xfrm>
            <a:off x="4669476" y="45541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3E524-E9B5-B549-8971-ACE464E8D9DC}"/>
              </a:ext>
            </a:extLst>
          </p:cNvPr>
          <p:cNvSpPr/>
          <p:nvPr/>
        </p:nvSpPr>
        <p:spPr>
          <a:xfrm>
            <a:off x="4821876" y="47065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5F9EBB-5296-3641-98CC-F7DBFCB92E98}"/>
              </a:ext>
            </a:extLst>
          </p:cNvPr>
          <p:cNvSpPr/>
          <p:nvPr/>
        </p:nvSpPr>
        <p:spPr>
          <a:xfrm>
            <a:off x="4974276" y="48589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45BDF1-F89D-F744-8F21-E42516C8E7E1}"/>
              </a:ext>
            </a:extLst>
          </p:cNvPr>
          <p:cNvSpPr/>
          <p:nvPr/>
        </p:nvSpPr>
        <p:spPr>
          <a:xfrm>
            <a:off x="5126676" y="50113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173F8-7C54-E54B-9D8B-A7C75F0BB3ED}"/>
              </a:ext>
            </a:extLst>
          </p:cNvPr>
          <p:cNvSpPr/>
          <p:nvPr/>
        </p:nvSpPr>
        <p:spPr>
          <a:xfrm>
            <a:off x="5279076" y="51637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C5EE31-695B-6F4B-88BB-225A29A22C6A}"/>
              </a:ext>
            </a:extLst>
          </p:cNvPr>
          <p:cNvSpPr/>
          <p:nvPr/>
        </p:nvSpPr>
        <p:spPr>
          <a:xfrm>
            <a:off x="5431476" y="53161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Worker Node</a:t>
            </a:r>
          </a:p>
          <a:p>
            <a:pPr algn="ctr"/>
            <a:r>
              <a:rPr lang="en-TR" dirty="0"/>
              <a:t>+</a:t>
            </a:r>
          </a:p>
          <a:p>
            <a:pPr algn="ctr"/>
            <a:r>
              <a:rPr lang="en-TR" dirty="0"/>
              <a:t>Data Node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C9F97B-6F42-994D-9118-64FFB7BC3AF7}"/>
              </a:ext>
            </a:extLst>
          </p:cNvPr>
          <p:cNvSpPr/>
          <p:nvPr/>
        </p:nvSpPr>
        <p:spPr>
          <a:xfrm>
            <a:off x="3821751" y="709525"/>
            <a:ext cx="291465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Resource Manager</a:t>
            </a:r>
          </a:p>
          <a:p>
            <a:pPr algn="ctr"/>
            <a:r>
              <a:rPr lang="en-TR" dirty="0"/>
              <a:t>YARN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BEA5D3-646F-CD43-B6A6-9C7445B613E1}"/>
                  </a:ext>
                </a:extLst>
              </p14:cNvPr>
              <p14:cNvContentPartPr/>
              <p14:nvPr/>
            </p14:nvContentPartPr>
            <p14:xfrm>
              <a:off x="37510" y="113858"/>
              <a:ext cx="6947640" cy="339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BEA5D3-646F-CD43-B6A6-9C7445B613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0" y="77858"/>
                <a:ext cx="7019280" cy="34668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8340880-0B2D-5640-BF51-4E0E5B532BE9}"/>
              </a:ext>
            </a:extLst>
          </p:cNvPr>
          <p:cNvSpPr txBox="1"/>
          <p:nvPr/>
        </p:nvSpPr>
        <p:spPr>
          <a:xfrm>
            <a:off x="7160821" y="285588"/>
            <a:ext cx="141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Master Node</a:t>
            </a:r>
          </a:p>
        </p:txBody>
      </p:sp>
    </p:spTree>
    <p:extLst>
      <p:ext uri="{BB962C8B-B14F-4D97-AF65-F5344CB8AC3E}">
        <p14:creationId xmlns:p14="http://schemas.microsoft.com/office/powerpoint/2010/main" val="142401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A75201-5A98-1349-8B57-0B6B4A416631}"/>
              </a:ext>
            </a:extLst>
          </p:cNvPr>
          <p:cNvSpPr/>
          <p:nvPr/>
        </p:nvSpPr>
        <p:spPr>
          <a:xfrm>
            <a:off x="453984" y="42493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Worker Node</a:t>
            </a:r>
          </a:p>
          <a:p>
            <a:pPr algn="ctr"/>
            <a:r>
              <a:rPr lang="en-TR" dirty="0"/>
              <a:t>+</a:t>
            </a:r>
          </a:p>
          <a:p>
            <a:pPr algn="ctr"/>
            <a:r>
              <a:rPr lang="en-TR" dirty="0"/>
              <a:t>Data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7EA258-D219-334D-90CF-B8432200BBD2}"/>
              </a:ext>
            </a:extLst>
          </p:cNvPr>
          <p:cNvSpPr/>
          <p:nvPr/>
        </p:nvSpPr>
        <p:spPr>
          <a:xfrm>
            <a:off x="2349211" y="42493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Worker Node</a:t>
            </a:r>
          </a:p>
          <a:p>
            <a:pPr algn="ctr"/>
            <a:r>
              <a:rPr lang="en-TR" dirty="0"/>
              <a:t>+</a:t>
            </a:r>
          </a:p>
          <a:p>
            <a:pPr algn="ctr"/>
            <a:r>
              <a:rPr lang="en-TR" dirty="0"/>
              <a:t>Data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21C5A6-0E38-704E-90C3-F7657F0B9FC6}"/>
              </a:ext>
            </a:extLst>
          </p:cNvPr>
          <p:cNvSpPr/>
          <p:nvPr/>
        </p:nvSpPr>
        <p:spPr>
          <a:xfrm>
            <a:off x="4364676" y="42493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33F69-A898-D34E-BEA6-FC1026AB2130}"/>
              </a:ext>
            </a:extLst>
          </p:cNvPr>
          <p:cNvSpPr/>
          <p:nvPr/>
        </p:nvSpPr>
        <p:spPr>
          <a:xfrm>
            <a:off x="4517076" y="44017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7D5CE7-CEC4-554D-ADFC-81493FAD5144}"/>
              </a:ext>
            </a:extLst>
          </p:cNvPr>
          <p:cNvSpPr/>
          <p:nvPr/>
        </p:nvSpPr>
        <p:spPr>
          <a:xfrm>
            <a:off x="4669476" y="45541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3E524-E9B5-B549-8971-ACE464E8D9DC}"/>
              </a:ext>
            </a:extLst>
          </p:cNvPr>
          <p:cNvSpPr/>
          <p:nvPr/>
        </p:nvSpPr>
        <p:spPr>
          <a:xfrm>
            <a:off x="4821876" y="47065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5F9EBB-5296-3641-98CC-F7DBFCB92E98}"/>
              </a:ext>
            </a:extLst>
          </p:cNvPr>
          <p:cNvSpPr/>
          <p:nvPr/>
        </p:nvSpPr>
        <p:spPr>
          <a:xfrm>
            <a:off x="4974276" y="48589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45BDF1-F89D-F744-8F21-E42516C8E7E1}"/>
              </a:ext>
            </a:extLst>
          </p:cNvPr>
          <p:cNvSpPr/>
          <p:nvPr/>
        </p:nvSpPr>
        <p:spPr>
          <a:xfrm>
            <a:off x="5126676" y="50113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173F8-7C54-E54B-9D8B-A7C75F0BB3ED}"/>
              </a:ext>
            </a:extLst>
          </p:cNvPr>
          <p:cNvSpPr/>
          <p:nvPr/>
        </p:nvSpPr>
        <p:spPr>
          <a:xfrm>
            <a:off x="5279076" y="51637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C5EE31-695B-6F4B-88BB-225A29A22C6A}"/>
              </a:ext>
            </a:extLst>
          </p:cNvPr>
          <p:cNvSpPr/>
          <p:nvPr/>
        </p:nvSpPr>
        <p:spPr>
          <a:xfrm>
            <a:off x="5431476" y="53161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Worker Node</a:t>
            </a:r>
          </a:p>
          <a:p>
            <a:pPr algn="ctr"/>
            <a:r>
              <a:rPr lang="en-TR" dirty="0"/>
              <a:t>+</a:t>
            </a:r>
          </a:p>
          <a:p>
            <a:pPr algn="ctr"/>
            <a:r>
              <a:rPr lang="en-TR" dirty="0"/>
              <a:t>Data Node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C9F97B-6F42-994D-9118-64FFB7BC3AF7}"/>
              </a:ext>
            </a:extLst>
          </p:cNvPr>
          <p:cNvSpPr/>
          <p:nvPr/>
        </p:nvSpPr>
        <p:spPr>
          <a:xfrm>
            <a:off x="846488" y="555145"/>
            <a:ext cx="291465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 ( M</a:t>
            </a:r>
            <a:r>
              <a:rPr lang="en-US" dirty="0"/>
              <a:t>a</a:t>
            </a:r>
            <a:r>
              <a:rPr lang="en-TR" dirty="0"/>
              <a:t>ster Node )</a:t>
            </a:r>
          </a:p>
          <a:p>
            <a:pPr algn="ctr"/>
            <a:r>
              <a:rPr lang="en-TR" dirty="0"/>
              <a:t>Name Node</a:t>
            </a:r>
          </a:p>
          <a:p>
            <a:pPr algn="ctr"/>
            <a:r>
              <a:rPr lang="en-TR" dirty="0"/>
              <a:t>Resource Manager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78BB27-42FC-A049-970F-299A66970B72}"/>
              </a:ext>
            </a:extLst>
          </p:cNvPr>
          <p:cNvSpPr/>
          <p:nvPr/>
        </p:nvSpPr>
        <p:spPr>
          <a:xfrm>
            <a:off x="3942608" y="555144"/>
            <a:ext cx="291465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 ( M</a:t>
            </a:r>
            <a:r>
              <a:rPr lang="en-US" dirty="0"/>
              <a:t>a</a:t>
            </a:r>
            <a:r>
              <a:rPr lang="en-TR" dirty="0"/>
              <a:t>ster Node )</a:t>
            </a:r>
          </a:p>
          <a:p>
            <a:pPr algn="ctr"/>
            <a:r>
              <a:rPr lang="en-TR" dirty="0"/>
              <a:t>Name Node</a:t>
            </a:r>
          </a:p>
          <a:p>
            <a:pPr algn="ctr"/>
            <a:r>
              <a:rPr lang="en-TR" dirty="0"/>
              <a:t>Resource Manager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AC5728-BE0A-B348-A485-AB78EBD50705}"/>
              </a:ext>
            </a:extLst>
          </p:cNvPr>
          <p:cNvSpPr/>
          <p:nvPr/>
        </p:nvSpPr>
        <p:spPr>
          <a:xfrm>
            <a:off x="7070271" y="532572"/>
            <a:ext cx="291465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 ( M</a:t>
            </a:r>
            <a:r>
              <a:rPr lang="en-US" dirty="0"/>
              <a:t>a</a:t>
            </a:r>
            <a:r>
              <a:rPr lang="en-TR" dirty="0"/>
              <a:t>ster Node )</a:t>
            </a:r>
          </a:p>
          <a:p>
            <a:pPr algn="ctr"/>
            <a:r>
              <a:rPr lang="en-TR" dirty="0"/>
              <a:t>Name Node</a:t>
            </a:r>
          </a:p>
          <a:p>
            <a:pPr algn="ctr"/>
            <a:r>
              <a:rPr lang="en-TR" dirty="0"/>
              <a:t>Resource Manager</a:t>
            </a:r>
          </a:p>
        </p:txBody>
      </p:sp>
    </p:spTree>
    <p:extLst>
      <p:ext uri="{BB962C8B-B14F-4D97-AF65-F5344CB8AC3E}">
        <p14:creationId xmlns:p14="http://schemas.microsoft.com/office/powerpoint/2010/main" val="403442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C5BA76-888A-CD4C-B25E-87D7887395A0}"/>
              </a:ext>
            </a:extLst>
          </p:cNvPr>
          <p:cNvSpPr/>
          <p:nvPr/>
        </p:nvSpPr>
        <p:spPr>
          <a:xfrm>
            <a:off x="1564760" y="5038103"/>
            <a:ext cx="213570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Hardware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A9A59-0803-014A-BF1A-B8D2D61E20C7}"/>
              </a:ext>
            </a:extLst>
          </p:cNvPr>
          <p:cNvSpPr/>
          <p:nvPr/>
        </p:nvSpPr>
        <p:spPr>
          <a:xfrm>
            <a:off x="1564760" y="4551213"/>
            <a:ext cx="2135703" cy="486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File System (extfs)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EED27-F3C0-A84B-AB99-A126A8DEEEF7}"/>
              </a:ext>
            </a:extLst>
          </p:cNvPr>
          <p:cNvSpPr/>
          <p:nvPr/>
        </p:nvSpPr>
        <p:spPr>
          <a:xfrm>
            <a:off x="1564759" y="4064323"/>
            <a:ext cx="2135703" cy="4868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Linux (CentOS, Ubuntu , Suse .. </a:t>
            </a:r>
            <a:r>
              <a:rPr lang="en-US" dirty="0"/>
              <a:t>V</a:t>
            </a:r>
            <a:r>
              <a:rPr lang="en-TR" dirty="0"/>
              <a:t>s 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AB0E28-683A-CD4E-979D-C4E9751BB0EE}"/>
              </a:ext>
            </a:extLst>
          </p:cNvPr>
          <p:cNvSpPr/>
          <p:nvPr/>
        </p:nvSpPr>
        <p:spPr>
          <a:xfrm>
            <a:off x="1564758" y="3577433"/>
            <a:ext cx="2135703" cy="4868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JVM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99AE2F-03F2-8C4F-875F-0164C35E7E58}"/>
              </a:ext>
            </a:extLst>
          </p:cNvPr>
          <p:cNvSpPr/>
          <p:nvPr/>
        </p:nvSpPr>
        <p:spPr>
          <a:xfrm>
            <a:off x="1564757" y="2942111"/>
            <a:ext cx="9279451" cy="4868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HDFS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3C8A8-C45A-C34E-9510-1EA68F101730}"/>
              </a:ext>
            </a:extLst>
          </p:cNvPr>
          <p:cNvSpPr/>
          <p:nvPr/>
        </p:nvSpPr>
        <p:spPr>
          <a:xfrm>
            <a:off x="3946010" y="5070570"/>
            <a:ext cx="213570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Hardware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4C394-F003-ED4C-9ED9-0161E7BF0DF9}"/>
              </a:ext>
            </a:extLst>
          </p:cNvPr>
          <p:cNvSpPr/>
          <p:nvPr/>
        </p:nvSpPr>
        <p:spPr>
          <a:xfrm>
            <a:off x="3946010" y="4583680"/>
            <a:ext cx="2135703" cy="486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File System (extfs)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FB75D5-B39C-0A4F-B500-2D9C06A72059}"/>
              </a:ext>
            </a:extLst>
          </p:cNvPr>
          <p:cNvSpPr/>
          <p:nvPr/>
        </p:nvSpPr>
        <p:spPr>
          <a:xfrm>
            <a:off x="3946009" y="4096790"/>
            <a:ext cx="2135703" cy="4868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Linux (CentOS, Ubuntu , Suse .. </a:t>
            </a:r>
            <a:r>
              <a:rPr lang="en-US" dirty="0"/>
              <a:t>V</a:t>
            </a:r>
            <a:r>
              <a:rPr lang="en-TR" dirty="0"/>
              <a:t>s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88C397-A3A9-4941-B81D-B293E89805BB}"/>
              </a:ext>
            </a:extLst>
          </p:cNvPr>
          <p:cNvSpPr/>
          <p:nvPr/>
        </p:nvSpPr>
        <p:spPr>
          <a:xfrm>
            <a:off x="3946008" y="3609900"/>
            <a:ext cx="2135703" cy="4868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JVM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69A70F-0D7A-0344-B790-A64FD5FC1368}"/>
              </a:ext>
            </a:extLst>
          </p:cNvPr>
          <p:cNvSpPr/>
          <p:nvPr/>
        </p:nvSpPr>
        <p:spPr>
          <a:xfrm>
            <a:off x="6327259" y="5070570"/>
            <a:ext cx="213570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Hardware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F3321F-B460-AC42-904C-9A8F49DD85BD}"/>
              </a:ext>
            </a:extLst>
          </p:cNvPr>
          <p:cNvSpPr/>
          <p:nvPr/>
        </p:nvSpPr>
        <p:spPr>
          <a:xfrm>
            <a:off x="6327259" y="4583680"/>
            <a:ext cx="2135703" cy="486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File System (extfs)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4147EA-938B-0A40-845A-C86AB881F560}"/>
              </a:ext>
            </a:extLst>
          </p:cNvPr>
          <p:cNvSpPr/>
          <p:nvPr/>
        </p:nvSpPr>
        <p:spPr>
          <a:xfrm>
            <a:off x="6327258" y="4096790"/>
            <a:ext cx="2135703" cy="4868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Linux (CentOS, Ubuntu , Suse .. </a:t>
            </a:r>
            <a:r>
              <a:rPr lang="en-US" dirty="0"/>
              <a:t>V</a:t>
            </a:r>
            <a:r>
              <a:rPr lang="en-TR" dirty="0"/>
              <a:t>s 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05043-3C26-144B-A27D-B876262412A0}"/>
              </a:ext>
            </a:extLst>
          </p:cNvPr>
          <p:cNvSpPr/>
          <p:nvPr/>
        </p:nvSpPr>
        <p:spPr>
          <a:xfrm>
            <a:off x="6327257" y="3609900"/>
            <a:ext cx="2135703" cy="4868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JVM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D81448-E51A-FC40-A02A-D9415D555CFA}"/>
              </a:ext>
            </a:extLst>
          </p:cNvPr>
          <p:cNvSpPr/>
          <p:nvPr/>
        </p:nvSpPr>
        <p:spPr>
          <a:xfrm>
            <a:off x="8708507" y="5070570"/>
            <a:ext cx="213570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Hardware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749F56-47D1-CB4D-816C-2AFA602201E0}"/>
              </a:ext>
            </a:extLst>
          </p:cNvPr>
          <p:cNvSpPr/>
          <p:nvPr/>
        </p:nvSpPr>
        <p:spPr>
          <a:xfrm>
            <a:off x="8708507" y="4583680"/>
            <a:ext cx="2135703" cy="486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File System (extfs)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40BD43-A4EE-684A-8606-0C3A8A82AD76}"/>
              </a:ext>
            </a:extLst>
          </p:cNvPr>
          <p:cNvSpPr/>
          <p:nvPr/>
        </p:nvSpPr>
        <p:spPr>
          <a:xfrm>
            <a:off x="8708506" y="4096790"/>
            <a:ext cx="2135703" cy="4868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Linux (CentOS, Ubuntu , Suse .. </a:t>
            </a:r>
            <a:r>
              <a:rPr lang="en-US" dirty="0"/>
              <a:t>V</a:t>
            </a:r>
            <a:r>
              <a:rPr lang="en-TR" dirty="0"/>
              <a:t>s 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D7C30-B641-4A45-92C6-1CBEB83D5AD8}"/>
              </a:ext>
            </a:extLst>
          </p:cNvPr>
          <p:cNvSpPr/>
          <p:nvPr/>
        </p:nvSpPr>
        <p:spPr>
          <a:xfrm>
            <a:off x="8708505" y="3609900"/>
            <a:ext cx="2135703" cy="4868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JVM</a:t>
            </a:r>
          </a:p>
        </p:txBody>
      </p:sp>
    </p:spTree>
    <p:extLst>
      <p:ext uri="{BB962C8B-B14F-4D97-AF65-F5344CB8AC3E}">
        <p14:creationId xmlns:p14="http://schemas.microsoft.com/office/powerpoint/2010/main" val="2782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4B34F7C9-03A6-1F49-B9BB-DAA5C8776D35}"/>
              </a:ext>
            </a:extLst>
          </p:cNvPr>
          <p:cNvSpPr/>
          <p:nvPr/>
        </p:nvSpPr>
        <p:spPr>
          <a:xfrm>
            <a:off x="2208811" y="902522"/>
            <a:ext cx="1864426" cy="35269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Database</a:t>
            </a:r>
          </a:p>
          <a:p>
            <a:pPr algn="ctr"/>
            <a:r>
              <a:rPr lang="en-TR" dirty="0"/>
              <a:t>(OLTP)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3E3CF-C5EC-124D-9AA6-7A6521251F62}"/>
              </a:ext>
            </a:extLst>
          </p:cNvPr>
          <p:cNvSpPr/>
          <p:nvPr/>
        </p:nvSpPr>
        <p:spPr>
          <a:xfrm>
            <a:off x="261257" y="1223158"/>
            <a:ext cx="1116281" cy="878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ATM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91E4-B9B0-0145-998B-7517834A366C}"/>
              </a:ext>
            </a:extLst>
          </p:cNvPr>
          <p:cNvSpPr/>
          <p:nvPr/>
        </p:nvSpPr>
        <p:spPr>
          <a:xfrm>
            <a:off x="261257" y="2226622"/>
            <a:ext cx="1116281" cy="878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Mobile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CF9B25-0D12-B14E-87FB-0C5FD9BA55C8}"/>
              </a:ext>
            </a:extLst>
          </p:cNvPr>
          <p:cNvSpPr/>
          <p:nvPr/>
        </p:nvSpPr>
        <p:spPr>
          <a:xfrm>
            <a:off x="261256" y="3313218"/>
            <a:ext cx="1116281" cy="878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Office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F11F84B-7B0C-014A-A4DC-DD3D2905A385}"/>
              </a:ext>
            </a:extLst>
          </p:cNvPr>
          <p:cNvSpPr/>
          <p:nvPr/>
        </p:nvSpPr>
        <p:spPr>
          <a:xfrm>
            <a:off x="1579418" y="1555668"/>
            <a:ext cx="463138" cy="285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5C89AE2-CDE9-E341-8224-15DDF3E07896}"/>
              </a:ext>
            </a:extLst>
          </p:cNvPr>
          <p:cNvSpPr/>
          <p:nvPr/>
        </p:nvSpPr>
        <p:spPr>
          <a:xfrm>
            <a:off x="1555669" y="2523505"/>
            <a:ext cx="463138" cy="285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094B992-46EC-C549-856A-D59BD78124C0}"/>
              </a:ext>
            </a:extLst>
          </p:cNvPr>
          <p:cNvSpPr/>
          <p:nvPr/>
        </p:nvSpPr>
        <p:spPr>
          <a:xfrm>
            <a:off x="1579418" y="3491342"/>
            <a:ext cx="463138" cy="285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3FE7CD-5073-B548-8FCB-386E3DDB2CAE}"/>
              </a:ext>
            </a:extLst>
          </p:cNvPr>
          <p:cNvSpPr txBox="1"/>
          <p:nvPr/>
        </p:nvSpPr>
        <p:spPr>
          <a:xfrm>
            <a:off x="2532781" y="4393870"/>
            <a:ext cx="1216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Live</a:t>
            </a:r>
          </a:p>
          <a:p>
            <a:r>
              <a:rPr lang="en-TR" dirty="0"/>
              <a:t>Production</a:t>
            </a:r>
          </a:p>
          <a:p>
            <a:r>
              <a:rPr lang="en-TR" dirty="0"/>
              <a:t>Hot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D8D21D-BC6D-C64C-B525-89A80D287DE0}"/>
              </a:ext>
            </a:extLst>
          </p:cNvPr>
          <p:cNvSpPr/>
          <p:nvPr/>
        </p:nvSpPr>
        <p:spPr>
          <a:xfrm>
            <a:off x="4639294" y="567047"/>
            <a:ext cx="6958941" cy="57239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78CA4E-6B51-B742-B24F-DE0A5FDFCF55}"/>
              </a:ext>
            </a:extLst>
          </p:cNvPr>
          <p:cNvSpPr txBox="1"/>
          <p:nvPr/>
        </p:nvSpPr>
        <p:spPr>
          <a:xfrm>
            <a:off x="7253430" y="197715"/>
            <a:ext cx="173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Dataware House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8DB5A6A2-7220-1A4F-92F8-11DB40334EFF}"/>
              </a:ext>
            </a:extLst>
          </p:cNvPr>
          <p:cNvSpPr/>
          <p:nvPr/>
        </p:nvSpPr>
        <p:spPr>
          <a:xfrm>
            <a:off x="9686926" y="665021"/>
            <a:ext cx="1596736" cy="26481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Database</a:t>
            </a:r>
          </a:p>
          <a:p>
            <a:pPr algn="ctr"/>
            <a:r>
              <a:rPr lang="en-TR" dirty="0"/>
              <a:t>(OLAP)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A684DE-1AB4-D343-98AC-BE9A1C23B7D0}"/>
              </a:ext>
            </a:extLst>
          </p:cNvPr>
          <p:cNvSpPr/>
          <p:nvPr/>
        </p:nvSpPr>
        <p:spPr>
          <a:xfrm>
            <a:off x="6284314" y="813212"/>
            <a:ext cx="1611747" cy="121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ML</a:t>
            </a:r>
          </a:p>
          <a:p>
            <a:pPr algn="ctr"/>
            <a:r>
              <a:rPr lang="en-US" dirty="0"/>
              <a:t>I</a:t>
            </a:r>
            <a:r>
              <a:rPr lang="en-TR" dirty="0"/>
              <a:t>statistik</a:t>
            </a:r>
          </a:p>
          <a:p>
            <a:pPr algn="ctr"/>
            <a:r>
              <a:rPr lang="en-TR" dirty="0"/>
              <a:t>Raporlama</a:t>
            </a:r>
          </a:p>
          <a:p>
            <a:pPr algn="ctr"/>
            <a:r>
              <a:rPr lang="en-TR" dirty="0"/>
              <a:t>ETL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E3623FE3-68B3-9B4D-86E8-52B29B5C7852}"/>
              </a:ext>
            </a:extLst>
          </p:cNvPr>
          <p:cNvSpPr/>
          <p:nvPr/>
        </p:nvSpPr>
        <p:spPr>
          <a:xfrm>
            <a:off x="4263241" y="2414588"/>
            <a:ext cx="5286913" cy="393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A2149B-03AD-4E4F-9B3A-89F102B69574}"/>
              </a:ext>
            </a:extLst>
          </p:cNvPr>
          <p:cNvSpPr/>
          <p:nvPr/>
        </p:nvSpPr>
        <p:spPr>
          <a:xfrm>
            <a:off x="4963263" y="4393870"/>
            <a:ext cx="6335410" cy="15640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Hadoop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697A2118-1631-8C4B-A4AC-05F35DBEE41A}"/>
              </a:ext>
            </a:extLst>
          </p:cNvPr>
          <p:cNvSpPr/>
          <p:nvPr/>
        </p:nvSpPr>
        <p:spPr>
          <a:xfrm rot="5400000">
            <a:off x="9783030" y="3653898"/>
            <a:ext cx="971696" cy="432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5C9F46-526E-8249-8C5B-4441962417B6}"/>
              </a:ext>
            </a:extLst>
          </p:cNvPr>
          <p:cNvSpPr/>
          <p:nvPr/>
        </p:nvSpPr>
        <p:spPr>
          <a:xfrm>
            <a:off x="9399093" y="4585362"/>
            <a:ext cx="1611747" cy="93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Machine Learning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EDADC6-214E-C04C-B8AC-C7DD7E487B9F}"/>
              </a:ext>
            </a:extLst>
          </p:cNvPr>
          <p:cNvSpPr txBox="1"/>
          <p:nvPr/>
        </p:nvSpPr>
        <p:spPr>
          <a:xfrm>
            <a:off x="6975594" y="6368470"/>
            <a:ext cx="10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Cold Data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D9E54955-52B4-E14C-B07A-E26651AB4B73}"/>
              </a:ext>
            </a:extLst>
          </p:cNvPr>
          <p:cNvSpPr/>
          <p:nvPr/>
        </p:nvSpPr>
        <p:spPr>
          <a:xfrm rot="2410518">
            <a:off x="4153446" y="3653898"/>
            <a:ext cx="971696" cy="432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631CE0-E896-3640-BCAD-A40192AEE56F}"/>
              </a:ext>
            </a:extLst>
          </p:cNvPr>
          <p:cNvSpPr txBox="1"/>
          <p:nvPr/>
        </p:nvSpPr>
        <p:spPr>
          <a:xfrm>
            <a:off x="4674919" y="3449179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Sqoop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1137F-68F4-4540-A010-CF635B3D99DA}"/>
              </a:ext>
            </a:extLst>
          </p:cNvPr>
          <p:cNvSpPr txBox="1"/>
          <p:nvPr/>
        </p:nvSpPr>
        <p:spPr>
          <a:xfrm>
            <a:off x="9298037" y="356443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Sqoop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9D8B3B36-ACD0-7740-85B8-0ED82584EEE2}"/>
              </a:ext>
            </a:extLst>
          </p:cNvPr>
          <p:cNvSpPr/>
          <p:nvPr/>
        </p:nvSpPr>
        <p:spPr>
          <a:xfrm rot="21419901">
            <a:off x="2360905" y="5741472"/>
            <a:ext cx="2080457" cy="432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5E5B31-C39A-8241-9245-6D5DDCE430EB}"/>
              </a:ext>
            </a:extLst>
          </p:cNvPr>
          <p:cNvSpPr txBox="1"/>
          <p:nvPr/>
        </p:nvSpPr>
        <p:spPr>
          <a:xfrm>
            <a:off x="570016" y="5949538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Stream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2B9E8D-4209-9349-86CA-B559876EB404}"/>
              </a:ext>
            </a:extLst>
          </p:cNvPr>
          <p:cNvSpPr txBox="1"/>
          <p:nvPr/>
        </p:nvSpPr>
        <p:spPr>
          <a:xfrm>
            <a:off x="2642142" y="6091471"/>
            <a:ext cx="1714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Spark Streaming</a:t>
            </a:r>
          </a:p>
          <a:p>
            <a:r>
              <a:rPr lang="en-TR" dirty="0"/>
              <a:t>+ K</a:t>
            </a:r>
            <a:r>
              <a:rPr lang="en-US" dirty="0"/>
              <a:t>a</a:t>
            </a:r>
            <a:r>
              <a:rPr lang="en-TR" dirty="0"/>
              <a:t>fka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FB68E8DA-5219-2342-BD8A-0394979D422E}"/>
              </a:ext>
            </a:extLst>
          </p:cNvPr>
          <p:cNvSpPr/>
          <p:nvPr/>
        </p:nvSpPr>
        <p:spPr>
          <a:xfrm rot="16200000">
            <a:off x="10263576" y="3641072"/>
            <a:ext cx="971696" cy="432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77FED2C7-0E66-2242-9AF7-346311AC28F2}"/>
              </a:ext>
            </a:extLst>
          </p:cNvPr>
          <p:cNvSpPr/>
          <p:nvPr/>
        </p:nvSpPr>
        <p:spPr>
          <a:xfrm rot="13609398">
            <a:off x="3965420" y="4335636"/>
            <a:ext cx="971696" cy="432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6940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47CD01-81AD-F547-9F64-F4C901809522}"/>
              </a:ext>
            </a:extLst>
          </p:cNvPr>
          <p:cNvSpPr/>
          <p:nvPr/>
        </p:nvSpPr>
        <p:spPr>
          <a:xfrm>
            <a:off x="1045029" y="4144488"/>
            <a:ext cx="2386940" cy="112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Linux 1</a:t>
            </a:r>
          </a:p>
          <a:p>
            <a:pPr algn="ctr"/>
            <a:r>
              <a:rPr lang="en-TR" dirty="0"/>
              <a:t>/home/ahmetdemirelli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C463C-67A7-2548-9D08-50E526886E73}"/>
              </a:ext>
            </a:extLst>
          </p:cNvPr>
          <p:cNvSpPr/>
          <p:nvPr/>
        </p:nvSpPr>
        <p:spPr>
          <a:xfrm>
            <a:off x="3655621" y="4144488"/>
            <a:ext cx="2066306" cy="112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Linux2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872A9B-6396-2542-9A19-B8D731F11C11}"/>
              </a:ext>
            </a:extLst>
          </p:cNvPr>
          <p:cNvSpPr/>
          <p:nvPr/>
        </p:nvSpPr>
        <p:spPr>
          <a:xfrm>
            <a:off x="6220691" y="4144488"/>
            <a:ext cx="2066306" cy="112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Linux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F891AA-3FFB-5747-BA3F-88F3C6195EE3}"/>
              </a:ext>
            </a:extLst>
          </p:cNvPr>
          <p:cNvSpPr/>
          <p:nvPr/>
        </p:nvSpPr>
        <p:spPr>
          <a:xfrm>
            <a:off x="1045029" y="2731325"/>
            <a:ext cx="9642763" cy="118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HDFS</a:t>
            </a:r>
          </a:p>
          <a:p>
            <a:pPr algn="ctr"/>
            <a:r>
              <a:rPr lang="en-TR" dirty="0"/>
              <a:t>/user/ahmetdemirelli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F09C0-5C6F-4D47-95B7-F6D0C10036D1}"/>
              </a:ext>
            </a:extLst>
          </p:cNvPr>
          <p:cNvSpPr/>
          <p:nvPr/>
        </p:nvSpPr>
        <p:spPr>
          <a:xfrm>
            <a:off x="8621486" y="4144488"/>
            <a:ext cx="2066306" cy="112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Linux 3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3BB00204-6C02-EF40-B063-75AE86FBEB8D}"/>
              </a:ext>
            </a:extLst>
          </p:cNvPr>
          <p:cNvSpPr/>
          <p:nvPr/>
        </p:nvSpPr>
        <p:spPr>
          <a:xfrm>
            <a:off x="1900052" y="5427023"/>
            <a:ext cx="320634" cy="8787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93271C-43FB-7844-B302-985201F20423}"/>
              </a:ext>
            </a:extLst>
          </p:cNvPr>
          <p:cNvSpPr txBox="1"/>
          <p:nvPr/>
        </p:nvSpPr>
        <p:spPr>
          <a:xfrm>
            <a:off x="1644261" y="6317672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Laptop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F5E18-776D-894E-83FC-E26F75686E6C}"/>
              </a:ext>
            </a:extLst>
          </p:cNvPr>
          <p:cNvSpPr txBox="1"/>
          <p:nvPr/>
        </p:nvSpPr>
        <p:spPr>
          <a:xfrm>
            <a:off x="274911" y="391885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HUE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C90EE6D-804A-5E44-9C35-28076C199EE3}"/>
              </a:ext>
            </a:extLst>
          </p:cNvPr>
          <p:cNvGrpSpPr/>
          <p:nvPr/>
        </p:nvGrpSpPr>
        <p:grpSpPr>
          <a:xfrm>
            <a:off x="121917" y="3130578"/>
            <a:ext cx="4142520" cy="3371760"/>
            <a:chOff x="215710" y="3136058"/>
            <a:chExt cx="4142520" cy="337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04C70CC-8724-3947-B146-9925E5EB6EFC}"/>
                    </a:ext>
                  </a:extLst>
                </p14:cNvPr>
                <p14:cNvContentPartPr/>
                <p14:nvPr/>
              </p14:nvContentPartPr>
              <p14:xfrm>
                <a:off x="215710" y="3136058"/>
                <a:ext cx="4116240" cy="3371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04C70CC-8724-3947-B146-9925E5EB6E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0070" y="3100418"/>
                  <a:ext cx="4187880" cy="34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1762E5-3981-864D-9262-8A2C7A75F9D6}"/>
                    </a:ext>
                  </a:extLst>
                </p14:cNvPr>
                <p14:cNvContentPartPr/>
                <p14:nvPr/>
              </p14:nvContentPartPr>
              <p14:xfrm>
                <a:off x="4065550" y="3326498"/>
                <a:ext cx="292680" cy="533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1762E5-3981-864D-9262-8A2C7A75F9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29550" y="3290498"/>
                  <a:ext cx="364320" cy="60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3452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5D6074-3B96-AF43-993E-1E6E0262A19D}"/>
              </a:ext>
            </a:extLst>
          </p:cNvPr>
          <p:cNvSpPr txBox="1"/>
          <p:nvPr/>
        </p:nvSpPr>
        <p:spPr>
          <a:xfrm>
            <a:off x="4848205" y="158122"/>
            <a:ext cx="2461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200" dirty="0"/>
              <a:t>Virtualization</a:t>
            </a:r>
            <a:r>
              <a:rPr lang="en-T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75F6F3-8E0D-2E4F-A0C0-BFE0EE26F057}"/>
              </a:ext>
            </a:extLst>
          </p:cNvPr>
          <p:cNvSpPr/>
          <p:nvPr/>
        </p:nvSpPr>
        <p:spPr>
          <a:xfrm>
            <a:off x="997527" y="4845132"/>
            <a:ext cx="2909455" cy="1413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HDD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42C14E-CF11-7646-AD28-886946F918E6}"/>
              </a:ext>
            </a:extLst>
          </p:cNvPr>
          <p:cNvSpPr/>
          <p:nvPr/>
        </p:nvSpPr>
        <p:spPr>
          <a:xfrm>
            <a:off x="4641273" y="4845132"/>
            <a:ext cx="2187040" cy="1413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CPU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C0E155C-5E59-2147-9A84-6F8FAF381F0F}"/>
              </a:ext>
            </a:extLst>
          </p:cNvPr>
          <p:cNvSpPr/>
          <p:nvPr/>
        </p:nvSpPr>
        <p:spPr>
          <a:xfrm>
            <a:off x="4771903" y="4944587"/>
            <a:ext cx="593766" cy="5818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446B05-7D35-5846-8F5D-BAD9C5DD1EF4}"/>
              </a:ext>
            </a:extLst>
          </p:cNvPr>
          <p:cNvSpPr/>
          <p:nvPr/>
        </p:nvSpPr>
        <p:spPr>
          <a:xfrm>
            <a:off x="6099960" y="4944588"/>
            <a:ext cx="593766" cy="5818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329F98B-A192-6B46-999B-2E7EB6C5CAB4}"/>
              </a:ext>
            </a:extLst>
          </p:cNvPr>
          <p:cNvSpPr/>
          <p:nvPr/>
        </p:nvSpPr>
        <p:spPr>
          <a:xfrm>
            <a:off x="4771903" y="5625935"/>
            <a:ext cx="593766" cy="5818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DE1E4E-AD39-A949-91FA-B8A97B5A433B}"/>
              </a:ext>
            </a:extLst>
          </p:cNvPr>
          <p:cNvSpPr/>
          <p:nvPr/>
        </p:nvSpPr>
        <p:spPr>
          <a:xfrm>
            <a:off x="6103177" y="5625935"/>
            <a:ext cx="593766" cy="5818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CAD78F-448D-784E-9456-ABCF679C97CA}"/>
              </a:ext>
            </a:extLst>
          </p:cNvPr>
          <p:cNvSpPr/>
          <p:nvPr/>
        </p:nvSpPr>
        <p:spPr>
          <a:xfrm>
            <a:off x="7562604" y="4845132"/>
            <a:ext cx="2909455" cy="1413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1BCFC-64BF-E649-ADEE-B4A32C68EB7C}"/>
              </a:ext>
            </a:extLst>
          </p:cNvPr>
          <p:cNvSpPr/>
          <p:nvPr/>
        </p:nvSpPr>
        <p:spPr>
          <a:xfrm>
            <a:off x="4848205" y="3429000"/>
            <a:ext cx="5623854" cy="11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Windows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1A3BC3-C7BC-C54C-95E9-335F002D68EB}"/>
              </a:ext>
            </a:extLst>
          </p:cNvPr>
          <p:cNvSpPr/>
          <p:nvPr/>
        </p:nvSpPr>
        <p:spPr>
          <a:xfrm>
            <a:off x="1070571" y="1889652"/>
            <a:ext cx="3774376" cy="14414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929016-5F3E-604F-BDBA-96F17541F78E}"/>
              </a:ext>
            </a:extLst>
          </p:cNvPr>
          <p:cNvSpPr txBox="1"/>
          <p:nvPr/>
        </p:nvSpPr>
        <p:spPr>
          <a:xfrm>
            <a:off x="1773034" y="1099961"/>
            <a:ext cx="243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R" dirty="0"/>
              <a:t>Virtualization Tool</a:t>
            </a:r>
          </a:p>
          <a:p>
            <a:pPr algn="ctr"/>
            <a:r>
              <a:rPr lang="en-TR" dirty="0"/>
              <a:t>(VirtualBox ,VMWare .. 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F824B3-7893-2441-A17A-E027AD8E23BF}"/>
              </a:ext>
            </a:extLst>
          </p:cNvPr>
          <p:cNvSpPr/>
          <p:nvPr/>
        </p:nvSpPr>
        <p:spPr>
          <a:xfrm>
            <a:off x="1237762" y="1982812"/>
            <a:ext cx="1127600" cy="10645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VM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7C0A4D8-2235-9B45-AA3C-11104C967AE4}"/>
                  </a:ext>
                </a:extLst>
              </p14:cNvPr>
              <p14:cNvContentPartPr/>
              <p14:nvPr/>
            </p14:nvContentPartPr>
            <p14:xfrm>
              <a:off x="4584307" y="4747275"/>
              <a:ext cx="999720" cy="843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7C0A4D8-2235-9B45-AA3C-11104C967A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8307" y="4711635"/>
                <a:ext cx="107136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D6432DB-7C60-BD46-8CC0-02C532E36578}"/>
                  </a:ext>
                </a:extLst>
              </p14:cNvPr>
              <p14:cNvContentPartPr/>
              <p14:nvPr/>
            </p14:nvContentPartPr>
            <p14:xfrm>
              <a:off x="1942627" y="3028635"/>
              <a:ext cx="2590200" cy="1873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D6432DB-7C60-BD46-8CC0-02C532E365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6627" y="2992995"/>
                <a:ext cx="2661840" cy="19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811FD96-CCB3-D945-A5D7-DAFDE5586808}"/>
                  </a:ext>
                </a:extLst>
              </p14:cNvPr>
              <p14:cNvContentPartPr/>
              <p14:nvPr/>
            </p14:nvContentPartPr>
            <p14:xfrm>
              <a:off x="7233907" y="4683915"/>
              <a:ext cx="1152360" cy="1814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811FD96-CCB3-D945-A5D7-DAFDE55868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98267" y="4648275"/>
                <a:ext cx="1224000" cy="18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5FE6FDA9-42B6-6342-B3EA-D3241E7397AF}"/>
              </a:ext>
            </a:extLst>
          </p:cNvPr>
          <p:cNvGrpSpPr/>
          <p:nvPr/>
        </p:nvGrpSpPr>
        <p:grpSpPr>
          <a:xfrm>
            <a:off x="824827" y="2907675"/>
            <a:ext cx="6426720" cy="2544480"/>
            <a:chOff x="824827" y="2907675"/>
            <a:chExt cx="6426720" cy="254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4B69D69-3D5D-9B4E-AC12-3AE38CB9F922}"/>
                    </a:ext>
                  </a:extLst>
                </p14:cNvPr>
                <p14:cNvContentPartPr/>
                <p14:nvPr/>
              </p14:nvContentPartPr>
              <p14:xfrm>
                <a:off x="824827" y="4682475"/>
                <a:ext cx="886320" cy="769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4B69D69-3D5D-9B4E-AC12-3AE38CB9F9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8827" y="4646475"/>
                  <a:ext cx="95796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3ED4C-352D-694B-965A-9BE562F06FCB}"/>
                    </a:ext>
                  </a:extLst>
                </p14:cNvPr>
                <p14:cNvContentPartPr/>
                <p14:nvPr/>
              </p14:nvContentPartPr>
              <p14:xfrm>
                <a:off x="1399387" y="2907675"/>
                <a:ext cx="353520" cy="1662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3ED4C-352D-694B-965A-9BE562F06F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63747" y="2872035"/>
                  <a:ext cx="425160" cy="17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9C40708-1EE6-2143-B79C-8318F790264F}"/>
                    </a:ext>
                  </a:extLst>
                </p14:cNvPr>
                <p14:cNvContentPartPr/>
                <p14:nvPr/>
              </p14:nvContentPartPr>
              <p14:xfrm>
                <a:off x="2438347" y="2984715"/>
                <a:ext cx="4813200" cy="2107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9C40708-1EE6-2143-B79C-8318F79026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02707" y="2948715"/>
                  <a:ext cx="4884840" cy="217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6B1F789-1990-444C-967C-21822D4C1FDC}"/>
                  </a:ext>
                </a:extLst>
              </p14:cNvPr>
              <p14:cNvContentPartPr/>
              <p14:nvPr/>
            </p14:nvContentPartPr>
            <p14:xfrm>
              <a:off x="7730347" y="5322555"/>
              <a:ext cx="319320" cy="374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6B1F789-1990-444C-967C-21822D4C1F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94707" y="5286555"/>
                <a:ext cx="390960" cy="44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358047B-119B-D248-B94D-30FAE8DA3417}"/>
              </a:ext>
            </a:extLst>
          </p:cNvPr>
          <p:cNvGrpSpPr/>
          <p:nvPr/>
        </p:nvGrpSpPr>
        <p:grpSpPr>
          <a:xfrm>
            <a:off x="1661107" y="5138595"/>
            <a:ext cx="406440" cy="268200"/>
            <a:chOff x="1661107" y="5138595"/>
            <a:chExt cx="40644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E4E3E5-B102-854A-9DE7-965B4E761FDF}"/>
                    </a:ext>
                  </a:extLst>
                </p14:cNvPr>
                <p14:cNvContentPartPr/>
                <p14:nvPr/>
              </p14:nvContentPartPr>
              <p14:xfrm>
                <a:off x="1661107" y="5217435"/>
                <a:ext cx="360720" cy="87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E4E3E5-B102-854A-9DE7-965B4E761F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25467" y="5181795"/>
                  <a:ext cx="432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29D7C66-00CD-E64F-8CFC-8A2FACF6B4B6}"/>
                    </a:ext>
                  </a:extLst>
                </p14:cNvPr>
                <p14:cNvContentPartPr/>
                <p14:nvPr/>
              </p14:nvContentPartPr>
              <p14:xfrm>
                <a:off x="1965667" y="5138595"/>
                <a:ext cx="101880" cy="26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29D7C66-00CD-E64F-8CFC-8A2FACF6B4B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30027" y="5102595"/>
                  <a:ext cx="173520" cy="33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35B968A-922F-6347-97F6-63C8B147D2A7}"/>
              </a:ext>
            </a:extLst>
          </p:cNvPr>
          <p:cNvSpPr/>
          <p:nvPr/>
        </p:nvSpPr>
        <p:spPr>
          <a:xfrm>
            <a:off x="1313718" y="2675292"/>
            <a:ext cx="975688" cy="33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265261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5D6074-3B96-AF43-993E-1E6E0262A19D}"/>
              </a:ext>
            </a:extLst>
          </p:cNvPr>
          <p:cNvSpPr txBox="1"/>
          <p:nvPr/>
        </p:nvSpPr>
        <p:spPr>
          <a:xfrm>
            <a:off x="4848205" y="158122"/>
            <a:ext cx="2981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200" dirty="0"/>
              <a:t>Containerization</a:t>
            </a:r>
            <a:r>
              <a:rPr lang="en-T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75F6F3-8E0D-2E4F-A0C0-BFE0EE26F057}"/>
              </a:ext>
            </a:extLst>
          </p:cNvPr>
          <p:cNvSpPr/>
          <p:nvPr/>
        </p:nvSpPr>
        <p:spPr>
          <a:xfrm>
            <a:off x="997527" y="4845132"/>
            <a:ext cx="2909455" cy="1413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HDD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42C14E-CF11-7646-AD28-886946F918E6}"/>
              </a:ext>
            </a:extLst>
          </p:cNvPr>
          <p:cNvSpPr/>
          <p:nvPr/>
        </p:nvSpPr>
        <p:spPr>
          <a:xfrm>
            <a:off x="4641273" y="4845132"/>
            <a:ext cx="2187040" cy="1413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CPU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C0E155C-5E59-2147-9A84-6F8FAF381F0F}"/>
              </a:ext>
            </a:extLst>
          </p:cNvPr>
          <p:cNvSpPr/>
          <p:nvPr/>
        </p:nvSpPr>
        <p:spPr>
          <a:xfrm>
            <a:off x="4771903" y="4944587"/>
            <a:ext cx="593766" cy="5818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446B05-7D35-5846-8F5D-BAD9C5DD1EF4}"/>
              </a:ext>
            </a:extLst>
          </p:cNvPr>
          <p:cNvSpPr/>
          <p:nvPr/>
        </p:nvSpPr>
        <p:spPr>
          <a:xfrm>
            <a:off x="6099960" y="4944588"/>
            <a:ext cx="593766" cy="5818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329F98B-A192-6B46-999B-2E7EB6C5CAB4}"/>
              </a:ext>
            </a:extLst>
          </p:cNvPr>
          <p:cNvSpPr/>
          <p:nvPr/>
        </p:nvSpPr>
        <p:spPr>
          <a:xfrm>
            <a:off x="4771903" y="5625935"/>
            <a:ext cx="593766" cy="5818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DE1E4E-AD39-A949-91FA-B8A97B5A433B}"/>
              </a:ext>
            </a:extLst>
          </p:cNvPr>
          <p:cNvSpPr/>
          <p:nvPr/>
        </p:nvSpPr>
        <p:spPr>
          <a:xfrm>
            <a:off x="6103177" y="5625935"/>
            <a:ext cx="593766" cy="5818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CAD78F-448D-784E-9456-ABCF679C97CA}"/>
              </a:ext>
            </a:extLst>
          </p:cNvPr>
          <p:cNvSpPr/>
          <p:nvPr/>
        </p:nvSpPr>
        <p:spPr>
          <a:xfrm>
            <a:off x="7562604" y="4845132"/>
            <a:ext cx="2909455" cy="1413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1BCFC-64BF-E649-ADEE-B4A32C68EB7C}"/>
              </a:ext>
            </a:extLst>
          </p:cNvPr>
          <p:cNvSpPr/>
          <p:nvPr/>
        </p:nvSpPr>
        <p:spPr>
          <a:xfrm>
            <a:off x="997527" y="3429000"/>
            <a:ext cx="9474532" cy="11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Windows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1A3BC3-C7BC-C54C-95E9-335F002D68EB}"/>
              </a:ext>
            </a:extLst>
          </p:cNvPr>
          <p:cNvSpPr/>
          <p:nvPr/>
        </p:nvSpPr>
        <p:spPr>
          <a:xfrm>
            <a:off x="1070571" y="2528888"/>
            <a:ext cx="9474532" cy="802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>
                <a:solidFill>
                  <a:schemeClr val="tx1"/>
                </a:solidFill>
              </a:rPr>
              <a:t>Linux Kernel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929016-5F3E-604F-BDBA-96F17541F78E}"/>
              </a:ext>
            </a:extLst>
          </p:cNvPr>
          <p:cNvSpPr txBox="1"/>
          <p:nvPr/>
        </p:nvSpPr>
        <p:spPr>
          <a:xfrm>
            <a:off x="468030" y="124770"/>
            <a:ext cx="2168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R" dirty="0"/>
              <a:t>Containerization Tool</a:t>
            </a:r>
          </a:p>
          <a:p>
            <a:pPr algn="ctr"/>
            <a:r>
              <a:rPr lang="en-TR" dirty="0"/>
              <a:t>(Docker)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6826FC-C8B6-5949-BE1A-BADD28AF5BE6}"/>
              </a:ext>
            </a:extLst>
          </p:cNvPr>
          <p:cNvSpPr/>
          <p:nvPr/>
        </p:nvSpPr>
        <p:spPr>
          <a:xfrm>
            <a:off x="1324654" y="1343712"/>
            <a:ext cx="1127600" cy="10645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Ubuntu Container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4C22A6-4C45-D14E-9DC9-7152ED448B22}"/>
              </a:ext>
            </a:extLst>
          </p:cNvPr>
          <p:cNvSpPr/>
          <p:nvPr/>
        </p:nvSpPr>
        <p:spPr>
          <a:xfrm>
            <a:off x="2779382" y="1343711"/>
            <a:ext cx="1127600" cy="10645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Centos Container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0D2451-C500-9B49-9857-2BDE68E0E9AC}"/>
              </a:ext>
            </a:extLst>
          </p:cNvPr>
          <p:cNvSpPr/>
          <p:nvPr/>
        </p:nvSpPr>
        <p:spPr>
          <a:xfrm>
            <a:off x="4330288" y="1343710"/>
            <a:ext cx="1127600" cy="10645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Suse Container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58D384-8E89-7E4D-AF60-C02BA6AC83AE}"/>
              </a:ext>
            </a:extLst>
          </p:cNvPr>
          <p:cNvSpPr txBox="1"/>
          <p:nvPr/>
        </p:nvSpPr>
        <p:spPr>
          <a:xfrm>
            <a:off x="10884701" y="263269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Docker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5F7560-611C-354A-976E-429728A82CD9}"/>
              </a:ext>
            </a:extLst>
          </p:cNvPr>
          <p:cNvSpPr/>
          <p:nvPr/>
        </p:nvSpPr>
        <p:spPr>
          <a:xfrm>
            <a:off x="5881194" y="1342384"/>
            <a:ext cx="1127600" cy="10645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Debian MongoDB</a:t>
            </a:r>
          </a:p>
        </p:txBody>
      </p:sp>
    </p:spTree>
    <p:extLst>
      <p:ext uri="{BB962C8B-B14F-4D97-AF65-F5344CB8AC3E}">
        <p14:creationId xmlns:p14="http://schemas.microsoft.com/office/powerpoint/2010/main" val="281189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4558C0-A02B-2341-8C79-C55B9FD00A7A}"/>
              </a:ext>
            </a:extLst>
          </p:cNvPr>
          <p:cNvSpPr/>
          <p:nvPr/>
        </p:nvSpPr>
        <p:spPr>
          <a:xfrm>
            <a:off x="866898" y="855024"/>
            <a:ext cx="9037122" cy="5332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46957-6870-4B4C-A94C-871FC2307750}"/>
              </a:ext>
            </a:extLst>
          </p:cNvPr>
          <p:cNvSpPr txBox="1"/>
          <p:nvPr/>
        </p:nvSpPr>
        <p:spPr>
          <a:xfrm>
            <a:off x="4524499" y="301624"/>
            <a:ext cx="115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VirtualBox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ED8D6C-3B38-D349-8A01-EDBEBCBB35CE}"/>
              </a:ext>
            </a:extLst>
          </p:cNvPr>
          <p:cNvSpPr/>
          <p:nvPr/>
        </p:nvSpPr>
        <p:spPr>
          <a:xfrm>
            <a:off x="1800225" y="1947306"/>
            <a:ext cx="222885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hadoop1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871977-4438-B242-B100-E1F43140E6BE}"/>
              </a:ext>
            </a:extLst>
          </p:cNvPr>
          <p:cNvSpPr/>
          <p:nvPr/>
        </p:nvSpPr>
        <p:spPr>
          <a:xfrm>
            <a:off x="5548314" y="1947307"/>
            <a:ext cx="222885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hadoop3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FE8253-24F3-D345-A22B-837497D9F596}"/>
              </a:ext>
            </a:extLst>
          </p:cNvPr>
          <p:cNvSpPr/>
          <p:nvPr/>
        </p:nvSpPr>
        <p:spPr>
          <a:xfrm>
            <a:off x="3829050" y="3824844"/>
            <a:ext cx="222885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hadoop3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4C9650-CC00-7849-B75F-99C26C7E0C8D}"/>
              </a:ext>
            </a:extLst>
          </p:cNvPr>
          <p:cNvGrpSpPr/>
          <p:nvPr/>
        </p:nvGrpSpPr>
        <p:grpSpPr>
          <a:xfrm>
            <a:off x="4014742" y="2512035"/>
            <a:ext cx="1517400" cy="1279080"/>
            <a:chOff x="4014742" y="2512035"/>
            <a:chExt cx="1517400" cy="12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14770AB-F427-714C-AA8A-CC41CA6E77BD}"/>
                    </a:ext>
                  </a:extLst>
                </p14:cNvPr>
                <p14:cNvContentPartPr/>
                <p14:nvPr/>
              </p14:nvContentPartPr>
              <p14:xfrm>
                <a:off x="4014742" y="2533995"/>
                <a:ext cx="128304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14770AB-F427-714C-AA8A-CC41CA6E77B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78742" y="2498355"/>
                  <a:ext cx="1354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BC19FE-B1DD-5E49-9C86-119776C45A88}"/>
                    </a:ext>
                  </a:extLst>
                </p14:cNvPr>
                <p14:cNvContentPartPr/>
                <p14:nvPr/>
              </p14:nvContentPartPr>
              <p14:xfrm>
                <a:off x="4988182" y="2512035"/>
                <a:ext cx="543960" cy="24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BC19FE-B1DD-5E49-9C86-119776C45A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52542" y="2476395"/>
                  <a:ext cx="615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139070-5449-4947-9911-EFA1FACDBE0C}"/>
                    </a:ext>
                  </a:extLst>
                </p14:cNvPr>
                <p14:cNvContentPartPr/>
                <p14:nvPr/>
              </p14:nvContentPartPr>
              <p14:xfrm>
                <a:off x="4798102" y="2583675"/>
                <a:ext cx="37440" cy="1207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139070-5449-4947-9911-EFA1FACDBE0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62102" y="2547675"/>
                  <a:ext cx="109080" cy="127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403890-96A0-3245-98AE-AA100530D6A0}"/>
              </a:ext>
            </a:extLst>
          </p:cNvPr>
          <p:cNvGrpSpPr/>
          <p:nvPr/>
        </p:nvGrpSpPr>
        <p:grpSpPr>
          <a:xfrm>
            <a:off x="3153622" y="857475"/>
            <a:ext cx="8492040" cy="5402160"/>
            <a:chOff x="3153622" y="857475"/>
            <a:chExt cx="8492040" cy="540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821A4E-189B-9740-A798-B6AF3D3E220F}"/>
                    </a:ext>
                  </a:extLst>
                </p14:cNvPr>
                <p14:cNvContentPartPr/>
                <p14:nvPr/>
              </p14:nvContentPartPr>
              <p14:xfrm>
                <a:off x="5922742" y="4942035"/>
                <a:ext cx="5076000" cy="657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821A4E-189B-9740-A798-B6AF3D3E22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86742" y="4906035"/>
                  <a:ext cx="514764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F1ADB1-FF97-8641-8380-349AB6D44555}"/>
                    </a:ext>
                  </a:extLst>
                </p14:cNvPr>
                <p14:cNvContentPartPr/>
                <p14:nvPr/>
              </p14:nvContentPartPr>
              <p14:xfrm>
                <a:off x="7861702" y="2574315"/>
                <a:ext cx="3360600" cy="880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F1ADB1-FF97-8641-8380-349AB6D445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26062" y="2538675"/>
                  <a:ext cx="3432240" cy="9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45A2FD6-2C13-9348-9EC0-0997842E8A9C}"/>
                    </a:ext>
                  </a:extLst>
                </p14:cNvPr>
                <p14:cNvContentPartPr/>
                <p14:nvPr/>
              </p14:nvContentPartPr>
              <p14:xfrm>
                <a:off x="3153622" y="857475"/>
                <a:ext cx="8077680" cy="3201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45A2FD6-2C13-9348-9EC0-0997842E8A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17622" y="821475"/>
                  <a:ext cx="8149320" cy="32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C540D74-C85F-B64C-B0A2-F966E411B053}"/>
                    </a:ext>
                  </a:extLst>
                </p14:cNvPr>
                <p14:cNvContentPartPr/>
                <p14:nvPr/>
              </p14:nvContentPartPr>
              <p14:xfrm>
                <a:off x="11229862" y="3904515"/>
                <a:ext cx="299880" cy="2355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C540D74-C85F-B64C-B0A2-F966E411B0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94222" y="3868875"/>
                  <a:ext cx="371520" cy="24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5955E0-BF53-674D-B5A4-F123818981C2}"/>
                    </a:ext>
                  </a:extLst>
                </p14:cNvPr>
                <p14:cNvContentPartPr/>
                <p14:nvPr/>
              </p14:nvContentPartPr>
              <p14:xfrm>
                <a:off x="10909102" y="5578155"/>
                <a:ext cx="416880" cy="2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15955E0-BF53-674D-B5A4-F123818981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73102" y="5542515"/>
                  <a:ext cx="488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B8E878-E97D-0B42-8348-109E45D3DA15}"/>
                    </a:ext>
                  </a:extLst>
                </p14:cNvPr>
                <p14:cNvContentPartPr/>
                <p14:nvPr/>
              </p14:nvContentPartPr>
              <p14:xfrm>
                <a:off x="11213302" y="5712795"/>
                <a:ext cx="432360" cy="397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B8E878-E97D-0B42-8348-109E45D3DA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77302" y="5676795"/>
                  <a:ext cx="504000" cy="469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9D0B034-6713-784B-8502-E78FB7DEA8CD}"/>
              </a:ext>
            </a:extLst>
          </p:cNvPr>
          <p:cNvSpPr txBox="1"/>
          <p:nvPr/>
        </p:nvSpPr>
        <p:spPr>
          <a:xfrm>
            <a:off x="3688909" y="216983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10.0.0.1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A1F145-9331-704C-83DF-3C3FF39BEE16}"/>
              </a:ext>
            </a:extLst>
          </p:cNvPr>
          <p:cNvSpPr txBox="1"/>
          <p:nvPr/>
        </p:nvSpPr>
        <p:spPr>
          <a:xfrm>
            <a:off x="4884810" y="216466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10.0.0.2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89D402-FDF9-5E48-949E-34421F720583}"/>
              </a:ext>
            </a:extLst>
          </p:cNvPr>
          <p:cNvSpPr txBox="1"/>
          <p:nvPr/>
        </p:nvSpPr>
        <p:spPr>
          <a:xfrm>
            <a:off x="4739828" y="341778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10.0.0.3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4D4ED9-B478-E846-90BC-B1291931E06C}"/>
              </a:ext>
            </a:extLst>
          </p:cNvPr>
          <p:cNvSpPr txBox="1"/>
          <p:nvPr/>
        </p:nvSpPr>
        <p:spPr>
          <a:xfrm>
            <a:off x="10597266" y="6211929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Laptop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EDCEED-5F52-0845-816D-7B0CEC544676}"/>
              </a:ext>
            </a:extLst>
          </p:cNvPr>
          <p:cNvSpPr txBox="1"/>
          <p:nvPr/>
        </p:nvSpPr>
        <p:spPr>
          <a:xfrm>
            <a:off x="5978024" y="515960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192.168.0.3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3519A2-C1FD-D444-B61F-362CA9CCAADC}"/>
              </a:ext>
            </a:extLst>
          </p:cNvPr>
          <p:cNvSpPr txBox="1"/>
          <p:nvPr/>
        </p:nvSpPr>
        <p:spPr>
          <a:xfrm>
            <a:off x="7776794" y="2645083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192.168.0.2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10127D-0993-A94A-B4F7-089123DBE728}"/>
              </a:ext>
            </a:extLst>
          </p:cNvPr>
          <p:cNvSpPr txBox="1"/>
          <p:nvPr/>
        </p:nvSpPr>
        <p:spPr>
          <a:xfrm>
            <a:off x="2287980" y="136213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192.168.0.1</a:t>
            </a:r>
          </a:p>
        </p:txBody>
      </p:sp>
    </p:spTree>
    <p:extLst>
      <p:ext uri="{BB962C8B-B14F-4D97-AF65-F5344CB8AC3E}">
        <p14:creationId xmlns:p14="http://schemas.microsoft.com/office/powerpoint/2010/main" val="208858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273</Words>
  <Application>Microsoft Macintosh PowerPoint</Application>
  <PresentationFormat>Widescreen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2021-06-21T10:27:35Z</dcterms:created>
  <dcterms:modified xsi:type="dcterms:W3CDTF">2021-06-29T15:50:05Z</dcterms:modified>
</cp:coreProperties>
</file>