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5"/>
  </p:normalViewPr>
  <p:slideViewPr>
    <p:cSldViewPr snapToGrid="0" snapToObjects="1">
      <p:cViewPr varScale="1">
        <p:scale>
          <a:sx n="88" d="100"/>
          <a:sy n="88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8:54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2745 358 24575,'-61'48'0,"0"1"0,0-1 0,8-4 0,1-1 0,-2 4 0,-17 19 0,-2 5 0,3-3-1093,18-16 1,3-2 0,-4 3 272,-6 4 1,-6 5 0,-1 0 0,6-3 709,1 2 1,4-3-1,-3 2 110,2-2 0,-3 3 0,0 1 0,3-3 0,-1 4 0,3-3 0,-3 8 0,6-4 0,-3 7 0,-1 4 0,2-2 0,5-5 0,-6 12 0,6-3 0,0 2 0,7-7 0,-2 4 0,3-1 0,4-4 0,4-3 0,3-5 0,2 3 229,0 9 1,2 2-1,-1 2-229,-1 2 0,-1 2 0,-1 7 0,7-13 0,0 6 0,-1 4 0,1 2 0,0 2 0,3-3 0,-1 4 0,0 2 0,1 0 0,1-3 0,1-3-125,1-3 1,1-4 0,1-2 0,1 2 0,0 4 124,1 1 0,0 3 0,1 2 0,1 1 0,1-2 0,2-3 0,0 2 0,3-3 0,0-1 0,2 0 0,-1 2 0,0 5 0,0 0 0,1 1 0,0 4 0,1 6 0,0-14 0,-1 6 0,0 4 0,1 2 0,1 1 0,0-2 0,2-4 0,2-6 0,2 0 0,2-5 0,1-3 0,2-1 0,-1 1 0,1 4 0,-2-1 0,0 5 0,0 1 0,1-1 0,1-1 0,3-5 0,3-5 0,11 19 0,4-7 0,4-5 0,0-3 0,-4-9 0,2-4 0,1-1 0,3 1 0,8 9 0,3 1 0,1-1 0,-4-8 0,-3-7 0,-2-5 0,4 0 0,17 17 0,5 1 0,2-8-215,-7-17 0,1-6 0,1-1 215,-5-2 0,0 0 0,9-2 583,-1-6 0,8 0 0,5 0 1,-1-4-1,-5-4-583,19-1 0,-4-7 0,4 0 0,-12 1 0,3 1 0,0-3 0,-3-8 0,13-10 0,-4-10 0,-9 0-211,-11 1 1,-4-2 210,27-11 0,-2-3 1049,-34 8 1,1 1-1050,2 0 0,5 0 0,5-1 0,23-5 0,6 0 0,0 0 0,-7 0 0,1-1 0,-1 2-538,0 2 1,0 1-1,-4 1 538,-17 1 0,-3 1 0,-8 2 0,34-4-165,-8 5 1,7 0 164,-6 0 0,8 1 0,-19 4 0,10 1 0,1 0 0,-6-1 0,-1-4 0,-5 0 0,13-2-253,-5 2 0,12 0 1,7-1-1,1 0 1,-3 0-1,-9 1 253,3-1 0,-9 0 0,2 0 0,13-1 0,-24 3 0,8-1 0,6-1 0,3 0 0,3-1 0,-1 1 0,-1-1 0,-4 1 0,-5 1 0,12-1 0,-4 0 0,-3 0 0,-1 1 0,2-1 0,2-2 0,0 1 0,2-2 0,2 1 0,0-2 0,-1 0 0,-4 0 0,-5-1-103,9-2 1,-4-1 0,-4-1 0,-3-1 0,-1-2 102,8-5 0,-2-2 0,-5-1 0,-6 0 0,-8 2 0,-6-1 0,-4-2 706,-3-1 1,-3-3 0,-3-7-707,3-23 0,-4-11 0,-1-7 0,-5 1 0,-1-6 0,-1-3 0,1 3-820,-1 7 1,2 2 0,-2-2 0,-3-4 678,-8 5 1,-2-5 0,-3-2 0,-1 0 0,-3 3 140,0-8 0,-3 1 0,-3 1 0,0-3 233,-3 14 1,-2 0-1,0-1 1,0-3-1,0-4-233,-2 8 0,0-6 0,1-2 0,-1-1 0,0 1 0,-2 4 0,-1 5 0,1-17 0,-2 8 0,-2-1 0,1-6 0,-1 6 0,0-8 0,0-3 0,-1 1 0,-1 6 0,-1 10 0,-3-10 0,-1 10 0,-2-3 0,2 3 0,0-6 0,-1 2 0,-3 10 0,-6-14 0,-5 10 294,1 5 0,-4 3-294,-6-5 0,-2 1 0,-2-4 0,0 4 0,4 21 0,-4 4 0,-11-5 0,-1 7 0,-17-1 0,22 17 0,-2-1 0,-3 0 0,0-1 0,-2-6 0,-2-5 1638,-18-13 0,-4-12-1207,16 4 0,-3-13 0,0-1 1,3 7-432,2 7 0,3 5 0,0-4 484,6 2 1,0-5-1,-1-1 1,1 3-485,-12-14 0,1 2 0,6 10 0,11 20 0,2 0 0,-8-11 0,-3-8 0,5 9 0,5 14 0,6 6 0,-1-14 0,-4 1 0,-1-4 0,-8-26 0,14 31 0,-1 0 0,-18-27 0,2 15 0,-3 0 0,15 19 0,-14-22 0,25 39 0,-7-16 0,6 11 0,3 6 0,1-11 0,-6 10 0,9 3 0,-11-7 0,-14-5 0,11 8 0,-47-26 0,31 29 0,0 1 0,-5-1 0,-2 2 0,-3 1 0,-16-3 0,-10-2 0,8 5 0,-11-2 0,-3 0 0,1 3 0,2 3 0,0 2 0,-2 1 0,-3-1-496,5 1 1,-4-1 0,-2 0 0,1 2-1,3 1 496,-12 2 0,2 2 0,1 1 0,4 1 0,15 1 0,2 2 0,1 0 0,1-1-273,-21-1 1,1 0 0,3 0 272,8 2 0,2 0 0,-1-1-20,-6-6 1,-1-1-1,0 2 20,3 6 0,0 3 0,3-1 0,5-4 0,2 0 0,2 2 0,-23 4 0,5 4 0,12-2 0,7 0 0,-17 0 0,31 4 0,1 2 0,-8 7 2356,-29 16-2356,41-13 0,-3 0 463,-10 8 1,-1 1-464,0-4 0,0 0 35,-16 4 0,3-1-35,20-5 0,3-2 0,-35 7 0,40-6 0,40-9 0,2-1 0,10 3 0,-6-2 0,9 3 0,-5-8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9.1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169 147 24575,'13'-18'0,"-5"3"0,10 11 0,33-15 0,-27 6 0,39-12 0,-26 5 0,-6 11 0,4-9 0,-11 17 0,0-4 0,-5 5 0,-6 4 0,-10 5 0,-3 9 0,0-3 0,0 38 0,0-21 0,0 30 0,0-30 0,0 6 0,-9-1 0,1 3 0,-7-3 0,0-11 0,-9 7 0,1-9 0,-26 25 0,24-25 0,-15 11 0,23-21 0,3-2 0,-4-2 0,-20 27 0,-14 17 0,0 4 0,-8 13 0,35-44 0,-3 4 0,18-21 0,2-1 0,7-1 0,0-3 0,6-1 0,3-4 0,5-4 0,-3-1 0,14 1 0,1-5 0,28-6 0,4 2 0,14-13 0,-18 19 0,3-1 0,0 1 0,9 5 0,29-3 0,-30 5 0,-35 0 0,13 0 0,-23 0 0,-7 0 0,0 0 0,-3 0 0,2 0 0,-3 0 0,4 0 0,-3 0 0,2 0 0,-3 0 0,-4 4 0,-21-32 0,12 25 0,-15-26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5.87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6.36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6.8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7.39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7.91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8.42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09.5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0.96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1.54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2:48:54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2745 358 24575,'-61'48'0,"0"1"0,0-1 0,8-4 0,1-1 0,-2 4 0,-17 19 0,-2 5 0,3-3-1093,18-16 1,3-2 0,-4 3 272,-6 4 1,-6 5 0,-1 0 0,6-3 709,1 2 1,4-3-1,-3 2 110,2-2 0,-3 3 0,0 1 0,3-3 0,-1 4 0,3-3 0,-3 8 0,6-4 0,-3 7 0,-1 4 0,2-2 0,5-5 0,-6 12 0,6-3 0,0 2 0,7-7 0,-2 4 0,3-1 0,4-4 0,4-3 0,3-5 0,2 3 229,0 9 1,2 2-1,-1 2-229,-1 2 0,-1 2 0,-1 7 0,7-13 0,0 6 0,-1 4 0,1 2 0,0 2 0,3-3 0,-1 4 0,0 2 0,1 0 0,1-3 0,1-3-125,1-3 1,1-4 0,1-2 0,1 2 0,0 4 124,1 1 0,0 3 0,1 2 0,1 1 0,1-2 0,2-3 0,0 2 0,3-3 0,0-1 0,2 0 0,-1 2 0,0 5 0,0 0 0,1 1 0,0 4 0,1 6 0,0-14 0,-1 6 0,0 4 0,1 2 0,1 1 0,0-2 0,2-4 0,2-6 0,2 0 0,2-5 0,1-3 0,2-1 0,-1 1 0,1 4 0,-2-1 0,0 5 0,0 1 0,1-1 0,1-1 0,3-5 0,3-5 0,11 19 0,4-7 0,4-5 0,0-3 0,-4-9 0,2-4 0,1-1 0,3 1 0,8 9 0,3 1 0,1-1 0,-4-8 0,-3-7 0,-2-5 0,4 0 0,17 17 0,5 1 0,2-8-215,-7-17 0,1-6 0,1-1 215,-5-2 0,0 0 0,9-2 583,-1-6 0,8 0 0,5 0 1,-1-4-1,-5-4-583,19-1 0,-4-7 0,4 0 0,-12 1 0,3 1 0,0-3 0,-3-8 0,13-10 0,-4-10 0,-9 0-211,-11 1 1,-4-2 210,27-11 0,-2-3 1049,-34 8 1,1 1-1050,2 0 0,5 0 0,5-1 0,23-5 0,6 0 0,0 0 0,-7 0 0,1-1 0,-1 2-538,0 2 1,0 1-1,-4 1 538,-17 1 0,-3 1 0,-8 2 0,34-4-165,-8 5 1,7 0 164,-6 0 0,8 1 0,-19 4 0,10 1 0,1 0 0,-6-1 0,-1-4 0,-5 0 0,13-2-253,-5 2 0,12 0 1,7-1-1,1 0 1,-3 0-1,-9 1 253,3-1 0,-9 0 0,2 0 0,13-1 0,-24 3 0,8-1 0,6-1 0,3 0 0,3-1 0,-1 1 0,-1-1 0,-4 1 0,-5 1 0,12-1 0,-4 0 0,-3 0 0,-1 1 0,2-1 0,2-2 0,0 1 0,2-2 0,2 1 0,0-2 0,-1 0 0,-4 0 0,-5-1-103,9-2 1,-4-1 0,-4-1 0,-3-1 0,-1-2 102,8-5 0,-2-2 0,-5-1 0,-6 0 0,-8 2 0,-6-1 0,-4-2 706,-3-1 1,-3-3 0,-3-7-707,3-23 0,-4-11 0,-1-7 0,-5 1 0,-1-6 0,-1-3 0,1 3-820,-1 7 1,2 2 0,-2-2 0,-3-4 678,-8 5 1,-2-5 0,-3-2 0,-1 0 0,-3 3 140,0-8 0,-3 1 0,-3 1 0,0-3 233,-3 14 1,-2 0-1,0-1 1,0-3-1,0-4-233,-2 8 0,0-6 0,1-2 0,-1-1 0,0 1 0,-2 4 0,-1 5 0,1-17 0,-2 8 0,-2-1 0,1-6 0,-1 6 0,0-8 0,0-3 0,-1 1 0,-1 6 0,-1 10 0,-3-10 0,-1 10 0,-2-3 0,2 3 0,0-6 0,-1 2 0,-3 10 0,-6-14 0,-5 10 294,1 5 0,-4 3-294,-6-5 0,-2 1 0,-2-4 0,0 4 0,4 21 0,-4 4 0,-11-5 0,-1 7 0,-17-1 0,22 17 0,-2-1 0,-3 0 0,0-1 0,-2-6 0,-2-5 1638,-18-13 0,-4-12-1207,16 4 0,-3-13 0,0-1 1,3 7-432,2 7 0,3 5 0,0-4 484,6 2 1,0-5-1,-1-1 1,1 3-485,-12-14 0,1 2 0,6 10 0,11 20 0,2 0 0,-8-11 0,-3-8 0,5 9 0,5 14 0,6 6 0,-1-14 0,-4 1 0,-1-4 0,-8-26 0,14 31 0,-1 0 0,-18-27 0,2 15 0,-3 0 0,15 19 0,-14-22 0,25 39 0,-7-16 0,6 11 0,3 6 0,1-11 0,-6 10 0,9 3 0,-11-7 0,-14-5 0,11 8 0,-47-26 0,31 29 0,0 1 0,-5-1 0,-2 2 0,-3 1 0,-16-3 0,-10-2 0,8 5 0,-11-2 0,-3 0 0,1 3 0,2 3 0,0 2 0,-2 1 0,-3-1-496,5 1 1,-4-1 0,-2 0 0,1 2-1,3 1 496,-12 2 0,2 2 0,1 1 0,4 1 0,15 1 0,2 2 0,1 0 0,1-1-273,-21-1 1,1 0 0,3 0 272,8 2 0,2 0 0,-1-1-20,-6-6 1,-1-1-1,0 2 20,3 6 0,0 3 0,3-1 0,5-4 0,2 0 0,2 2 0,-23 4 0,5 4 0,12-2 0,7 0 0,-17 0 0,31 4 0,1 2 0,-8 7 2356,-29 16-2356,41-13 0,-3 0 463,-10 8 1,-1 1-464,0-4 0,0 0 35,-16 4 0,3-1-35,20-5 0,3-2 0,-35 7 0,40-6 0,40-9 0,2-1 0,10 3 0,-6-2 0,9 3 0,-5-8 0,7-1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2.09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2.65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3.89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4.8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5.49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6.41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8.14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8.68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9.27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19.9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0.6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 89 24575,'9'-13'0,"-2"1"0,-23 8 0,9 0 0,-13 4 0,15 3 0,2 2 0,3 3 0,0 0 0,3 0 0,2-3 0,7-2 0,-2-3 0,2 0 0,-4 0 0,0 0 0,-3-8 0,-1 3 0,-4-8 0,0 1 0,0 2 0,-16 2 0,9 4 0,-17 4 0,18 4 0,-2 1 0,8 3 0,0 1 0,0 3 0,0 10 0,0-7 0,4 5 0,1-15 0,7-2 0,9-3 0,-5 0 0,10-22 0,-16 9 0,0-24 0,-7 15 0,-12-2 0,-1 11 0,-4 5 0,1 8 0,4 0 0,1 12 0,3 16 0,1-6 0,4 13 0,0-26 0,0 4 0,20-8 0,-8-1 0,14-4 0,-14 0 0,-3 0 0,4-8 0,0-11 0,-3-8 0,-2 2 0,-17 5 0,3 11 0,-8 5 0,-8 0 0,7 4 0,-4 4 0,8 4 0,10 7 0,-3-1 0,4 5 0,0-5 0,0 9 0,3-9 0,6-1 0,12-10 0,-1-3 0,1-4 0,-8-1 0,-8-3 0,-1-5 0,-4 3 0,0-10 0,0 9 0,-13-6 0,-2 12 0,-8 0 0,5 5 0,10 4 0,4 0 0,4 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0.42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0.9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1.4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1.91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2.40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2.91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3.47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4:24.11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7:57.9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 24575,'28'39'0,"-11"-11"0,23-24 0,-24-4 0,-5-8 0,-7 1 0,-4-12 0,-4 12 0,-13-2 0,-1 9 0,-5 0 0,4 0 0,7 0 0,2 4 0,5 7 0,5 5 0,0 6 0,0-6 0,0-1 0,0-4 0,5-5 0,25 3 0,-9-8 0,15 4 0,-21-5 0,1 0 0,-4-5 0,-1-7 0,-7-11 0,-4-1 0,-4 7 0,-24 8 0,-9 14 0,-6 6 0,4 6 0,27 5 0,3-1 0,9 5 0,9-13 0,9 2 0,-1-15 0,11 0 0,-11 0 0,6-10 0,-2-2 0,-4-9 0,-6 4 0,-6 2 0,-5-1 0,0 5 0,-15 0 0,1 7 0,-14 4 0,-8 0 0,4 5 0,1 6 0,9 13 0,16 5 0,0 0 0,6-6 0,0-8 0,4-9 0,2-1 0,9-5 0,8 0 0,-5 0 0,16-16 0,-16 2 0,11-14 0,-18 11 0,-1-3 0,-10 8 0,0-3 0,-4 10 0,-2 0 0,-9 5 0,-2 0 0,1 5 0,5 0 0,7 12 0,4 5 0,0-3 0,4 1 0,13-14 0,1-1 0,16-5 0,-16 0 0,4 0 0,-2-9 0,-12 1 0,7-7 0,-15 5 0,0-1 0,-19 6 0,15 0 0,-14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06.4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149 85 24575,'-5'-30'0,"0"9"0,-17 11 0,-9 9 0,-9 0 0,14 17 0,7-2 0,19 13 0,0-14 0,0 19 0,14-3 0,-1-3 0,14-7 0,-6-19 0,0 0 0,1-11 0,-4-7 0,-7-13 0,-5 7 0,-6 2 0,0 7 0,0 3 0,-15-3 0,-10 9 0,-6 1 0,3 10 0,16 12 0,8 14 0,4-1 0,5 4 0,5-12 0,7-11 0,11-1 0,1-10 0,0-10 0,0-14 0,-6-33 0,-10 19 0,-14-15 0,-23 46 0,-15-2 0,7 9 0,0 0 0,24 26 0,-1 3 0,9 25 0,0-22 0,5 1 0,5-16 0,7-6 0,-1-1 0,-1-10 0,-5 0 0,-4-9 0,-2 2 0,-4-8 0,0 4 0,0 1 0,-9 4 0,2 1 0,-8 5 0,5 0 0,5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5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65 24575,'-12'-1'0,"4"2"0,4-17 0,0 7 0,3 0 0,-3 1 0,1-1 0,-2 1 0,-3 3 0,4 5 0,0 21 0,4-4 0,4 9 0,9-9 0,-3-11 0,7 1 0,-4-7 0,8 0 0,-9-7 0,3-7 0,-15-1 0,0-1 0,-13 11 0,-8 2 0,-28 3 0,6 7 0,7-1 0,19 7 0,17-4 0,0 25 0,8-15 0,-2 17 0,7-28 0,8-4 0,-9-4 0,14 0 0,-13-4 0,-3-5 0,2-2 0,-11-16 0,3-2 0,-4 2 0,-21 5 0,3 18 0,-14 8 0,13 15 0,5 7 0,9 0 0,0 10 0,5-20 0,4 7 0,1-15 0,13-4 0,6-4 0,14-21 0,-12 12 0,0-17 0,-21 0 0,-1 9 0,-4-13 0,-8 20 0,-16 2 0,-2 8 0,-7 4 0,18 19 0,8 8 0,7 8 0,4-10 0,9-17 0,-2-8 0,24-4 0,-22 0 0,16-7 0,-23 1 0,2-24 0,-8 17 0,-4-12 0,-1 20 0,-20 2 0,8 3 0,-9 0 0,17 3 0,6 2 0,3-1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08.6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145 142 24575,'25'-5'0,"11"-18"0,-32 2 0,12-9 0,-16 7 0,-29 6 0,3 4 0,-20 3 0,3 10 0,12 0 0,1 5 0,15 7 0,10 11 0,5 3 0,0 13 0,0-7 0,5 2 0,5-11 0,2-12 0,10-7 0,9-8 0,-4-13 0,0-3 0,-17-3 0,-10-5 0,0 14 0,0-7 0,-5 10 0,-28 5 0,16 1 0,-25 10 0,35 15 0,-2 0 0,9 13 0,0-9 0,0 6 0,10 0 0,9 0 0,4-11 0,11-9 0,-11-10 0,5-5 0,-11-7 0,-6-21 0,-5 11 0,-17-15 0,-3 29 0,-16-8 0,11 15 0,2-4 0,12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0.4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207 90 24575,'-6'-15'0,"-9"-21"0,7 24 0,-15-14 0,5 26 0,-18 0 0,15 0 0,-13 0 0,14 70 0,7-23 0,1 41 0,12-35 0,0-32 0,5 5 0,1-20 0,4-1 0,12-5 0,-4 0 0,11-11 0,-7-7 0,-4-13 0,-7-4 0,-6-1 0,-5 1 0,-10 15 0,-14 4 0,-1 16 0,-4 0 0,14 46 0,9-30 0,1 51 0,10-53 0,1 13 0,15-21 0,4-1 0,4-5 0,-6 0 0,2-5 0,-17-6 0,6-6 0,-45 6 0,8 1 0,-17 10 0,23 0 0,13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2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41 106 24575,'34'0'0,"-8"0"0,-9-11 0,-6 3 0,-4-15 0,-2 11 0,-5-11 0,0 11 0,-21 0 0,-6 7 0,-13 5 0,14 5 0,7 7 0,17 1 0,-3 22 0,5-3 0,14 16 0,10-16 0,0-12 0,8-15 0,-16-5 0,-4-31 0,-2 19 0,-10-24 0,-17 19 0,-3 4 0,-5 1 0,-1 6 0,18 22 0,-1-2 0,9 9 0,0-6 0,5-1 0,27-4 0,-14-2 0,25-16 0,-25-19 0,-5-7 0,-2-3 0,-11 17 0,0 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7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 0 24575,'0'28'0,"0"-6"0,0 9 0,0-17 0,18 6 0,-8-15 0,14-5 0,-18-10 0,-1 3 0,-5-13 0,0 3 0,-16 6 0,1 1 0,-47 15 0,35 5 0,-18 13 0,41 2 0,13 17 0,9-15 0,5 0 0,0-17 0,23-10 0,-33-5 0,22-17 0,-35 3 0,-16-4 0,-10 8 0,-5 14 0,2-5 0,19 6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19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187 183 24575,'7'-68'0,"-2"26"0,-5 0 0,-51 29 0,27 1 0,-41 6 0,41 11 0,6 7 0,7 15 0,5 18 0,6-8 0,0 6 0,0-14 0,0-3 0,16 3 0,19-11 0,-2-6 0,17-7 0,-32-5 0,5-11 0,-7-8 0,-8-18 0,2 0 0,-10 2 0,-5 17 0,-7 3 0,-17 13 0,-14-3 0,9 14 0,6 23 0,24 7 0,4 18 0,0-18 0,15 0 0,-6-19 0,19-4 0,17-11 0,-14-16 0,19-8 0,-31-11 0,-8-1 0,-5 2 0,-6 10 0,0 3 0,-5 10 0,-1 1 0,-31 5 0,19 11 0,-19 8 0,26 11 0,0-5 0,5-8 0,2-13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1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1.6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3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102 197 24575,'22'0'0,"9"-11"0,-17-3 0,9-4 0,-6-10 0,-5 15 0,-1-20 0,-6 15 0,-5-10 0,-22 11 0,-5 6 0,-34 5 0,22 6 0,-6 0 0,33 5 0,-2 1 0,8 9 0,0 8 0,1 7 0,5 11 0,0 2 0,0-11 0,0 3 0,0-23 0,5 10 0,6-6 0,5-4 0,1-2 0,13-10 0,-16-5 0,16-12 0,-17-7 0,-1-12 0,-7 1 0,-5 6 0,-31 6 0,7 12 0,-21 6 0,23 10 0,11 7 0,7 36 0,4-22 0,9 25 0,-6-44 0,6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4.8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105 258 24575,'39'0'0,"16"-11"0,-26-3 0,14-6 0,-2-35 0,-24 28 0,10-29 0,-32 33 0,-33 3 0,-13 3 0,-14 9 0,-18 2 0,45 6 0,-10 9 0,32 10 0,10 10 0,0 1 0,6-7 0,15 20 0,-7-26 0,29 25 0,-22-35 0,31 4 0,18-33 0,-24 12 0,21-24 0,-55 11 0,0 3 0,-6-8 0,-41 11 0,12 4 0,-35 3 0,30 10 0,-9 17 0,21 9 0,-1 18 0,17 4 0,16-17 0,-3-9 0,29-17 0,-25-5 0,14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6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137 322 24575,'49'-19'0,"16"-42"0,-46 33 0,13-34 0,-32 37 0,0 7 0,-30-18 0,1 14 0,-17-4 0,-19 9 0,23 16 0,-8-6 0,28 18 0,12 25 0,8 5 0,-3 35 0,5-40 0,31 18 0,-1-40 0,23 2 0,-4-10 0,-12-6 0,5-5 0,-18-1 0,-3-16 0,-15-2 0,0-23 0,-27 10 0,5 1 0,-18 20 0,4 10 0,11 6 0,-23 21 0,31 0 0,-13 13 0,24-1 0,5-10 0,5 0 0,13-7 0,2-9 0,14-2 0,-14-5 0,8 0 0,-21-9 0,-3-3 0,-9-5 0,0 6 0,0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39.3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 0 24575,'0'24'0,"0"15"0,0-15 0,0 12 0,0-5 0,0-12 0,0 6 0,8-20 0,2-1 0,4-4 0,2 0 0,-6-4 0,7-14 0,-11 6 0,2-17 0,-30 22 0,-2-5 0,-29 30 0,25-1 0,1 12 0,23-2 0,4-11 0,0 1 0,4-13 0,12 0 0,1-8 0,5-1 0,-3-19 0,-13 3 0,3-13 0,-9 10 0,-4 9 0,-13 8 0,1 7 0,-10 4 0,11 9 0,6 3 0,5 18 0,4-17 0,0 11 0,0-14 0,4-3 0,9-4 0,13-7 0,5-12 0,15-25 0,-24 12 0,12-27 0,-28 40 0,3-11 0,-9 14 0,-43 4 0,23 1 0,-38 8 0,37 6 0,-3 23 0,13-8 0,2 31 0,9-32 0,4 12 0,4-26 0,2-2 0,11-8 0,-7 0 0,4-8 0,-6-6 0,-7 0 0,-1-2 0,-11 11 0,-4 2 0,-3 3 0,-3 0 0,7 0 0,-3 0 0,8 7 0,1-1 0,4 7 0,4-8 0,1-1 0,3-4 0,-3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28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217 116 24575,'15'6'0,"8"-2"0,-10-8 0,8-13 0,-16 4 0,1-15 0,-6 6 0,-11 8 0,-3-6 0,-10 18 0,-1-3 0,-11 5 0,-2 0 0,-5 0 0,1 0 0,18 0 0,-3 5 0,20 5 0,-2 2 0,9 10 0,0 1 0,0-3 0,0 8 0,0-10 0,0 1 0,0 4 0,0-6 0,0 12 0,5-11 0,1-1 0,5-12 0,4-5 0,14 0 0,-9 0 0,14-11 0,-11-2 0,3-17 0,-3 12 0,-7-10 0,0 0 0,-8 7 0,2-15 0,-10 23 0,-21-3 0,11 11 0,-16 5 0,15 0 0,0 0 0,5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8:32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154 0 24575,'0'30'0,"0"3"0,0-8 0,0 2 0,4-5 0,-3-14 0,-1-5 0,-23-13 0,-3-1 0,-11 4 0,14 2 0,6 5 0,6 0 0,0 0 0,5 4 0,1 2 0,5 14 0,5-12 0,1 7 0,21-15 0,-1 0 0,11 0 0,-8 0 0,12-28 0,3-5 0,-10-10 0,-8 10 0,-26 17 0,-5 10 0,-15 2 0,-30 4 0,11 0 0,-20 0 0,28 10 0,11 8 0,-1 18 0,20-10 0,-5 18 0,6-25 0,0 9 0,10-13 0,-3-9 0,20-1 0,-8-5 0,20-5 0,-18-1 0,22-26 0,-33-2 0,11-14 0,-26 18 0,-25 7 0,-4 17 0,-23 1 0,18 45 0,9-8 0,17 25 0,7 0 0,6-22 0,0 18 0,10-24 0,2-1 0,9-12 0,-5-5 0,0-6 0,-11-14 0,0 2 0,-5-7 0,0 3 0,-20 0 0,5 1 0,-8 8 0,18-2 0,31 8 0,-4-15 0,16-2 0,-5-38 0,-12 19 0,4-19 0,-8 22 0,-9 5 0,-2 5 0,-22 21 0,-3 24 0,-5-4 0,7 13 0,5-16 0,0 32 0,6-21 0,1 21 0,10-29 0,1-4 0,4-7 0,23-1 0,-1-14 0,11-13 0,-10-20 0,-19-1 0,-4-1 0,-20 22 0,-23 7 0,10 5 0,-18 5 0,34 9 0,-3-1 0,10 21 0,0-14 0,0 5 0,0-15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46.2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90 150 24575,'0'-17'0,"0"-12"0,4 13 0,1-7 0,11 7 0,-1 6 0,2-3 0,-4 8 0,-4-2 0,-1 6 0,1-3 0,7 0 0,-5 3 0,13-2 0,-14 3 0,10 0 0,-7 0 0,0 0 0,0 0 0,-4 0 0,7 4 0,3 8 0,-5-1 0,-2 6 0,-12-9 0,0 6 0,0 1 0,0 21 0,0-12 0,0 66 0,0-56 0,-3 19 0,-3 1 0,-5-12 0,-5 14 0,2-19 0,1-17 0,3-1 0,-19 14 0,0-10 0,-4 8 0,-3-9 0,8-8 0,-9 13 0,6-10 0,4 4 0,9-8 0,5 1 0,3 3 0,-2-7 0,15-2 0,6-8 0,16 0 0,25 0 0,-15 0 0,16 0 0,-23 0 0,37 0 0,-1 0 0,29 0 0,-7 0 0,-1 5 0,-23-4 0,8 9 0,-39-9 0,11 3 0,-26-4 0,1 0 0,-12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48.8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400 1 24575,'8'21'0,"-3"1"0,-1-8 0,-4 5 0,0 18 0,0-11 0,0 16 0,0-22 0,-19 24 0,-1 4 0,-13 8 0,10-6 0,-25 37 0,26-41 0,-1 1 0,-7 10 0,1 0 0,5-4 0,3-7 0,-1 1 0,6 1 0,-4-2 0,11-7 0,-18 25 0,14-12 0,-2-14 0,12-8 0,38-40 0,-4 7 0,15-16 0,11 9 0,-23-2 0,18 1 0,-12 0 0,5 4 0,-6 1 0,40-5 0,-50 10 0,28-4 0,-15 1 0,-13-1 0,12-1 0,-23 2 0,-10 1 0,0 2 0,-3-6 0,-1 2 0,4 1 0,-7-4 0,3 4 0,-4-14 0,0-2 0,0-14 0,0-1 0,0 9 0,0-2 0,0 14 0,0-5 0,-12 6 0,5 4 0,-5 8 0,8 6 0,4 8 0,0 9 0,0 6 0,0 21 0,0 12 0,0 9 0,0-9 0,0-12 0,0-5 0,0-14 0,0 36 0,0-43 0,0 29 0,0-41 0,0 5 0,0-8 0,0 0 0,0 0 0,0 0 0,-3-4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1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528 1 24575,'-39'18'0,"13"-4"0,-35 34 0,10 1 0,-7 3 0,20-15 0,3-1 0,5 5 0,-3-1 0,2 0 0,11-5 0,-19 22 0,28-36 0,-1-2 0,7 9 0,0-16 0,-4 25 0,4-15 0,-1 8 0,2-6 0,0 14 0,3-14 0,-4 23 0,5-15 0,0 8 0,0 1 0,0-6 0,0 4 0,9-4 0,-2-3 0,7-8 0,-4-5 0,33 4 0,7-10 0,7 4 0,16-17 0,-47-5 0,15 0 0,-22 0 0,0-8 0,-3 7 0,11-11 0,-12 7 0,7-7 0,0 3 0,-8-4 0,-1 1 0,-9-1 0,-4-4 0,0-2 0,-4-5 0,-1 9 0,-28-8 0,5 12 0,-22-8 0,15 8 0,1-2 0,5 12 0,9-2 0,2 8 0,9 0 0,-3 0 0,-2 0 0,1 0 0,0 0 0,1 0 0,-1 3 0,0-2 0,5 7 0,4-4 0,1 5 0,2-1 0,-7 5 0,7-4 0,-3 3 0,4-4 0,0 0 0,0-4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06:13:54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1 277 24575,'0'-27'0,"0"1"0,4-9 0,7-7 0,-1 7 0,4-5 0,-9 29 0,-1-5 0,0 11 0,-3-2 0,3 3 0,-4-4 0,3 4 0,-2-4 0,3 4 0,-1-1 0,-2 18 0,2 15 0,-3 9 0,0 6 0,0-9 0,0 10 0,0 1 0,0 10 0,0-1 0,-4-15 0,3 15 0,-4-14 0,5 11 0,0-19 0,0-4 0,0 9 0,0-7 0,0 13 0,0-24 0,0-6 0,0 0 0,0 1 0,0-8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0F5B-C10B-E44B-AFDF-EBE690BE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B0E0B-9A91-3F4D-8B19-9057F1DC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9CC5-7E40-534E-AEBC-12F99427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74EC-62C5-0E4D-891F-18E018D1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3F7C-9B1B-1044-A4BF-B98174B9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9785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60D-1528-D74D-B448-105507AA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52E05-E5E1-BB44-BDA2-21D52F87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5BFA-8377-CC4F-80DD-DB1DF103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3376-669F-9745-849E-C792968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E37F8-B6B5-3840-80EE-326EC5F0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657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E8FB7-59D0-9E49-9FD5-D50D8DA9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2C71E-75A2-9F4D-95E7-0E87C60F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935C-5EC6-844E-B5BA-2456112A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C4C7-C852-804C-B910-91FD9D46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5E77-3B30-B648-9F9D-AFFCE395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95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60BC-802D-1647-9017-F6F80B50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1655-EF3C-604A-A352-A306E036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EA6-5130-604D-8E7A-566C76E3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C8A7-DD01-F041-BEF9-8920FB9F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DF9D-AB7F-5349-A2A2-72072B1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96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0D80-E2C9-6C4F-B5E4-AEEAD88D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C3A2-D237-0944-AE58-E30A6D8D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E18A-A02F-AE44-96A5-F6600786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641C-1EF8-AB48-9991-27753F5E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BEA8-D99B-F04B-BFCD-1C5B0425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845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7031-5808-0640-B7AE-4A8B51E2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47D6-B4A0-794B-B29C-B8A484914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0374-ACBE-324F-AEB6-DF568143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A521-83F3-214C-867F-462CA0D1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16CEC-49AF-234F-803D-46CF6D1D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31E7-27BF-4B41-BEB8-94FE7A8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351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7308-1D39-F547-ADFF-17E1EC51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0C31E-CDE4-1345-AC1B-7F38366E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9F2C4-5085-2E48-BA52-0BDD5045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C2D-1049-554D-A6AD-7AEC99280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F9507-CDE6-0344-9483-2E4ABD664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A9FDC-C04F-ED4C-9F34-38640ACD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01A37-B10A-584D-96BB-2BF3602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CC403-1585-B64B-904A-D80C94D5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85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918-203C-8242-9E7D-FC2F6758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B1189-B384-0F41-A8FB-ED145944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30CCE-55F8-7243-A843-51A37D85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1ADA5-3D1F-FE49-A85C-22917B18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922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5426C-E028-E046-B6E4-D9CC3533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52519-9078-8B48-B2A6-7574E7FD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2AA1-79EE-2F47-B07B-A77313BF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90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B1AD-E33C-5B43-8E27-B6D3656A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3356-3BBD-784F-BAA2-361500EDB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EA8F3-C2B5-7649-8240-1C409B1D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7970A-4609-CE43-B8AA-7DF394FC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96150-6321-E04D-8C53-9267805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932C0-5FA8-C84A-967C-3BDE8EE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80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CD8-9801-834E-A574-2365AF95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C212E-11A3-DB4B-9687-CD60C7CAE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74331-044B-464A-860E-D49DD470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ABCD-BA92-4646-AFFB-FE585451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F2361-B249-EE46-AEF6-1BBD4D3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5106C-2AE1-124D-9981-67492C35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519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1C041-0A86-324C-AA18-F1D2E484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4D7E-7966-5B4C-9AFD-8A8FA0C7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F928-61D9-CF4C-BF81-CB966ECC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C238-E980-9542-B239-6B8498671457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E278-DA49-8449-A9A3-D612A118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FF7A-745E-E446-8136-72D8B9027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1E2B-9A88-234A-83ED-30D9E22466F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528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42" Type="http://schemas.openxmlformats.org/officeDocument/2006/relationships/customXml" Target="../ink/ink34.xml"/><Relationship Id="rId47" Type="http://schemas.openxmlformats.org/officeDocument/2006/relationships/image" Target="../media/image11.png"/><Relationship Id="rId63" Type="http://schemas.openxmlformats.org/officeDocument/2006/relationships/customXml" Target="../ink/ink47.xml"/><Relationship Id="rId68" Type="http://schemas.openxmlformats.org/officeDocument/2006/relationships/image" Target="../media/image21.png"/><Relationship Id="rId7" Type="http://schemas.openxmlformats.org/officeDocument/2006/relationships/image" Target="../media/image4.png"/><Relationship Id="rId71" Type="http://schemas.openxmlformats.org/officeDocument/2006/relationships/customXml" Target="../ink/ink51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customXml" Target="../ink/ink21.xml"/><Relationship Id="rId11" Type="http://schemas.openxmlformats.org/officeDocument/2006/relationships/image" Target="../media/image6.png"/><Relationship Id="rId24" Type="http://schemas.openxmlformats.org/officeDocument/2006/relationships/customXml" Target="../ink/ink16.xml"/><Relationship Id="rId32" Type="http://schemas.openxmlformats.org/officeDocument/2006/relationships/customXml" Target="../ink/ink24.xml"/><Relationship Id="rId37" Type="http://schemas.openxmlformats.org/officeDocument/2006/relationships/customXml" Target="../ink/ink29.xml"/><Relationship Id="rId40" Type="http://schemas.openxmlformats.org/officeDocument/2006/relationships/customXml" Target="../ink/ink32.xml"/><Relationship Id="rId45" Type="http://schemas.openxmlformats.org/officeDocument/2006/relationships/customXml" Target="../ink/ink37.xml"/><Relationship Id="rId53" Type="http://schemas.openxmlformats.org/officeDocument/2006/relationships/image" Target="../media/image14.png"/><Relationship Id="rId58" Type="http://schemas.openxmlformats.org/officeDocument/2006/relationships/customXml" Target="../ink/ink44.xml"/><Relationship Id="rId66" Type="http://schemas.openxmlformats.org/officeDocument/2006/relationships/image" Target="../media/image20.png"/><Relationship Id="rId5" Type="http://schemas.openxmlformats.org/officeDocument/2006/relationships/image" Target="../media/image3.png"/><Relationship Id="rId61" Type="http://schemas.openxmlformats.org/officeDocument/2006/relationships/image" Target="../media/image18.png"/><Relationship Id="rId19" Type="http://schemas.openxmlformats.org/officeDocument/2006/relationships/image" Target="../media/image10.png"/><Relationship Id="rId14" Type="http://schemas.openxmlformats.org/officeDocument/2006/relationships/customXml" Target="../ink/ink9.xml"/><Relationship Id="rId22" Type="http://schemas.openxmlformats.org/officeDocument/2006/relationships/customXml" Target="../ink/ink14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7.xml"/><Relationship Id="rId43" Type="http://schemas.openxmlformats.org/officeDocument/2006/relationships/customXml" Target="../ink/ink35.xml"/><Relationship Id="rId48" Type="http://schemas.openxmlformats.org/officeDocument/2006/relationships/customXml" Target="../ink/ink39.xml"/><Relationship Id="rId56" Type="http://schemas.openxmlformats.org/officeDocument/2006/relationships/customXml" Target="../ink/ink43.xml"/><Relationship Id="rId64" Type="http://schemas.openxmlformats.org/officeDocument/2006/relationships/image" Target="../media/image19.png"/><Relationship Id="rId69" Type="http://schemas.openxmlformats.org/officeDocument/2006/relationships/customXml" Target="../ink/ink50.xml"/><Relationship Id="rId8" Type="http://schemas.openxmlformats.org/officeDocument/2006/relationships/customXml" Target="../ink/ink6.xml"/><Relationship Id="rId51" Type="http://schemas.openxmlformats.org/officeDocument/2006/relationships/image" Target="../media/image13.png"/><Relationship Id="rId72" Type="http://schemas.openxmlformats.org/officeDocument/2006/relationships/image" Target="../media/image23.png"/><Relationship Id="rId3" Type="http://schemas.openxmlformats.org/officeDocument/2006/relationships/image" Target="../media/image2.png"/><Relationship Id="rId12" Type="http://schemas.openxmlformats.org/officeDocument/2006/relationships/customXml" Target="../ink/ink8.xml"/><Relationship Id="rId17" Type="http://schemas.openxmlformats.org/officeDocument/2006/relationships/image" Target="../media/image9.png"/><Relationship Id="rId25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customXml" Target="../ink/ink30.xml"/><Relationship Id="rId46" Type="http://schemas.openxmlformats.org/officeDocument/2006/relationships/customXml" Target="../ink/ink38.xml"/><Relationship Id="rId59" Type="http://schemas.openxmlformats.org/officeDocument/2006/relationships/image" Target="../media/image17.png"/><Relationship Id="rId67" Type="http://schemas.openxmlformats.org/officeDocument/2006/relationships/customXml" Target="../ink/ink49.xml"/><Relationship Id="rId20" Type="http://schemas.openxmlformats.org/officeDocument/2006/relationships/customXml" Target="../ink/ink12.xml"/><Relationship Id="rId41" Type="http://schemas.openxmlformats.org/officeDocument/2006/relationships/customXml" Target="../ink/ink33.xml"/><Relationship Id="rId54" Type="http://schemas.openxmlformats.org/officeDocument/2006/relationships/customXml" Target="../ink/ink42.xml"/><Relationship Id="rId62" Type="http://schemas.openxmlformats.org/officeDocument/2006/relationships/customXml" Target="../ink/ink46.xml"/><Relationship Id="rId7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8.png"/><Relationship Id="rId23" Type="http://schemas.openxmlformats.org/officeDocument/2006/relationships/customXml" Target="../ink/ink15.xml"/><Relationship Id="rId28" Type="http://schemas.openxmlformats.org/officeDocument/2006/relationships/customXml" Target="../ink/ink20.xml"/><Relationship Id="rId36" Type="http://schemas.openxmlformats.org/officeDocument/2006/relationships/customXml" Target="../ink/ink28.xml"/><Relationship Id="rId49" Type="http://schemas.openxmlformats.org/officeDocument/2006/relationships/image" Target="../media/image12.png"/><Relationship Id="rId57" Type="http://schemas.openxmlformats.org/officeDocument/2006/relationships/image" Target="../media/image16.png"/><Relationship Id="rId10" Type="http://schemas.openxmlformats.org/officeDocument/2006/relationships/customXml" Target="../ink/ink7.xml"/><Relationship Id="rId31" Type="http://schemas.openxmlformats.org/officeDocument/2006/relationships/customXml" Target="../ink/ink23.xml"/><Relationship Id="rId44" Type="http://schemas.openxmlformats.org/officeDocument/2006/relationships/customXml" Target="../ink/ink36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customXml" Target="../ink/ink48.xml"/><Relationship Id="rId4" Type="http://schemas.openxmlformats.org/officeDocument/2006/relationships/customXml" Target="../ink/ink4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1.xml"/><Relationship Id="rId39" Type="http://schemas.openxmlformats.org/officeDocument/2006/relationships/customXml" Target="../ink/ink31.xml"/><Relationship Id="rId34" Type="http://schemas.openxmlformats.org/officeDocument/2006/relationships/customXml" Target="../ink/ink26.xml"/><Relationship Id="rId50" Type="http://schemas.openxmlformats.org/officeDocument/2006/relationships/customXml" Target="../ink/ink40.xml"/><Relationship Id="rId55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2*x  +  3*y  + 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685581" y="14321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90EE6-DA30-1141-8F6B-0C3BE88D163B}"/>
              </a:ext>
            </a:extLst>
          </p:cNvPr>
          <p:cNvSpPr txBox="1"/>
          <p:nvPr/>
        </p:nvSpPr>
        <p:spPr>
          <a:xfrm>
            <a:off x="10066077" y="24118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21EAF-8C3B-AD42-A84A-B78486870A67}"/>
              </a:ext>
            </a:extLst>
          </p:cNvPr>
          <p:cNvSpPr txBox="1"/>
          <p:nvPr/>
        </p:nvSpPr>
        <p:spPr>
          <a:xfrm>
            <a:off x="9920043" y="13628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9F6E5F-6932-0547-87F2-83C4DAE59F3C}"/>
              </a:ext>
            </a:extLst>
          </p:cNvPr>
          <p:cNvSpPr txBox="1"/>
          <p:nvPr/>
        </p:nvSpPr>
        <p:spPr>
          <a:xfrm>
            <a:off x="9902819" y="18655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2B133-5A06-4A42-BC30-24C327429151}"/>
              </a:ext>
            </a:extLst>
          </p:cNvPr>
          <p:cNvSpPr txBox="1"/>
          <p:nvPr/>
        </p:nvSpPr>
        <p:spPr>
          <a:xfrm flipH="1">
            <a:off x="10009500" y="22859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81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685581" y="14321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85321-6302-3C4C-9282-EAE79887A776}"/>
              </a:ext>
            </a:extLst>
          </p:cNvPr>
          <p:cNvSpPr txBox="1"/>
          <p:nvPr/>
        </p:nvSpPr>
        <p:spPr>
          <a:xfrm>
            <a:off x="10007568" y="2422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396A3-CB7A-C94D-BB0B-F31B46252E4A}"/>
              </a:ext>
            </a:extLst>
          </p:cNvPr>
          <p:cNvSpPr txBox="1"/>
          <p:nvPr/>
        </p:nvSpPr>
        <p:spPr>
          <a:xfrm>
            <a:off x="5027646" y="3059668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ax + by +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9659C-B83F-4E47-AB2A-B1FE1389AC9E}"/>
              </a:ext>
            </a:extLst>
          </p:cNvPr>
          <p:cNvSpPr txBox="1"/>
          <p:nvPr/>
        </p:nvSpPr>
        <p:spPr>
          <a:xfrm>
            <a:off x="5155894" y="3822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R" dirty="0"/>
              <a:t> + c =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73172-6B01-D540-A674-2FE25E491A26}"/>
              </a:ext>
            </a:extLst>
          </p:cNvPr>
          <p:cNvSpPr txBox="1"/>
          <p:nvPr/>
        </p:nvSpPr>
        <p:spPr>
          <a:xfrm>
            <a:off x="5155894" y="421670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c =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8F1D4-830B-0840-914A-39794BFBC209}"/>
              </a:ext>
            </a:extLst>
          </p:cNvPr>
          <p:cNvSpPr txBox="1"/>
          <p:nvPr/>
        </p:nvSpPr>
        <p:spPr>
          <a:xfrm>
            <a:off x="5167114" y="461055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b + c =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884AA-40BF-A94E-BF61-ABBE25F88D4F}"/>
              </a:ext>
            </a:extLst>
          </p:cNvPr>
          <p:cNvSpPr txBox="1"/>
          <p:nvPr/>
        </p:nvSpPr>
        <p:spPr>
          <a:xfrm>
            <a:off x="5288096" y="5233012"/>
            <a:ext cx="6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TR" dirty="0"/>
              <a:t>= 2</a:t>
            </a:r>
          </a:p>
          <a:p>
            <a:r>
              <a:rPr lang="en-US" dirty="0"/>
              <a:t>c = 5</a:t>
            </a:r>
          </a:p>
          <a:p>
            <a:r>
              <a:rPr lang="en-US" dirty="0"/>
              <a:t>b = 3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60C9E-7BE1-364E-9085-9D268ADBA943}"/>
              </a:ext>
            </a:extLst>
          </p:cNvPr>
          <p:cNvSpPr txBox="1"/>
          <p:nvPr/>
        </p:nvSpPr>
        <p:spPr>
          <a:xfrm>
            <a:off x="1087251" y="5582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2x + 3 y + 5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14:cNvPr>
              <p14:cNvContentPartPr/>
              <p14:nvPr/>
            </p14:nvContentPartPr>
            <p14:xfrm>
              <a:off x="4069966" y="2832029"/>
              <a:ext cx="3686400" cy="3616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3966" y="2796029"/>
                <a:ext cx="3758040" cy="368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302412F-C0B6-AD4C-9142-DE6758FAE17B}"/>
              </a:ext>
            </a:extLst>
          </p:cNvPr>
          <p:cNvSpPr txBox="1"/>
          <p:nvPr/>
        </p:nvSpPr>
        <p:spPr>
          <a:xfrm>
            <a:off x="1707614" y="3847374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Calculating 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07FAD-C45D-D348-A64B-4B3A94167F78}"/>
              </a:ext>
            </a:extLst>
          </p:cNvPr>
          <p:cNvSpPr txBox="1"/>
          <p:nvPr/>
        </p:nvSpPr>
        <p:spPr>
          <a:xfrm>
            <a:off x="920231" y="5096102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Calculated Function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C161D-BAF3-234E-89BC-36147938C37E}"/>
              </a:ext>
            </a:extLst>
          </p:cNvPr>
          <p:cNvSpPr txBox="1"/>
          <p:nvPr/>
        </p:nvSpPr>
        <p:spPr>
          <a:xfrm>
            <a:off x="8549089" y="47592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(5,5) =  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C39CC-EF64-0F46-9191-873949F9A248}"/>
              </a:ext>
            </a:extLst>
          </p:cNvPr>
          <p:cNvSpPr txBox="1"/>
          <p:nvPr/>
        </p:nvSpPr>
        <p:spPr>
          <a:xfrm>
            <a:off x="10190602" y="484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7403A-6D76-734C-820E-D913B7694AAF}"/>
              </a:ext>
            </a:extLst>
          </p:cNvPr>
          <p:cNvSpPr txBox="1"/>
          <p:nvPr/>
        </p:nvSpPr>
        <p:spPr>
          <a:xfrm>
            <a:off x="9088916" y="4285561"/>
            <a:ext cx="14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Yerine koyma</a:t>
            </a:r>
          </a:p>
        </p:txBody>
      </p:sp>
    </p:spTree>
    <p:extLst>
      <p:ext uri="{BB962C8B-B14F-4D97-AF65-F5344CB8AC3E}">
        <p14:creationId xmlns:p14="http://schemas.microsoft.com/office/powerpoint/2010/main" val="12899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685581" y="14321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(0,1)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Feature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707614" y="19274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707614" y="242264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(1,1)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85321-6302-3C4C-9282-EAE79887A776}"/>
              </a:ext>
            </a:extLst>
          </p:cNvPr>
          <p:cNvSpPr txBox="1"/>
          <p:nvPr/>
        </p:nvSpPr>
        <p:spPr>
          <a:xfrm>
            <a:off x="10007568" y="24226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396A3-CB7A-C94D-BB0B-F31B46252E4A}"/>
              </a:ext>
            </a:extLst>
          </p:cNvPr>
          <p:cNvSpPr txBox="1"/>
          <p:nvPr/>
        </p:nvSpPr>
        <p:spPr>
          <a:xfrm>
            <a:off x="5027646" y="3059668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ax + by + 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9659C-B83F-4E47-AB2A-B1FE1389AC9E}"/>
              </a:ext>
            </a:extLst>
          </p:cNvPr>
          <p:cNvSpPr txBox="1"/>
          <p:nvPr/>
        </p:nvSpPr>
        <p:spPr>
          <a:xfrm>
            <a:off x="5155894" y="3822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R" dirty="0"/>
              <a:t> + c = 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73172-6B01-D540-A674-2FE25E491A26}"/>
              </a:ext>
            </a:extLst>
          </p:cNvPr>
          <p:cNvSpPr txBox="1"/>
          <p:nvPr/>
        </p:nvSpPr>
        <p:spPr>
          <a:xfrm>
            <a:off x="5155894" y="421670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c = 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D8F1D4-830B-0840-914A-39794BFBC209}"/>
              </a:ext>
            </a:extLst>
          </p:cNvPr>
          <p:cNvSpPr txBox="1"/>
          <p:nvPr/>
        </p:nvSpPr>
        <p:spPr>
          <a:xfrm>
            <a:off x="5167114" y="461055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TR" dirty="0"/>
              <a:t> + b + c =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884AA-40BF-A94E-BF61-ABBE25F88D4F}"/>
              </a:ext>
            </a:extLst>
          </p:cNvPr>
          <p:cNvSpPr txBox="1"/>
          <p:nvPr/>
        </p:nvSpPr>
        <p:spPr>
          <a:xfrm>
            <a:off x="5288096" y="5233012"/>
            <a:ext cx="655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TR" dirty="0"/>
              <a:t>= 2</a:t>
            </a:r>
          </a:p>
          <a:p>
            <a:r>
              <a:rPr lang="en-US" dirty="0"/>
              <a:t>c = 5</a:t>
            </a:r>
          </a:p>
          <a:p>
            <a:r>
              <a:rPr lang="en-US" dirty="0"/>
              <a:t>b = 3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60C9E-7BE1-364E-9085-9D268ADBA943}"/>
              </a:ext>
            </a:extLst>
          </p:cNvPr>
          <p:cNvSpPr txBox="1"/>
          <p:nvPr/>
        </p:nvSpPr>
        <p:spPr>
          <a:xfrm>
            <a:off x="1087251" y="5582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(x,y) = 2x + 3 y + 5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14:cNvPr>
              <p14:cNvContentPartPr/>
              <p14:nvPr/>
            </p14:nvContentPartPr>
            <p14:xfrm>
              <a:off x="4094337" y="2802279"/>
              <a:ext cx="3686400" cy="361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D6AAC0F-F627-AA43-AE55-08087F515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8697" y="2766279"/>
                <a:ext cx="3758040" cy="368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302412F-C0B6-AD4C-9142-DE6758FAE17B}"/>
              </a:ext>
            </a:extLst>
          </p:cNvPr>
          <p:cNvSpPr txBox="1"/>
          <p:nvPr/>
        </p:nvSpPr>
        <p:spPr>
          <a:xfrm>
            <a:off x="1707614" y="3847374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 Training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607FAD-C45D-D348-A64B-4B3A94167F78}"/>
              </a:ext>
            </a:extLst>
          </p:cNvPr>
          <p:cNvSpPr txBox="1"/>
          <p:nvPr/>
        </p:nvSpPr>
        <p:spPr>
          <a:xfrm>
            <a:off x="920231" y="50961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EC161D-BAF3-234E-89BC-36147938C37E}"/>
              </a:ext>
            </a:extLst>
          </p:cNvPr>
          <p:cNvSpPr txBox="1"/>
          <p:nvPr/>
        </p:nvSpPr>
        <p:spPr>
          <a:xfrm>
            <a:off x="8549089" y="475928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(5,5) =  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C39CC-EF64-0F46-9191-873949F9A248}"/>
              </a:ext>
            </a:extLst>
          </p:cNvPr>
          <p:cNvSpPr txBox="1"/>
          <p:nvPr/>
        </p:nvSpPr>
        <p:spPr>
          <a:xfrm>
            <a:off x="10190602" y="4847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7403A-6D76-734C-820E-D913B7694AAF}"/>
              </a:ext>
            </a:extLst>
          </p:cNvPr>
          <p:cNvSpPr txBox="1"/>
          <p:nvPr/>
        </p:nvSpPr>
        <p:spPr>
          <a:xfrm>
            <a:off x="9088916" y="4285561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03481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A7E5E8A1-7488-DE41-BCD8-13C76A61CCB3}"/>
              </a:ext>
            </a:extLst>
          </p:cNvPr>
          <p:cNvSpPr/>
          <p:nvPr/>
        </p:nvSpPr>
        <p:spPr>
          <a:xfrm>
            <a:off x="771897" y="281998"/>
            <a:ext cx="484632" cy="5798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226D30B-E77E-9A4D-A7B1-08431DF6A995}"/>
              </a:ext>
            </a:extLst>
          </p:cNvPr>
          <p:cNvSpPr/>
          <p:nvPr/>
        </p:nvSpPr>
        <p:spPr>
          <a:xfrm rot="5400000">
            <a:off x="6010705" y="620633"/>
            <a:ext cx="484632" cy="10698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BD8C-9474-1E41-9022-74180D75972B}"/>
              </a:ext>
            </a:extLst>
          </p:cNvPr>
          <p:cNvSpPr txBox="1"/>
          <p:nvPr/>
        </p:nvSpPr>
        <p:spPr>
          <a:xfrm>
            <a:off x="10058400" y="28199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(x) =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86C10-6A59-9B4F-A15F-D83FA7F6440F}"/>
                  </a:ext>
                </a:extLst>
              </p14:cNvPr>
              <p14:cNvContentPartPr/>
              <p14:nvPr/>
            </p14:nvContentPartPr>
            <p14:xfrm>
              <a:off x="994334" y="4502974"/>
              <a:ext cx="59400" cy="5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86C10-6A59-9B4F-A15F-D83FA7F644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694" y="4466974"/>
                <a:ext cx="131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33C05F-3074-7049-91D0-569EC6F2EDDF}"/>
                  </a:ext>
                </a:extLst>
              </p14:cNvPr>
              <p14:cNvContentPartPr/>
              <p14:nvPr/>
            </p14:nvContentPartPr>
            <p14:xfrm>
              <a:off x="2139494" y="3341254"/>
              <a:ext cx="64800" cy="72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33C05F-3074-7049-91D0-569EC6F2ED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494" y="3305614"/>
                <a:ext cx="136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41C779-6F2C-A541-9E1C-46E36BBA4235}"/>
                  </a:ext>
                </a:extLst>
              </p14:cNvPr>
              <p14:cNvContentPartPr/>
              <p14:nvPr/>
            </p14:nvContentPartPr>
            <p14:xfrm>
              <a:off x="3256934" y="2006014"/>
              <a:ext cx="69840" cy="10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41C779-6F2C-A541-9E1C-46E36BBA42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0934" y="1970014"/>
                <a:ext cx="141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9CA9D1-B7C8-9344-AB47-0EDC72841299}"/>
                  </a:ext>
                </a:extLst>
              </p14:cNvPr>
              <p14:cNvContentPartPr/>
              <p14:nvPr/>
            </p14:nvContentPartPr>
            <p14:xfrm>
              <a:off x="306014" y="4472374"/>
              <a:ext cx="302760" cy="294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9CA9D1-B7C8-9344-AB47-0EDC728412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014" y="4436734"/>
                <a:ext cx="3744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DE449C-5431-E34E-9825-1984DFA045B2}"/>
                  </a:ext>
                </a:extLst>
              </p14:cNvPr>
              <p14:cNvContentPartPr/>
              <p14:nvPr/>
            </p14:nvContentPartPr>
            <p14:xfrm>
              <a:off x="323654" y="3208774"/>
              <a:ext cx="256320" cy="512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DE449C-5431-E34E-9825-1984DFA045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654" y="3173134"/>
                <a:ext cx="3279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6B3D99-C7E4-934A-8244-2DE86004DF67}"/>
                  </a:ext>
                </a:extLst>
              </p14:cNvPr>
              <p14:cNvContentPartPr/>
              <p14:nvPr/>
            </p14:nvContentPartPr>
            <p14:xfrm>
              <a:off x="297734" y="1741414"/>
              <a:ext cx="190440" cy="40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6B3D99-C7E4-934A-8244-2DE86004DF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34" y="1705774"/>
                <a:ext cx="2620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7DD930-B00C-A345-ADCA-5B0192D96D87}"/>
                  </a:ext>
                </a:extLst>
              </p14:cNvPr>
              <p14:cNvContentPartPr/>
              <p14:nvPr/>
            </p14:nvContentPartPr>
            <p14:xfrm>
              <a:off x="2225174" y="6310534"/>
              <a:ext cx="26280" cy="27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7DD930-B00C-A345-ADCA-5B0192D96D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89534" y="6274534"/>
                <a:ext cx="979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15D7B4-E6B2-F54D-87A6-47E73410E138}"/>
                  </a:ext>
                </a:extLst>
              </p14:cNvPr>
              <p14:cNvContentPartPr/>
              <p14:nvPr/>
            </p14:nvContentPartPr>
            <p14:xfrm>
              <a:off x="3516134" y="6205774"/>
              <a:ext cx="302760" cy="330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15D7B4-E6B2-F54D-87A6-47E73410E1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0134" y="6169774"/>
                <a:ext cx="3744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FE92F3-5AFA-534A-9565-B09541CCE333}"/>
                  </a:ext>
                </a:extLst>
              </p14:cNvPr>
              <p14:cNvContentPartPr/>
              <p14:nvPr/>
            </p14:nvContentPartPr>
            <p14:xfrm>
              <a:off x="2195654" y="3703054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FE92F3-5AFA-534A-9565-B09541CCE33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0014" y="3667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9F1054-CC2B-D444-90B2-FF0E469DB91A}"/>
                  </a:ext>
                </a:extLst>
              </p14:cNvPr>
              <p14:cNvContentPartPr/>
              <p14:nvPr/>
            </p14:nvContentPartPr>
            <p14:xfrm>
              <a:off x="2192774" y="3941734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9F1054-CC2B-D444-90B2-FF0E469DB9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3906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7DF22D-2393-8946-8065-05E4839BF550}"/>
                  </a:ext>
                </a:extLst>
              </p14:cNvPr>
              <p14:cNvContentPartPr/>
              <p14:nvPr/>
            </p14:nvContentPartPr>
            <p14:xfrm>
              <a:off x="2192774" y="4191934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7DF22D-2393-8946-8065-05E4839BF5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4156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2DC47B-EA42-A540-9896-7FDC1D9E0137}"/>
                  </a:ext>
                </a:extLst>
              </p14:cNvPr>
              <p14:cNvContentPartPr/>
              <p14:nvPr/>
            </p14:nvContentPartPr>
            <p14:xfrm>
              <a:off x="2192774" y="4535014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2DC47B-EA42-A540-9896-7FDC1D9E01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7134" y="4499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3B9F42-1AFB-7B41-AB63-7CD60C66954D}"/>
                  </a:ext>
                </a:extLst>
              </p14:cNvPr>
              <p14:cNvContentPartPr/>
              <p14:nvPr/>
            </p14:nvContentPartPr>
            <p14:xfrm>
              <a:off x="2189894" y="5051254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3B9F42-1AFB-7B41-AB63-7CD60C6695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015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238B9F-8440-514D-8877-31E7B460DDD0}"/>
                  </a:ext>
                </a:extLst>
              </p14:cNvPr>
              <p14:cNvContentPartPr/>
              <p14:nvPr/>
            </p14:nvContentPartPr>
            <p14:xfrm>
              <a:off x="2189894" y="5453374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238B9F-8440-514D-8877-31E7B460DD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41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4261E0-EA33-D249-8C38-CFD6431246AB}"/>
                  </a:ext>
                </a:extLst>
              </p14:cNvPr>
              <p14:cNvContentPartPr/>
              <p14:nvPr/>
            </p14:nvContentPartPr>
            <p14:xfrm>
              <a:off x="2189894" y="5685934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4261E0-EA33-D249-8C38-CFD6431246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3894" y="5650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DC65A-3E65-204E-810A-317FB6D33C05}"/>
                  </a:ext>
                </a:extLst>
              </p14:cNvPr>
              <p14:cNvContentPartPr/>
              <p14:nvPr/>
            </p14:nvContentPartPr>
            <p14:xfrm>
              <a:off x="1918814" y="3351334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DC65A-3E65-204E-810A-317FB6D33C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3174" y="331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60E99AF-2EF4-7B4C-A0C6-13191C3D4B75}"/>
                  </a:ext>
                </a:extLst>
              </p14:cNvPr>
              <p14:cNvContentPartPr/>
              <p14:nvPr/>
            </p14:nvContentPartPr>
            <p14:xfrm>
              <a:off x="1546214" y="3345574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60E99AF-2EF4-7B4C-A0C6-13191C3D4B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0574" y="330957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46DAEE8-DC9C-844F-A66C-5724E9F1B566}"/>
              </a:ext>
            </a:extLst>
          </p:cNvPr>
          <p:cNvGrpSpPr/>
          <p:nvPr/>
        </p:nvGrpSpPr>
        <p:grpSpPr>
          <a:xfrm>
            <a:off x="1200614" y="3354214"/>
            <a:ext cx="155160" cy="43920"/>
            <a:chOff x="1200614" y="3354214"/>
            <a:chExt cx="155160" cy="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6BD19D-79AE-2F4E-984C-708197B9AE59}"/>
                    </a:ext>
                  </a:extLst>
                </p14:cNvPr>
                <p14:cNvContentPartPr/>
                <p14:nvPr/>
              </p14:nvContentPartPr>
              <p14:xfrm>
                <a:off x="1355414" y="3354214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6BD19D-79AE-2F4E-984C-708197B9AE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9774" y="331821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7CC55D-6FF9-F341-948F-D1E0A61D2C55}"/>
                    </a:ext>
                  </a:extLst>
                </p14:cNvPr>
                <p14:cNvContentPartPr/>
                <p14:nvPr/>
              </p14:nvContentPartPr>
              <p14:xfrm>
                <a:off x="1200614" y="3397774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7CC55D-6FF9-F341-948F-D1E0A61D2C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4974" y="33617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284FD1B-CFD2-0749-95BB-56A63F4B7723}"/>
                  </a:ext>
                </a:extLst>
              </p14:cNvPr>
              <p14:cNvContentPartPr/>
              <p14:nvPr/>
            </p14:nvContentPartPr>
            <p14:xfrm>
              <a:off x="1232654" y="1957774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284FD1B-CFD2-0749-95BB-56A63F4B77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6654" y="1922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757848-ADA5-1D4C-8983-4F32E7A9F6B3}"/>
                  </a:ext>
                </a:extLst>
              </p14:cNvPr>
              <p14:cNvContentPartPr/>
              <p14:nvPr/>
            </p14:nvContentPartPr>
            <p14:xfrm>
              <a:off x="1842134" y="1967134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757848-ADA5-1D4C-8983-4F32E7A9F6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6494" y="1931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A777F6-6B5F-8749-B025-412750E6E871}"/>
                  </a:ext>
                </a:extLst>
              </p14:cNvPr>
              <p14:cNvContentPartPr/>
              <p14:nvPr/>
            </p14:nvContentPartPr>
            <p14:xfrm>
              <a:off x="2625134" y="1970374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A777F6-6B5F-8749-B025-412750E6E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9134" y="1934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A62658-732B-0D48-A5BB-39340D8EA597}"/>
                  </a:ext>
                </a:extLst>
              </p14:cNvPr>
              <p14:cNvContentPartPr/>
              <p14:nvPr/>
            </p14:nvContentPartPr>
            <p14:xfrm>
              <a:off x="3040574" y="1973254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A62658-732B-0D48-A5BB-39340D8EA5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04574" y="1937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4C7F41-2164-B149-89F9-A1B1BABE41F7}"/>
                  </a:ext>
                </a:extLst>
              </p14:cNvPr>
              <p14:cNvContentPartPr/>
              <p14:nvPr/>
            </p14:nvContentPartPr>
            <p14:xfrm>
              <a:off x="3327134" y="2287174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4C7F41-2164-B149-89F9-A1B1BABE41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494" y="2251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DBC0661-1FB8-5440-8876-76BF5C04A7C9}"/>
                  </a:ext>
                </a:extLst>
              </p14:cNvPr>
              <p14:cNvContentPartPr/>
              <p14:nvPr/>
            </p14:nvContentPartPr>
            <p14:xfrm>
              <a:off x="3327134" y="2549254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DBC0661-1FB8-5440-8876-76BF5C04A7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1494" y="251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4B21AF4-4F0E-DB48-AB11-51BA69B6581F}"/>
                  </a:ext>
                </a:extLst>
              </p14:cNvPr>
              <p14:cNvContentPartPr/>
              <p14:nvPr/>
            </p14:nvContentPartPr>
            <p14:xfrm>
              <a:off x="3426134" y="3673894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4B21AF4-4F0E-DB48-AB11-51BA69B658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0494" y="3637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432B53-075C-4F42-982F-46EC97A2372F}"/>
                  </a:ext>
                </a:extLst>
              </p14:cNvPr>
              <p14:cNvContentPartPr/>
              <p14:nvPr/>
            </p14:nvContentPartPr>
            <p14:xfrm>
              <a:off x="3360254" y="3093934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432B53-075C-4F42-982F-46EC97A237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4614" y="3057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0D85E9B-0DB5-B94A-B07A-6016F1CD8CAF}"/>
                  </a:ext>
                </a:extLst>
              </p14:cNvPr>
              <p14:cNvContentPartPr/>
              <p14:nvPr/>
            </p14:nvContentPartPr>
            <p14:xfrm>
              <a:off x="3363494" y="3467614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0D85E9B-0DB5-B94A-B07A-6016F1CD8C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7494" y="3431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1E5386-A15E-6743-851F-A7B7775B4CBD}"/>
                  </a:ext>
                </a:extLst>
              </p14:cNvPr>
              <p14:cNvContentPartPr/>
              <p14:nvPr/>
            </p14:nvContentPartPr>
            <p14:xfrm>
              <a:off x="3369614" y="3932014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1E5386-A15E-6743-851F-A7B7775B4C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3614" y="3896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39FB4DC-1C21-0D43-A18C-CF397DD1C645}"/>
                  </a:ext>
                </a:extLst>
              </p14:cNvPr>
              <p14:cNvContentPartPr/>
              <p14:nvPr/>
            </p14:nvContentPartPr>
            <p14:xfrm>
              <a:off x="3369614" y="4284094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39FB4DC-1C21-0D43-A18C-CF397DD1C6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3614" y="4248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40B066-2238-7047-9D1F-9A6221F9DA4C}"/>
                  </a:ext>
                </a:extLst>
              </p14:cNvPr>
              <p14:cNvContentPartPr/>
              <p14:nvPr/>
            </p14:nvContentPartPr>
            <p14:xfrm>
              <a:off x="3364214" y="4628974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40B066-2238-7047-9D1F-9A6221F9DA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4593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574E7A-ACCA-FD41-8A49-FFCFF49B0807}"/>
                  </a:ext>
                </a:extLst>
              </p14:cNvPr>
              <p14:cNvContentPartPr/>
              <p14:nvPr/>
            </p14:nvContentPartPr>
            <p14:xfrm>
              <a:off x="3364214" y="4979614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574E7A-ACCA-FD41-8A49-FFCFF49B08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494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923B23D-8B3B-2A4B-B24C-5B051EA879E6}"/>
                  </a:ext>
                </a:extLst>
              </p14:cNvPr>
              <p14:cNvContentPartPr/>
              <p14:nvPr/>
            </p14:nvContentPartPr>
            <p14:xfrm>
              <a:off x="3364214" y="5306494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923B23D-8B3B-2A4B-B24C-5B051EA879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270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D516995-4363-6D4F-BCD2-AF3E13F514DF}"/>
                  </a:ext>
                </a:extLst>
              </p14:cNvPr>
              <p14:cNvContentPartPr/>
              <p14:nvPr/>
            </p14:nvContentPartPr>
            <p14:xfrm>
              <a:off x="3364214" y="5540134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D516995-4363-6D4F-BCD2-AF3E13F514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504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E4DFE8-A729-9844-BBE6-9B00EF4B737C}"/>
                  </a:ext>
                </a:extLst>
              </p14:cNvPr>
              <p14:cNvContentPartPr/>
              <p14:nvPr/>
            </p14:nvContentPartPr>
            <p14:xfrm>
              <a:off x="3364214" y="5739214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E4DFE8-A729-9844-BBE6-9B00EF4B73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8574" y="570357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3317E89-702D-EE4E-8B6F-EC3645609C29}"/>
              </a:ext>
            </a:extLst>
          </p:cNvPr>
          <p:cNvSpPr txBox="1"/>
          <p:nvPr/>
        </p:nvSpPr>
        <p:spPr>
          <a:xfrm>
            <a:off x="9893723" y="145611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F</a:t>
            </a:r>
            <a:r>
              <a:rPr lang="en-TR" dirty="0"/>
              <a:t>(x) = 2x+2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31E073-B250-BA43-A4AB-559194E48A97}"/>
              </a:ext>
            </a:extLst>
          </p:cNvPr>
          <p:cNvSpPr txBox="1"/>
          <p:nvPr/>
        </p:nvSpPr>
        <p:spPr>
          <a:xfrm>
            <a:off x="10005388" y="815657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(x) = ax + b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D4FCC563-F14D-5A45-933B-BF12ED3F5ECF}"/>
              </a:ext>
            </a:extLst>
          </p:cNvPr>
          <p:cNvSpPr/>
          <p:nvPr/>
        </p:nvSpPr>
        <p:spPr>
          <a:xfrm rot="2666325">
            <a:off x="2462848" y="-1025091"/>
            <a:ext cx="415636" cy="777012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E96689-929E-4948-8AAF-47337AA344C1}"/>
              </a:ext>
            </a:extLst>
          </p:cNvPr>
          <p:cNvSpPr txBox="1"/>
          <p:nvPr/>
        </p:nvSpPr>
        <p:spPr>
          <a:xfrm>
            <a:off x="8141861" y="81565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Linear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09EEB2C-E154-C147-BF41-2AA286F894C8}"/>
                  </a:ext>
                </a:extLst>
              </p14:cNvPr>
              <p14:cNvContentPartPr/>
              <p14:nvPr/>
            </p14:nvContentPartPr>
            <p14:xfrm>
              <a:off x="3162606" y="1600497"/>
              <a:ext cx="90360" cy="74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09EEB2C-E154-C147-BF41-2AA286F894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26606" y="1564857"/>
                <a:ext cx="162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1680EA-7507-A948-AA64-001E82339FA1}"/>
                  </a:ext>
                </a:extLst>
              </p14:cNvPr>
              <p14:cNvContentPartPr/>
              <p14:nvPr/>
            </p14:nvContentPartPr>
            <p14:xfrm>
              <a:off x="3820686" y="2013417"/>
              <a:ext cx="79920" cy="76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1680EA-7507-A948-AA64-001E82339F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85046" y="1977777"/>
                <a:ext cx="151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1B22C5-4381-EF49-ABF5-A4F06528B35B}"/>
                  </a:ext>
                </a:extLst>
              </p14:cNvPr>
              <p14:cNvContentPartPr/>
              <p14:nvPr/>
            </p14:nvContentPartPr>
            <p14:xfrm>
              <a:off x="2676246" y="3355857"/>
              <a:ext cx="81360" cy="101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1B22C5-4381-EF49-ABF5-A4F06528B3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0606" y="3319857"/>
                <a:ext cx="153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37D6315-E37F-BA42-99F6-02E04E988AEB}"/>
                  </a:ext>
                </a:extLst>
              </p14:cNvPr>
              <p14:cNvContentPartPr/>
              <p14:nvPr/>
            </p14:nvContentPartPr>
            <p14:xfrm>
              <a:off x="2633406" y="2188017"/>
              <a:ext cx="74520" cy="114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37D6315-E37F-BA42-99F6-02E04E988A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97766" y="2152377"/>
                <a:ext cx="146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88FE98B-E322-074F-BDB1-3D91A5F407A0}"/>
                  </a:ext>
                </a:extLst>
              </p14:cNvPr>
              <p14:cNvContentPartPr/>
              <p14:nvPr/>
            </p14:nvContentPartPr>
            <p14:xfrm>
              <a:off x="1329486" y="3679857"/>
              <a:ext cx="60480" cy="7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88FE98B-E322-074F-BDB1-3D91A5F407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93846" y="3643857"/>
                <a:ext cx="132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6051A2-4D95-9F44-91EC-28DAF6B746BE}"/>
                  </a:ext>
                </a:extLst>
              </p14:cNvPr>
              <p14:cNvContentPartPr/>
              <p14:nvPr/>
            </p14:nvContentPartPr>
            <p14:xfrm>
              <a:off x="3911046" y="984537"/>
              <a:ext cx="61200" cy="77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6051A2-4D95-9F44-91EC-28DAF6B746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75406" y="948537"/>
                <a:ext cx="1328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6576446-4FA5-5F4B-AF5E-7E6050158048}"/>
                  </a:ext>
                </a:extLst>
              </p14:cNvPr>
              <p14:cNvContentPartPr/>
              <p14:nvPr/>
            </p14:nvContentPartPr>
            <p14:xfrm>
              <a:off x="2038686" y="793737"/>
              <a:ext cx="96480" cy="131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6576446-4FA5-5F4B-AF5E-7E60501580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02686" y="757737"/>
                <a:ext cx="16812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E612403-B188-3641-BAB2-965BB5CB4EFB}"/>
              </a:ext>
            </a:extLst>
          </p:cNvPr>
          <p:cNvGrpSpPr/>
          <p:nvPr/>
        </p:nvGrpSpPr>
        <p:grpSpPr>
          <a:xfrm>
            <a:off x="1838886" y="2918817"/>
            <a:ext cx="85680" cy="108720"/>
            <a:chOff x="1838886" y="2918817"/>
            <a:chExt cx="85680" cy="10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5B887F-2524-884C-99E2-FD955A5587B0}"/>
                    </a:ext>
                  </a:extLst>
                </p14:cNvPr>
                <p14:cNvContentPartPr/>
                <p14:nvPr/>
              </p14:nvContentPartPr>
              <p14:xfrm>
                <a:off x="1875246" y="3016737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5B887F-2524-884C-99E2-FD955A5587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9606" y="298073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EA6726-26FD-8B4E-A691-E3E7B89EAC1E}"/>
                    </a:ext>
                  </a:extLst>
                </p14:cNvPr>
                <p14:cNvContentPartPr/>
                <p14:nvPr/>
              </p14:nvContentPartPr>
              <p14:xfrm>
                <a:off x="1875246" y="3016737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EA6726-26FD-8B4E-A691-E3E7B89EAC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9606" y="298073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BD2C38-A5E0-B049-A3BF-7A4CD00B2EE8}"/>
                    </a:ext>
                  </a:extLst>
                </p14:cNvPr>
                <p14:cNvContentPartPr/>
                <p14:nvPr/>
              </p14:nvContentPartPr>
              <p14:xfrm>
                <a:off x="1838886" y="2918817"/>
                <a:ext cx="85680" cy="108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BD2C38-A5E0-B049-A3BF-7A4CD00B2E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02886" y="2882817"/>
                  <a:ext cx="1573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1E949BE-1B55-984A-BA3D-68DB99E4AACD}"/>
                  </a:ext>
                </a:extLst>
              </p14:cNvPr>
              <p14:cNvContentPartPr/>
              <p14:nvPr/>
            </p14:nvContentPartPr>
            <p14:xfrm>
              <a:off x="2100606" y="3940857"/>
              <a:ext cx="128520" cy="92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1E949BE-1B55-984A-BA3D-68DB99E4AAC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064606" y="3905217"/>
                <a:ext cx="200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CD3B028-7837-0546-B217-86DAF79858BF}"/>
                  </a:ext>
                </a:extLst>
              </p14:cNvPr>
              <p14:cNvContentPartPr/>
              <p14:nvPr/>
            </p14:nvContentPartPr>
            <p14:xfrm>
              <a:off x="1431366" y="4381857"/>
              <a:ext cx="108720" cy="116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CD3B028-7837-0546-B217-86DAF79858B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95726" y="4345857"/>
                <a:ext cx="180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76B415-B37A-7544-9B33-2BC1035B5166}"/>
                  </a:ext>
                </a:extLst>
              </p14:cNvPr>
              <p14:cNvContentPartPr/>
              <p14:nvPr/>
            </p14:nvContentPartPr>
            <p14:xfrm>
              <a:off x="1282326" y="3678057"/>
              <a:ext cx="108360" cy="96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76B415-B37A-7544-9B33-2BC1035B516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46326" y="3642417"/>
                <a:ext cx="180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EE60FA5-E14D-6846-AB3B-3B7BF5301595}"/>
                  </a:ext>
                </a:extLst>
              </p14:cNvPr>
              <p14:cNvContentPartPr/>
              <p14:nvPr/>
            </p14:nvContentPartPr>
            <p14:xfrm>
              <a:off x="4649406" y="1174977"/>
              <a:ext cx="108000" cy="140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EE60FA5-E14D-6846-AB3B-3B7BF530159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13406" y="1138977"/>
                <a:ext cx="179640" cy="21204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2FC8B15-4A10-9046-838F-E853E136ED43}"/>
              </a:ext>
            </a:extLst>
          </p:cNvPr>
          <p:cNvSpPr txBox="1"/>
          <p:nvPr/>
        </p:nvSpPr>
        <p:spPr>
          <a:xfrm>
            <a:off x="10499227" y="2594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7A3037-D3DC-A848-8C0A-ED25C6ABE1E8}"/>
              </a:ext>
            </a:extLst>
          </p:cNvPr>
          <p:cNvSpPr txBox="1"/>
          <p:nvPr/>
        </p:nvSpPr>
        <p:spPr>
          <a:xfrm>
            <a:off x="10180389" y="5259741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TR" dirty="0"/>
              <a:t> = 0.1 x + 0.1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A18C7C-A036-454A-9EB0-19075E536C03}"/>
              </a:ext>
            </a:extLst>
          </p:cNvPr>
          <p:cNvSpPr txBox="1"/>
          <p:nvPr/>
        </p:nvSpPr>
        <p:spPr>
          <a:xfrm>
            <a:off x="10471369" y="2973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414816-7B82-2A4C-A5C2-89E2949585C8}"/>
              </a:ext>
            </a:extLst>
          </p:cNvPr>
          <p:cNvSpPr txBox="1"/>
          <p:nvPr/>
        </p:nvSpPr>
        <p:spPr>
          <a:xfrm>
            <a:off x="10460043" y="3367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7B009F-0CD6-6D44-A3E9-0D55B8C2CDF7}"/>
              </a:ext>
            </a:extLst>
          </p:cNvPr>
          <p:cNvSpPr txBox="1"/>
          <p:nvPr/>
        </p:nvSpPr>
        <p:spPr>
          <a:xfrm>
            <a:off x="10464330" y="38343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CDDFEF-C9E0-9541-BB49-836F0F48775B}"/>
              </a:ext>
            </a:extLst>
          </p:cNvPr>
          <p:cNvSpPr txBox="1"/>
          <p:nvPr/>
        </p:nvSpPr>
        <p:spPr>
          <a:xfrm>
            <a:off x="9317010" y="254265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981CE0-3B4C-1547-AA13-045D1AAAB416}"/>
              </a:ext>
            </a:extLst>
          </p:cNvPr>
          <p:cNvSpPr txBox="1"/>
          <p:nvPr/>
        </p:nvSpPr>
        <p:spPr>
          <a:xfrm>
            <a:off x="10443130" y="42529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610AF6-CC39-904E-9329-0D4DB9E9F1D6}"/>
              </a:ext>
            </a:extLst>
          </p:cNvPr>
          <p:cNvSpPr txBox="1"/>
          <p:nvPr/>
        </p:nvSpPr>
        <p:spPr>
          <a:xfrm>
            <a:off x="7642903" y="2542656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BEF0C6-64F2-6646-9775-A5E40529B947}"/>
              </a:ext>
            </a:extLst>
          </p:cNvPr>
          <p:cNvSpPr txBox="1"/>
          <p:nvPr/>
        </p:nvSpPr>
        <p:spPr>
          <a:xfrm>
            <a:off x="9333522" y="29592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FAE135-6D71-2E4A-944B-D5BC110FE7FE}"/>
              </a:ext>
            </a:extLst>
          </p:cNvPr>
          <p:cNvSpPr txBox="1"/>
          <p:nvPr/>
        </p:nvSpPr>
        <p:spPr>
          <a:xfrm>
            <a:off x="7659415" y="2959261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74A656-C698-7349-B0B4-703609AA8FDF}"/>
              </a:ext>
            </a:extLst>
          </p:cNvPr>
          <p:cNvSpPr txBox="1"/>
          <p:nvPr/>
        </p:nvSpPr>
        <p:spPr>
          <a:xfrm>
            <a:off x="9333522" y="344453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RMSE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2EF9F0-194A-FD4B-A202-9C40F3F9A1B2}"/>
              </a:ext>
            </a:extLst>
          </p:cNvPr>
          <p:cNvSpPr txBox="1"/>
          <p:nvPr/>
        </p:nvSpPr>
        <p:spPr>
          <a:xfrm>
            <a:off x="7659415" y="3444535"/>
            <a:ext cx="9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Iteration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FC7087-7EC1-0F41-80E5-0BBC1CA03271}"/>
              </a:ext>
            </a:extLst>
          </p:cNvPr>
          <p:cNvSpPr txBox="1"/>
          <p:nvPr/>
        </p:nvSpPr>
        <p:spPr>
          <a:xfrm>
            <a:off x="6703632" y="6229256"/>
            <a:ext cx="201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dirty="0">
                <a:solidFill>
                  <a:srgbClr val="FF0000"/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0841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B8971-3A17-E84E-8985-2F3D8FA12CC8}"/>
              </a:ext>
            </a:extLst>
          </p:cNvPr>
          <p:cNvSpPr/>
          <p:nvPr/>
        </p:nvSpPr>
        <p:spPr>
          <a:xfrm>
            <a:off x="4384714" y="1233888"/>
            <a:ext cx="3172858" cy="153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TR" dirty="0"/>
              <a:t>(x,y) = 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1837-4F0E-674D-BF40-8EA6D2B16D8F}"/>
              </a:ext>
            </a:extLst>
          </p:cNvPr>
          <p:cNvSpPr txBox="1"/>
          <p:nvPr/>
        </p:nvSpPr>
        <p:spPr>
          <a:xfrm>
            <a:off x="5468441" y="418640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Model (Function)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4DC85-E88A-FD49-A4F0-CFEBB1D16C1A}"/>
              </a:ext>
            </a:extLst>
          </p:cNvPr>
          <p:cNvSpPr txBox="1"/>
          <p:nvPr/>
        </p:nvSpPr>
        <p:spPr>
          <a:xfrm>
            <a:off x="1070956" y="141992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(3,1,180,5)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DC45263-6211-684A-A9AD-DB6033B1A32E}"/>
              </a:ext>
            </a:extLst>
          </p:cNvPr>
          <p:cNvSpPr/>
          <p:nvPr/>
        </p:nvSpPr>
        <p:spPr>
          <a:xfrm>
            <a:off x="2633031" y="150931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08C62-4569-FD4F-B269-87CEABBCEFBD}"/>
              </a:ext>
            </a:extLst>
          </p:cNvPr>
          <p:cNvSpPr txBox="1"/>
          <p:nvPr/>
        </p:nvSpPr>
        <p:spPr>
          <a:xfrm>
            <a:off x="1707614" y="605928"/>
            <a:ext cx="25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Features (Evin Özellikleri)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95C908-04C4-0B43-8077-6C052342DBC3}"/>
              </a:ext>
            </a:extLst>
          </p:cNvPr>
          <p:cNvSpPr/>
          <p:nvPr/>
        </p:nvSpPr>
        <p:spPr>
          <a:xfrm>
            <a:off x="8068186" y="146000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F3AC3-8EF1-DA40-B35C-5E7B26C40041}"/>
              </a:ext>
            </a:extLst>
          </p:cNvPr>
          <p:cNvSpPr txBox="1"/>
          <p:nvPr/>
        </p:nvSpPr>
        <p:spPr>
          <a:xfrm>
            <a:off x="10044044" y="14214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450.000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8761-8535-2140-BD15-E20D4342359B}"/>
              </a:ext>
            </a:extLst>
          </p:cNvPr>
          <p:cNvSpPr txBox="1"/>
          <p:nvPr/>
        </p:nvSpPr>
        <p:spPr>
          <a:xfrm>
            <a:off x="9805012" y="683046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Lablel (Ev Fiyatı)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2FDB6-D065-3443-A4F9-C6D899BD028B}"/>
              </a:ext>
            </a:extLst>
          </p:cNvPr>
          <p:cNvSpPr txBox="1"/>
          <p:nvPr/>
        </p:nvSpPr>
        <p:spPr>
          <a:xfrm>
            <a:off x="1070956" y="191666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(2,1,110,10)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0A3AFEB-B799-574C-888D-C01A95D383D6}"/>
              </a:ext>
            </a:extLst>
          </p:cNvPr>
          <p:cNvSpPr/>
          <p:nvPr/>
        </p:nvSpPr>
        <p:spPr>
          <a:xfrm>
            <a:off x="2655064" y="2004536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91C2D39-AB13-4243-9CFE-2E25276FF526}"/>
              </a:ext>
            </a:extLst>
          </p:cNvPr>
          <p:cNvSpPr/>
          <p:nvPr/>
        </p:nvSpPr>
        <p:spPr>
          <a:xfrm>
            <a:off x="8090219" y="1955227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331CE-E823-3449-A6EB-31F51291702C}"/>
              </a:ext>
            </a:extLst>
          </p:cNvPr>
          <p:cNvSpPr txBox="1"/>
          <p:nvPr/>
        </p:nvSpPr>
        <p:spPr>
          <a:xfrm>
            <a:off x="10066077" y="19166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330.000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46C8A-C403-6741-A302-1D8808FB45D8}"/>
              </a:ext>
            </a:extLst>
          </p:cNvPr>
          <p:cNvSpPr txBox="1"/>
          <p:nvPr/>
        </p:nvSpPr>
        <p:spPr>
          <a:xfrm>
            <a:off x="1079691" y="245045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(3,1,200,0)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DF5D4D9-2352-2943-A9E9-23C3109EDA18}"/>
              </a:ext>
            </a:extLst>
          </p:cNvPr>
          <p:cNvSpPr/>
          <p:nvPr/>
        </p:nvSpPr>
        <p:spPr>
          <a:xfrm>
            <a:off x="2655064" y="2499761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FC31C1-805A-2948-8AF3-5AC63AA5D3A5}"/>
              </a:ext>
            </a:extLst>
          </p:cNvPr>
          <p:cNvSpPr/>
          <p:nvPr/>
        </p:nvSpPr>
        <p:spPr>
          <a:xfrm>
            <a:off x="8090219" y="2450452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90EE6-DA30-1141-8F6B-0C3BE88D163B}"/>
              </a:ext>
            </a:extLst>
          </p:cNvPr>
          <p:cNvSpPr txBox="1"/>
          <p:nvPr/>
        </p:nvSpPr>
        <p:spPr>
          <a:xfrm>
            <a:off x="10066077" y="24118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600.000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95958-4D72-3146-96CB-FFB982C7F996}"/>
              </a:ext>
            </a:extLst>
          </p:cNvPr>
          <p:cNvSpPr txBox="1"/>
          <p:nvPr/>
        </p:nvSpPr>
        <p:spPr>
          <a:xfrm>
            <a:off x="598336" y="4687144"/>
            <a:ext cx="672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(oda,salon,alan,yas) = ??  (a * oda + b * salon + c * alan + d * yas + 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F8F67A-2370-8747-A9F3-A6A8637F06C8}"/>
              </a:ext>
            </a:extLst>
          </p:cNvPr>
          <p:cNvSpPr txBox="1"/>
          <p:nvPr/>
        </p:nvSpPr>
        <p:spPr>
          <a:xfrm>
            <a:off x="1329240" y="279197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(3,1,170,0)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4E116B3-0436-B141-84E9-27D25932A0E8}"/>
              </a:ext>
            </a:extLst>
          </p:cNvPr>
          <p:cNvSpPr/>
          <p:nvPr/>
        </p:nvSpPr>
        <p:spPr>
          <a:xfrm>
            <a:off x="2904613" y="2841284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AD45809-1097-8A4E-B174-6870925E942D}"/>
              </a:ext>
            </a:extLst>
          </p:cNvPr>
          <p:cNvSpPr/>
          <p:nvPr/>
        </p:nvSpPr>
        <p:spPr>
          <a:xfrm>
            <a:off x="8339768" y="2791975"/>
            <a:ext cx="1465244" cy="2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3492F4-5E9E-7A42-817D-43C308A28C4A}"/>
              </a:ext>
            </a:extLst>
          </p:cNvPr>
          <p:cNvSpPr txBox="1"/>
          <p:nvPr/>
        </p:nvSpPr>
        <p:spPr>
          <a:xfrm>
            <a:off x="10315626" y="27534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800.000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8EE0B-7BB6-EB4A-8D23-05273D639B7F}"/>
              </a:ext>
            </a:extLst>
          </p:cNvPr>
          <p:cNvSpPr txBox="1"/>
          <p:nvPr/>
        </p:nvSpPr>
        <p:spPr>
          <a:xfrm>
            <a:off x="734165" y="5605741"/>
            <a:ext cx="3521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TR" dirty="0">
                <a:solidFill>
                  <a:srgbClr val="FF0000"/>
                </a:solidFill>
              </a:rPr>
              <a:t>tsayılar  ( coefficients ) = a, b,c,d</a:t>
            </a:r>
          </a:p>
          <a:p>
            <a:r>
              <a:rPr lang="en-TR" dirty="0">
                <a:solidFill>
                  <a:srgbClr val="FF0000"/>
                </a:solidFill>
              </a:rPr>
              <a:t>Sabit Sayı ( Intercept ) = e</a:t>
            </a:r>
          </a:p>
        </p:txBody>
      </p:sp>
    </p:spTree>
    <p:extLst>
      <p:ext uri="{BB962C8B-B14F-4D97-AF65-F5344CB8AC3E}">
        <p14:creationId xmlns:p14="http://schemas.microsoft.com/office/powerpoint/2010/main" val="344061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F290B-8F73-A14E-8573-70E48C661134}"/>
              </a:ext>
            </a:extLst>
          </p:cNvPr>
          <p:cNvSpPr/>
          <p:nvPr/>
        </p:nvSpPr>
        <p:spPr>
          <a:xfrm>
            <a:off x="1116281" y="831273"/>
            <a:ext cx="5533901" cy="89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A5DE7-995B-C345-9E83-62C2CB247113}"/>
              </a:ext>
            </a:extLst>
          </p:cNvPr>
          <p:cNvSpPr/>
          <p:nvPr/>
        </p:nvSpPr>
        <p:spPr>
          <a:xfrm>
            <a:off x="10447316" y="839129"/>
            <a:ext cx="1256805" cy="8906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3B907-6B3E-5F49-803B-A378854FD117}"/>
              </a:ext>
            </a:extLst>
          </p:cNvPr>
          <p:cNvSpPr txBox="1"/>
          <p:nvPr/>
        </p:nvSpPr>
        <p:spPr>
          <a:xfrm>
            <a:off x="2119086" y="397691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TR" dirty="0"/>
              <a:t> = 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3624D-CF2C-0148-8CEE-8E82C8ED4ED8}"/>
              </a:ext>
            </a:extLst>
          </p:cNvPr>
          <p:cNvSpPr txBox="1"/>
          <p:nvPr/>
        </p:nvSpPr>
        <p:spPr>
          <a:xfrm>
            <a:off x="4281714" y="2612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10505-81BF-2442-A8C2-05C49A99A10F}"/>
              </a:ext>
            </a:extLst>
          </p:cNvPr>
          <p:cNvSpPr txBox="1"/>
          <p:nvPr/>
        </p:nvSpPr>
        <p:spPr>
          <a:xfrm>
            <a:off x="10958286" y="275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BCF9B-08ED-754F-9B62-860F1CD5F9AD}"/>
              </a:ext>
            </a:extLst>
          </p:cNvPr>
          <p:cNvSpPr txBox="1"/>
          <p:nvPr/>
        </p:nvSpPr>
        <p:spPr>
          <a:xfrm>
            <a:off x="4426857" y="24674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AD136-6493-1A40-A8A2-04E64871EF67}"/>
              </a:ext>
            </a:extLst>
          </p:cNvPr>
          <p:cNvSpPr txBox="1"/>
          <p:nvPr/>
        </p:nvSpPr>
        <p:spPr>
          <a:xfrm>
            <a:off x="11103429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4DC8C-3E57-6D45-9385-9FCDDCFC2CDE}"/>
              </a:ext>
            </a:extLst>
          </p:cNvPr>
          <p:cNvSpPr txBox="1"/>
          <p:nvPr/>
        </p:nvSpPr>
        <p:spPr>
          <a:xfrm>
            <a:off x="2336800" y="5080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99</a:t>
            </a:r>
          </a:p>
          <a:p>
            <a:endParaRPr lang="en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CFD3D-A4B5-D241-A28E-BF8D275A1A45}"/>
              </a:ext>
            </a:extLst>
          </p:cNvPr>
          <p:cNvSpPr txBox="1"/>
          <p:nvPr/>
        </p:nvSpPr>
        <p:spPr>
          <a:xfrm>
            <a:off x="10740571" y="1930400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Test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82F59-4522-7544-909B-9A5ED7EB1C6F}"/>
              </a:ext>
            </a:extLst>
          </p:cNvPr>
          <p:cNvSpPr txBox="1"/>
          <p:nvPr/>
        </p:nvSpPr>
        <p:spPr>
          <a:xfrm>
            <a:off x="3164114" y="1930400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Train Data</a:t>
            </a:r>
          </a:p>
        </p:txBody>
      </p:sp>
    </p:spTree>
    <p:extLst>
      <p:ext uri="{BB962C8B-B14F-4D97-AF65-F5344CB8AC3E}">
        <p14:creationId xmlns:p14="http://schemas.microsoft.com/office/powerpoint/2010/main" val="5819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70DB9F-57A1-B947-94D5-590040915035}"/>
              </a:ext>
            </a:extLst>
          </p:cNvPr>
          <p:cNvSpPr/>
          <p:nvPr/>
        </p:nvSpPr>
        <p:spPr>
          <a:xfrm>
            <a:off x="159656" y="1509485"/>
            <a:ext cx="9183648" cy="4477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49B89D-1166-6F47-AB0D-64350155BAAB}"/>
              </a:ext>
            </a:extLst>
          </p:cNvPr>
          <p:cNvSpPr/>
          <p:nvPr/>
        </p:nvSpPr>
        <p:spPr>
          <a:xfrm>
            <a:off x="1785257" y="2001156"/>
            <a:ext cx="7558047" cy="34943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4ED35-CC73-414E-944E-902A9C7CC890}"/>
              </a:ext>
            </a:extLst>
          </p:cNvPr>
          <p:cNvSpPr/>
          <p:nvPr/>
        </p:nvSpPr>
        <p:spPr>
          <a:xfrm>
            <a:off x="3637746" y="2618014"/>
            <a:ext cx="5390140" cy="24579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0FC95-57B6-D34F-B2FD-693D9C74BE00}"/>
              </a:ext>
            </a:extLst>
          </p:cNvPr>
          <p:cNvSpPr txBox="1"/>
          <p:nvPr/>
        </p:nvSpPr>
        <p:spPr>
          <a:xfrm>
            <a:off x="1306286" y="1240189"/>
            <a:ext cx="19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Artifial Intelligence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942FC-7566-3A4B-A237-BA22ECFCA831}"/>
              </a:ext>
            </a:extLst>
          </p:cNvPr>
          <p:cNvSpPr txBox="1"/>
          <p:nvPr/>
        </p:nvSpPr>
        <p:spPr>
          <a:xfrm>
            <a:off x="4408950" y="224868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C34EB-0615-DE44-A1C8-126DE87F1981}"/>
              </a:ext>
            </a:extLst>
          </p:cNvPr>
          <p:cNvSpPr txBox="1"/>
          <p:nvPr/>
        </p:nvSpPr>
        <p:spPr>
          <a:xfrm>
            <a:off x="6839056" y="3200666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Deep Learning</a:t>
            </a:r>
          </a:p>
          <a:p>
            <a:r>
              <a:rPr lang="en-TR" dirty="0"/>
              <a:t>(ANN)</a:t>
            </a:r>
          </a:p>
        </p:txBody>
      </p:sp>
    </p:spTree>
    <p:extLst>
      <p:ext uri="{BB962C8B-B14F-4D97-AF65-F5344CB8AC3E}">
        <p14:creationId xmlns:p14="http://schemas.microsoft.com/office/powerpoint/2010/main" val="19724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4940FC-39F1-8940-A0FA-02DF8B7EDDDD}"/>
              </a:ext>
            </a:extLst>
          </p:cNvPr>
          <p:cNvSpPr/>
          <p:nvPr/>
        </p:nvSpPr>
        <p:spPr>
          <a:xfrm>
            <a:off x="4042228" y="3338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4B237-7EF8-D741-B043-4E038654CAD4}"/>
              </a:ext>
            </a:extLst>
          </p:cNvPr>
          <p:cNvSpPr/>
          <p:nvPr/>
        </p:nvSpPr>
        <p:spPr>
          <a:xfrm>
            <a:off x="1175656" y="23150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Supervised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57A04-9B01-204A-B0A1-D0CBBC58F8F7}"/>
              </a:ext>
            </a:extLst>
          </p:cNvPr>
          <p:cNvSpPr/>
          <p:nvPr/>
        </p:nvSpPr>
        <p:spPr>
          <a:xfrm>
            <a:off x="7228115" y="2315029"/>
            <a:ext cx="4107543" cy="87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UnSupervised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8F21A-54FC-4049-BA6B-62A7691EC388}"/>
              </a:ext>
            </a:extLst>
          </p:cNvPr>
          <p:cNvSpPr/>
          <p:nvPr/>
        </p:nvSpPr>
        <p:spPr>
          <a:xfrm>
            <a:off x="174170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C5B22-D5CC-6442-B5A7-879EAFBDDDAF}"/>
              </a:ext>
            </a:extLst>
          </p:cNvPr>
          <p:cNvSpPr/>
          <p:nvPr/>
        </p:nvSpPr>
        <p:spPr>
          <a:xfrm>
            <a:off x="4361544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Classification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5632B-22F4-D244-B875-672BA803A86F}"/>
              </a:ext>
            </a:extLst>
          </p:cNvPr>
          <p:cNvSpPr/>
          <p:nvPr/>
        </p:nvSpPr>
        <p:spPr>
          <a:xfrm>
            <a:off x="8962572" y="4572000"/>
            <a:ext cx="2866571" cy="870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Clustering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82FEB71-F292-1446-9188-EA7502E9F69D}"/>
              </a:ext>
            </a:extLst>
          </p:cNvPr>
          <p:cNvSpPr/>
          <p:nvPr/>
        </p:nvSpPr>
        <p:spPr>
          <a:xfrm>
            <a:off x="4223657" y="1415142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15C97-9952-6E42-831C-DC3DE631E843}"/>
              </a:ext>
            </a:extLst>
          </p:cNvPr>
          <p:cNvSpPr txBox="1"/>
          <p:nvPr/>
        </p:nvSpPr>
        <p:spPr>
          <a:xfrm>
            <a:off x="5374487" y="1481241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Label Var mı?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C480D27-98E8-DE43-B6B1-DF182801D7BA}"/>
              </a:ext>
            </a:extLst>
          </p:cNvPr>
          <p:cNvSpPr/>
          <p:nvPr/>
        </p:nvSpPr>
        <p:spPr>
          <a:xfrm>
            <a:off x="7649027" y="1375229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DA3DB23-B916-854B-A8D2-6CEE1053EB80}"/>
              </a:ext>
            </a:extLst>
          </p:cNvPr>
          <p:cNvSpPr/>
          <p:nvPr/>
        </p:nvSpPr>
        <p:spPr>
          <a:xfrm>
            <a:off x="1850571" y="3429000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0EEA6BD-6B21-A847-9C88-9BA2CFED675E}"/>
              </a:ext>
            </a:extLst>
          </p:cNvPr>
          <p:cNvSpPr/>
          <p:nvPr/>
        </p:nvSpPr>
        <p:spPr>
          <a:xfrm>
            <a:off x="4825998" y="3429000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A9215-6A7C-FC4F-8485-C3E165A4C6AE}"/>
              </a:ext>
            </a:extLst>
          </p:cNvPr>
          <p:cNvSpPr txBox="1"/>
          <p:nvPr/>
        </p:nvSpPr>
        <p:spPr>
          <a:xfrm>
            <a:off x="2662517" y="348744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Label Tipi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4DCA4-D953-384A-85DA-94AF4A9AB441}"/>
              </a:ext>
            </a:extLst>
          </p:cNvPr>
          <p:cNvSpPr txBox="1"/>
          <p:nvPr/>
        </p:nvSpPr>
        <p:spPr>
          <a:xfrm>
            <a:off x="498550" y="3531775"/>
            <a:ext cx="11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Continous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FD0CAD-094A-564D-B55D-6DF31FA08455}"/>
              </a:ext>
            </a:extLst>
          </p:cNvPr>
          <p:cNvSpPr txBox="1"/>
          <p:nvPr/>
        </p:nvSpPr>
        <p:spPr>
          <a:xfrm>
            <a:off x="5374487" y="3564431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Categorical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711BC4-504C-9044-924A-F5537F40F941}"/>
              </a:ext>
            </a:extLst>
          </p:cNvPr>
          <p:cNvSpPr txBox="1"/>
          <p:nvPr/>
        </p:nvSpPr>
        <p:spPr>
          <a:xfrm>
            <a:off x="542995" y="5867400"/>
            <a:ext cx="24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Ev Fiyat Tahmini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027FD3-EA76-1545-9A0A-72B9AA245C5A}"/>
              </a:ext>
            </a:extLst>
          </p:cNvPr>
          <p:cNvSpPr txBox="1"/>
          <p:nvPr/>
        </p:nvSpPr>
        <p:spPr>
          <a:xfrm>
            <a:off x="4480711" y="5781879"/>
            <a:ext cx="263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Kredi Verelim mi ?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FB75154A-D29E-604D-8A1B-BBD95BDC6CD2}"/>
              </a:ext>
            </a:extLst>
          </p:cNvPr>
          <p:cNvSpPr/>
          <p:nvPr/>
        </p:nvSpPr>
        <p:spPr>
          <a:xfrm>
            <a:off x="10152743" y="3357212"/>
            <a:ext cx="377372" cy="7184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B92585-A50B-654F-A921-92D2C75A7F5F}"/>
              </a:ext>
            </a:extLst>
          </p:cNvPr>
          <p:cNvSpPr txBox="1"/>
          <p:nvPr/>
        </p:nvSpPr>
        <p:spPr>
          <a:xfrm>
            <a:off x="9492343" y="5805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13B890-FD7D-DA4A-8B67-F95AC0595C0E}"/>
              </a:ext>
            </a:extLst>
          </p:cNvPr>
          <p:cNvSpPr txBox="1"/>
          <p:nvPr/>
        </p:nvSpPr>
        <p:spPr>
          <a:xfrm>
            <a:off x="8797919" y="5781879"/>
            <a:ext cx="31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Örnek : Müşteri Segmentasyonu</a:t>
            </a:r>
          </a:p>
        </p:txBody>
      </p:sp>
    </p:spTree>
    <p:extLst>
      <p:ext uri="{BB962C8B-B14F-4D97-AF65-F5344CB8AC3E}">
        <p14:creationId xmlns:p14="http://schemas.microsoft.com/office/powerpoint/2010/main" val="312177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</TotalTime>
  <Words>409</Words>
  <Application>Microsoft Macintosh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2021-07-30T12:42:07Z</dcterms:created>
  <dcterms:modified xsi:type="dcterms:W3CDTF">2021-08-02T08:47:01Z</dcterms:modified>
</cp:coreProperties>
</file>