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39.5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1178 24575,'92'-22'0,"0"0"0,0 0 0,0 0 0,-1 0 0,1 0 0,0 1 0,0-1 0,0 0 0,13-2 0,6 0 0,1 0 0,-6 1 0,-12 0 0,-17 2 0,-23 1 0,-6-17 0,-19 12 0,-17 9 0,8-9 0,-14 12 0,18-21 0,-11 10 0,4-4 0,8-9 0,-6 1 0,5-1 0,3-15 0,1-1 0,-3 8 0,0-7 0,1 3 0,-9 23 0,0-7 0,8-4 0,-15 14 0,14-17 0,-18 24 0,0-1 0,7-2 0,-11 7 0,16-7 0,-16 8 0,3 6 0,-10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2.4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5844 1 24575,'-70'17'0,"0"0"0,5 3 0,-4 1 0,-3 2 0,-12 1 0,-4 1 0,-5 4-656,13-3 1,-7 5-1,-1 1 1,3-2 0,10-2-438,5-5 1,8-2 0,-15 9 859,12-4 1,-10 5-1,-10 5 1,-6 4-1,-5 2 1,-1 1-1,-1 2 1,2-1-1,5 0 1,7-3 143,0 2 0,3 1 0,3-1 0,2 1 0,-1 0 0,0 1 0,-3 0 0,-4 1 89,2-3 0,-3 1 0,-4 1 0,-1 0 0,0 0 0,0 1 0,1-1 0,3 0 0,4-1 0,5-1 229,-6 6 1,1 0-1,2 1 1,5-1 0,4-3-1,7-4 1,7-4-230,-8 5 0,11-5 0,6-2 0,-5 7 0,8-3 0,-15 10 0,21-15 0,2 1 0,-19 11 0,-7 4 0,-3 1 0,26-21 0,-2 1 0,-28 18 0,-12 7 0,10-7 0,23-14 0,2-1 0,-34 20 0,4-4 0,20-9 0,3-5 0,-15 17 0,3-5 0,9-5 3276,12-10-2445,15-11 2445,-37 29-3086,31-24 221,-25 21-411,42-34 0,6-6 0,12-5 0,1-4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5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0 576 24575,'93'0'0,"0"0"0,0 0 0,0 0 0,0 0 0,0 0 0,0 0 0,0 0 0,3 0 0,-2 0 0,-1 0 0,1 0 0,2 0 0,4 0 0,5 0 0,6 0-205,-30 0 0,4 0 0,2 0 0,2 0 1,3 0-1,2 0 0,1 0 0,2 0 0,2 0 1,1 0-1,1 0 0,1 0 0,1 0 0,1 0 1,0 0-1,0 0 56,-13 0 0,3 0 0,1 0 0,2 0 0,2 0 0,1 0 0,2 0 0,0 0 0,0 0 0,1 0 0,0 0 0,0 0 0,0 0 0,-1 0 0,-1 0 0,-1 0 1,-1 0-1,-2 0 0,-1 0 0,-3 0 0,-2 0 0,-3 0-86,19 0 1,-4 0 0,-2 0 0,-4 0 0,-1 0 0,-2 0 0,0 0 0,-1 0 0,1 0 0,0 0 0,1 0 0,2 0 0,3 0 0,3 0 51,-10 0 1,4 0 0,2 1 0,1-1 0,2 1 0,1-1 0,1 1 0,0 0 0,0-1 0,0 0 0,-1 1 0,-1-1 0,-1 0 0,-3-1 0,-1 1 0,-3-1 0,-3 0 0,-3-1 68,18-1 1,-1 0 0,-3-1-1,-2 0 1,-3 0 0,-1-1-1,-3 0 1,-2 1 0,-2-1-1,-3 1 1,-1 1 113,14-1 0,-6 1 0,-5 0 0,-1 1 0,1-2 0,3 1 0,6-2-137,-9-1 0,5 0 0,4-1 0,2 0 0,1-1 0,-1 1 0,-1-1 0,-5 1 0,-5-1 0,-6 2 137,22-2 0,-8 0 0,-5 0 0,-2 1 0,1 0 437,-1 0 1,-1 0 0,0 0 0,0 0 0,1-1-438,6-2 0,3-2 0,-1 1 0,-6 0 0,-9 1 0,-3 2 0,-10 1 0,6-2 0,9-4 0,8-4 0,-3 0 0,-12 3 0,-7 0 0,-4 1 0,4-2 0,5-1 0,-6 1 0,-5 3 0,4 0 0,14 0 0,18 0 0,2 0 0,-12 1 0,-17 3 0,-7 1 0,6-1 573,11 0 1,9-1 0,-1 0 0,-13 2-574,2 2 0,-9 3 1638,1 2 0,-3 0-1396,-17-4 0,4 0-242,27 3 0,14 2 0,-13-2 0,-29-3 0,-1 0 0,22 3 0,9 2 0,-18-1 0,-20 0 3276,28 0-2807,-43 0-68,-1 0-401,31 0 2124,-34 0-2124,18 0 1211,-32 0-1211,-5 0 0,-4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08.5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0 24575,'0'26'0,"0"-4"0,0-13 0,0 21 0,0-16 0,0 34 0,0-35 0,0 20 0,0 6 0,0-12 0,0 17 0,0-4 0,0-7 0,0 31 0,0 17 0,0-11 0,0 17 0,0 22 0,0-7 0,0-5 0,0-1-922,0 1 1,0 6 0,0-8 921,0 3 0,0-8 0,0-9 0,0-2 0,0-8 0,0 8 0,0 6 0,0 14 0,0 2 0,0-12 0,0 10 0,0 2 0,0-28 0,0 10 0,0 4 0,0-3 0,0-9-229,0 3 1,0-8 0,0 3 228,0 11 0,0 3 0,0-2 0,1-13 0,-1-2 0,-1 5 0,-1 4 0,-2 7 0,0-1 0,0-8 0,0 14 0,-2-1-10,-1-13 1,0 9 0,-2 0 0,2-8 9,-1 18 0,-2-1 0,-1-1 0,-1 8 0,0-3 0,4-14 0,0-2 0,0-2 883,1-11 1,0-1 0,-2 3-884,-1 5 0,-2 6 0,0-2 0,2-11 0,3 3 0,0-3-401,-6 14 0,-2 7 0,3-15 401,4 3 741,-4-27-741,11-14 43,-11 15-43,6 14 0,-5-3 0,5-9 1254,1-22-1254,5-24 0,0-7 0,-5-29 0,4 16 0,-5-18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19:13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3851 24575,'22'-25'0,"-1"0"0,0 4 0,51-40 0,-30 22 0,7-3 0,2 1 0,9-3 0,-7 5 0,16-9 0,6-4 0,-3 3 0,-4 6 0,1 1 0,1 1 0,4-5-398,4-2 1,4-4 0,3-2-1,0 0 1,-1 0 397,-2 2 0,0 0 0,0 0 0,-2 0 0,-1 0 0,-8 3 0,-1 0 0,-1 0 0,-2 0 0,-2 2 0,4-4 0,-2 1 0,-2 0 0,-2 1-581,14-14 1,-3 0 0,-9 8 580,-11 10 0,-2 2 0,6-3 0,5-2 0,-4 2 0,-2-4 0,2-1 0,3 2 0,12-6 0,-2 0 0,-13 7 0,-11 1 0,-3 1-467,20-11 1,9-7 0,-15 10 466,-7-6 0,-16 18 0,0 1 0,21-17 1221,-28 23-1221,9-8 0,0 1 2196,-10 16-2196,36-45 1710,-45 56-1710,30-26 0,2-4 0,-19 16 0,10-3 0,3-4 0,23-26 0,-31 36 0,28-37 0,-41 47 0,-9 1 0,1 5 0,9-11 0,-12 8 0,8-8 0,-16 12 0,8 0 0,-7-4 0,7 3 0,-4-3 0,0 8 0,-4-3 0,3 7 0,-7-6 0,6 6 0,-6-6 0,2 2 0,1 0 0,1-2 0,0 2 0,3-4 0,-3-4 0,4 2 0,13-14 0,-10 13 0,10-10 0,-9 13 0,-3 0 0,4-1 0,-1-7 0,5-3 0,-2 1 0,5 1 0,-14 9 0,9 0 0,-10 0 0,7 0 0,-8 0 0,7 0 0,-10 0 0,10 4 0,-8-3 0,1 7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6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37 232 24575,'14'-29'0,"5"-67"0,-21 68 0,0-50 0,-13 78 0,-11 46 0,18 20 0,-8 3 0,16 0 0,41-61 0,-22-15 0,29-5 0,-38-16 0,-7 9 0,-3 3 0,-7-6 0,1 16 0,-2 2 0,4 23 0,4-2 0,0 20 0,0-16 0,23 2 0,-13-15 0,26-17 0,-29 2 0,6-11 0,-13 6 0,0 2 0,0-2 0,-4 10 0,-1-1 0,-11-10 0,5 0 0,-6-10 0,-10 6 0,7 14 0,-4 0 0,13 17 0,11 5 0,0 1 0,0-1 0,4-7 0,21-7 0,-11-1 0,24-4 0,-28 0 0,7-4 0,-12-1 0,-1-7 0,-4 6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8.2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212 187 24575,'0'-25'0,"-5"-36"0,-5 35 0,-6-27 0,-4 48 0,-28 0 0,21 5 0,-22 20 0,34-7 0,0 68 0,9-49 0,6 37 0,14-58 0,6-3 0,14-8 0,5-24 0,-10 2 0,-5-63 0,-19 48 0,-14-27 0,3 55 0,-17 4 0,7 5 0,-12 46 0,16-17 0,-1 40 0,46-39 0,-15-28 0,18-17 0,-27-11 0,-9-2 0,0 14 0,-4 3 0,3 3 0,-3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29.8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264 165 24575,'0'-25'0,"0"2"0,0 3 0,-14-20 0,-5 18 0,-32-12 0,-10 52 0,6 6 0,9 21 0,34 12 0,7-10 0,5 3 0,0-15 0,41-25 0,-14-20 0,28-14 0,10-52 0,-39 43 0,17-23 0,-92 137 0,27-37 0,-14 25 0,8-5 0,28-47 0,7-10 0,10-46 0,4-4 0,-11 10 0,-4 20 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1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267 72 24575,'-4'-20'0,"0"3"0,-18 1 0,2 9 0,-37-5 0,19 12 0,0 42 0,4 8 0,13-23 0,-2 25 0,18-6 0,68-50 0,-36-2 0,41-36 0,-74 65 0,12-40 0,-18 61 0,12-35 0,0-1 0,0 1 0,-4-4 0,-12-66 0,4 36 0,-8-46 0,7 61 0,3 104 0,2-36 0,5-1 0,2-3 0,1-23 0,0-28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2.7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159 73 24575,'10'-9'0,"-1"-4"0,-13-9 0,-6 9 0,-14-3 0,1 25 0,-22 70 0,29-42 0,-9 50 0,25-67 0,0-4 0,4 1 0,10-7 0,6-1 0,28-49 0,-12-17 0,0-7 0,-21 1 0,-19 42 0,-6 4 0,-5 9 0,-41 47 0,15 24 0,-13 12 0,32-3 0,21-40 0,5-17 0,1-7 0,-2-8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3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0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56 24575,'20'0'0,"12"0"0,6 0 0,54 0 0,-42 0 0,46-6 0,-80 0 0,34-6 0,-17-4 0,-2 9 0,-3-2 0,-23 13 0,0 2 0,-5 8 0,0 46 0,0-20 0,0 35 0,0 3 0,-6-10 0,-1 1 0,4 16 0,-3-19 0,0-12 0,6-41 0,0 6 0,0-13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5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14 245 24575,'9'-28'0,"0"1"0,-3 0 0,3-10 0,-8-8 0,-15-7 0,6 26 0,-13 23 0,18 27 0,3 7 0,0-5 0,3 15 0,2-21 0,16 11 0,-9-27 0,27-24 0,-29 12 0,2-9 0,-29 63 0,2-21 0,0 41 0,15-32 0,0-9 0,0 2 0,4-22 0,1-5 0,3-10 0,2-5 0,0-22 0,-8 17 0,-2-3 0,-9 30 0,-5 17 0,3 2 0,-7 3 0,-1-14 0,8-7 0,-2-8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6.2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173 166 24575,'14'-3'0,"6"-60"0,-18 40 0,-2-44 0,-42 57 0,-20 29 0,7-3 0,10 27 0,40 9 0,5-24 0,0 19 0,0-36 0,8 3 0,19-14 0,-5-9 0,10 3 0,-20-6 0,-10 12 0,-3-4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7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1 24575,'-22'50'0,"1"0"0,14 1 0,-3 15 0,9-30 0,0 1 0,6-33 0,16-25 0,-8-2 0,4-6 0,-12 11 0,-5 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38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0 24575,'-27'11'0,"14"34"0,6 9 0,-7 1 0,9 6 0,4-4 0,1-29 0,21 5 0,-3-29 0,26-21 0,-15-37 0,-2 6 0,-15-12 0,-86 29 0,50 32 0,-56-8 0,76 37 0,4-22 0,16-3 0,-11-1 0,11-4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0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288 81 24575,'-51'0'0,"-2"0"0,0 0 0,6 0 0,-33 8 0,77-2 0,19 27 0,6-19 0,13 11 0,-10-20 0,-3-5 0,-3-60 0,-6 41 0,-4-64 0,-19 74 0,-26 22 0,19 11 0,-12 32 0,29-32 0,58 8 0,-44-28 0,44 0 0,-58-9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1.4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52 24575,'-22'0'0,"-8"17"0,17 8 0,-4 1 0,17 1 0,4-14 0,42 6 0,-27-8 0,40 3 0,-43-23 0,4-3 0,-5-14 0,-5-11 0,-4-2 0,-1 1 0,-33 10 0,-1 17 0,-9 7 0,16 23 0,18 18 0,8-12 0,0 4 0,9-29 0,-7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2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0 24575,'-23'0'0,"-10"86"0,19-56 0,-6 61 0,20-77 0,26-40 0,-15 13 0,26-42 0,-30 37 0,-9-5 0,-1 23 0,-12 12 0,14-1 0,-3 6 0,4-12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4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9 114 24575,'-5'16'0,"2"11"0,63-57 0,-35 31 0,17-28 0,-4-7 0,-25 20 0,5-12 0,-18 13 0,-4 7 0,-15-2 0,-15 8 0,6 0 0,-3 0 0,27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4.9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24575,'-5'52'0,"2"-8"0,3-33 0,0-1 0,0-2 0,0-4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7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24575,'0'27'0,"0"-1"0,0-5 0,4-6 0,5 5 0,24-2 0,-15-8 0,14 2 0,-27-15 0,-2-7 0,-3-9 0,0-6 0,-12 9 0,0 3 0,-30 30 0,27-1 0,-8 5 0,24-10 0,2-11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3.4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0 639 24575,'39'-17'0,"-13"4"0,33-12 0,5-2 0,-3-2 0,0 2 0,4-2 0,-15 10 0,-1 0 0,32-15 0,-2 9 0,24-4 0,4 0 0,-19 4 0,-18 4 0,1 0-820,17-3 1,20-5 0,-5 2 0,-28 8-144,-13 2 963,35-6 1306,-44 16-1306,19-9 0,9 0 0,-21 10 0,1-1 0,16-9 0,-1 0 345,-20 11 1,-7 2-346,-3-3 0,13 6 0,-25-6 2243,5 5-2243,53-4 0,-3 5 0,-26 0 0,0 0 0,26 0 0,-23 0 0,-10 0 0,-10 6 0,-10 1 0,4 6 0,-6 0 0,18 11 0,10 5 0,-6-5 0,2 2 0,19 12 0,1 3 0,-9-3 0,-5-2 0,12 11 0,-1 2 0,-4 1 0,-19-12 0,6 0 0,-2 0 0,-8-3 0,-11-6 0,3 0 0,4 14 0,-11-9 0,20 34 0,-23-29 0,-8 6 0,-15 22 0,-2-38 0,-5 45 0,0-42 0,0 14 0,0-7 0,0 3 0,0-15 0,0 41 0,0-16 0,0 13 0,0-22 0,0-19 0,-6 19 0,5-14 0,-17 64 0,9-48 0,2 8 0,1 0 0,0-14 0,6 14 0,0-28 0,0-1 0,0 26 0,0-11 0,0 8 0,0-31 0,0-17 0,0-53 0,-14 10 0,11-11 0,-11 27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8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24575,'0'35'0,"0"8"0,0-12 0,0 12 0,0-26 0,11 1 0,-4-15 0,9-3 0,-11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49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24575,'0'13'0,"0"-2"0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2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24575,'63'0'0,"0"0"0,18 0 0,2 0 0,-8 0 0,18 0-328,-26 0 0,17 0 0,14 0 1,8 0-1,7 0 0,1 0 1,0 0-1,-7 0 0,-8 0 1,-12 0-329,7 0 1,-13 0-1,-4 1 1,6-1 0,18-1 436,-27 1 1,11 0-1,9-1 1,7 1-1,6-1 1,3 1-1,3-1 1,-1 1-1,0-1 1,-4 0 0,-5 1-1,-7-1 1,-8 1-1,-11-1 1,-11 1 660,41-1 1,-25 1 0,12-1-443,-13 0 0,15-1 0,8 0 0,-1 0 0,-9 0 0,-16 0 0,-25 1 0,-6 0 1719,25-4-1719,-53 5 0,6 0 0,-13 0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4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 24575,'75'-5'0,"-6"4"0,27 0 0,16 0 0,5 1 0,-7 0 0,-18 0-1093,-2 0 1,-11 0 0,14 0 894,-19 0 1,10 0 0,8 0 0,4 0-1,1 0 1,-1 0 0,-6 0 0,-9 0 197,30 0 0,-8 0 0,-7 0 0,-6 0 0,-9 0 0,-6 0 0,2 0 0,2 0 0,7 0 0,-7 0 0,-18 0 0,-1 0 1475,21 0-1475,-1-9 788,-8 7-788,-25-11 0,-43 12 0,-5-2 0,-2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7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1 24575,'0'24'0,"0"6"0,0 30 0,0-7 0,0 4 0,0 42 0,-2-15 0,0 15 0,0-12 0,-1-24 0,-1-3 0,2 10 0,0 5 0,-1-14 0,-1-1 0,0-35 0,3-2 0,-3-9 0,4 2 0,0-7 0,0-1 0,0 0 0,0 15 0,0-2 0,0 4 0,0-1 0,0-5 0,0 2 0,0 17 0,0-7 0,0 25 0,0 1 0,0-14 0,0 46 0,0-72 0,0-14 0,0 8 0,0-14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10:37:59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24575,'0'50'0,"0"0"0,0-12 0,0 11 0,0 3 0,0 0 0,0 4 0,0-2 0,0-19 0,0 2 0,0-27 0,0 7 0,0-1 0,0-1 0,0 61 0,5-1 0,-4-23 0,0 0 0,4 24 0,-5-30 0,0 12 0,0-27 0,0 7 0,0-34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0:44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57 24575,'-5'15'0,"1"23"0,38 14 0,-20 6 0,32-3 0,-19-22 0,6 10 0,8-11 0,-5 5 0,-1 1 0,11 1 0,11 13 0,-31-26 0,-14-15 0,3 5 0,15 8 0,-20-10 0,28 20 0,-30-21 0,12 7 0,-6-14 0,-2-1 0,2-5 0,1 0 0,1 0 0,0 0 0,34-59 0,-17 16 0,-5 1 0,0 0 0,5-10 0,-1 7 0,1-8 0,-7 6 0,9-4 0,0-1 0,-5 6 0,11-6 0,-1 5 0,-18 25 0,11-11 0,-17 18 0,-9 8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08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3862 78 24575,'-83'0'0,"0"0"0,-1 0 0,1 0 0,-5 0 0,-5 0 0,-10 0 0,23 0 0,-8 0 0,-5 0 0,-4 0 0,-1 0 0,1 0 0,3 0 0,5 0-547,-10 0 1,2 0 0,2 0 0,2 0 0,0 0 0,-1 0-1,2 1 1,-2-1 0,1 1 0,1-1 0,4 0 0,5-2-274,-12 0 1,4-2 0,6 0 0,9-1 1483,-4-3 0,0-1-664,6 3 0,-10-1 0,-1 1 0,8 0 0,-17-2 0,7 1 0,1 3 0,7 2 1719,-18 2-1719,63 0 0,-18 0 0,28 0 3276,8 0 0,17 0-3044,18 0-232,-7 0 0,8 0 0,-9 0 0,-6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10.2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0 24575,'-33'17'0,"3"4"0,-23 33 0,32-26 0,-32 24 0,33-36 0,7-5 0,-7-1 0,1 4 0,6-7 0,-7 8 0,10-9 0,0-2 0,-4 10 0,7-7 0,-6 17 0,7-13 0,1 3 0,0-4 0,9 0 0,42 12 0,-20-14 0,61 26 0,-55-25 0,26 20 0,-33-16 0,9 9 0,-8-9 0,23 46 0,-19-20 0,-2 3 0,-2 0 0,-4-2 0,-1-1 0,-1-4 0,-17-15 0,16 11 0,-13-11 0,0-9 0,-2 5 0,1-6 0,-4 0 0,4-4 0,-5-2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7:42:21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1847 1 24575,'-70'0'0,"-13"0"0,6 11 0,11-8 0,16 15 0,8-12 0,7 1 0,-5-2 0,22 0 0,-10-4 0,4 8 0,0-8 0,-23 13 0,29-11 0,-46 11 0,46-8 0,-26 1 0,26 3 0,-6-9 0,-21 14 0,22-12 0,-23 11 0,33-13 0,-11 8 0,12-8 0,-2 3 0,5-4 0,0 0 0,-5 0 0,4 0 0,-3 0 0,3 0 0,5 4 0,-4-3 0,8 8 0,-8-8 0,4 7 0,-5-3 0,5 5 0,-4-1 0,4 1 0,-5 4 0,0-3 0,-1 4 0,1-5 0,0 1 0,-44 43 0,2 10 0,12-20 0,0 0 0,-11 22 0,20-24 0,-14 4 0,26-12 0,-24 18 0,25-23 0,1-7 0,7 0 0,0-10 0,-11 35 0,6-22 0,-17 29 0,8 3 0,5-26 0,-9 46 0,4-21 0,4 3 0,-3-1 0,16-29 0,-3 0 0,4 12 0,-5 7 0,-1 0 0,6 9 0,1-30 0,5 11 0,-6-15 0,5 28 0,-4-3 0,5 24 0,0-20 0,0 1 0,0-16 0,0-5 0,0-8 0,0 33 0,0-3 0,0 8 0,0-16 0,0 26 0,0-36 0,0 46 0,0-62 0,0 12 0,0 24 0,0-12 0,13 36 0,2 2 0,-8-22 0,13 13 0,0-5 0,-12-39 0,16 33 0,4 3 0,-8-20 0,3 11 0,-1-3 0,-5-24 0,30 35 0,-23-31 0,36 43 0,-50-61 0,42 44 0,-39-41 0,41 30 0,-34-34 0,60 43 0,-50-36 0,12 10 0,-4 1 0,-24-18 0,49 44 0,-43-40 0,42 34 0,-47-33 0,34 20 0,-32-12 0,55 41 0,-45-41 0,12 14 0,0 0 0,-9-15 0,14 23 0,0 1 0,-15-20 0,10 17 0,-2-2 0,-16-27 0,29 53 0,-27-52 0,9 30 0,7-3 0,-4-5 0,19 24 0,-12-16 0,-11-12 0,0 6 0,4-6 0,1 4 0,0 2 0,10 5 0,-1 0 0,-2-3 0,-14-16 0,25 25 0,14 14 0,-27-29 0,2 0 0,-6-2 0,1 0 0,26 21 0,-5-4 0,-20-17 0,9 8 0,-3-3 0,-25-21 0,12 6 0,5 13 0,1-11 0,0 13 0,-2-12 0,-17-16 0,27 31 0,-17-27 0,23 28 0,-31-32 0,50 40 0,-49-34 0,43 34 0,-52-41 0,35 30 0,-31-31 0,22 21 0,-29-32 0,-4 8 0,2-8 0,-3 4 0,4-5 0,1 0 0,-1 0 0,0 0 0,1 0 0,-1 0 0,10 8 0,-7-1 0,7 3 0,-4 4 0,-3-7 0,3 8 0,0 0 0,1 2 0,5-1 0,0-1 0,-9-5 0,2-4 0,5 17 0,3 0 0,18 12 0,-5-1 0,-2 26 0,-12-25 0,-11 31 0,-4-22 0,-5 11 0,4 0 0,2-3 0,-6-3 0,5-5 0,-6 5 0,0 7 0,3-2 0,1 1 0,-3 13 0,0 1 0,2 3 0,1-5 0,-4 20 0,0-21 0,0 2 0,0-18 0,0 0 0,0 21 0,0-1 0,0 17 0,-7-20 0,1-3 0,2-9 0,-15 41 0,0 0 0,-4-5 0,7-33 0,-1 1 0,3-9 0,1-1 0,-3 0 0,0-2 0,-12 34 0,3-5 0,6-26 0,6-5 0,-6 9 0,10-7 0,-7 12 0,5-23 0,0-5 0,-4-13 0,10-27 0,0 7 0,5-8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3T08:23:15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0 546 24575,'0'43'0,"0"24"0,0-10 0,0 31 0,0 7 0,0 1 0,2-27 0,0 21 0,2 8 0,-1-7 0,-1-18 0,0-10 0,-1-2 0,3 18 0,2 17 0,-1-4 0,-2-27 0,-2-22 0,15 18 0,-9-62 0,11-5 0,3-49 0,-6 8 0,6 4 0,6-5 0,16-16 0,11-3 0,3 10 0,10 0 0,9-4-656,-7 7 1,9-4-1,5-1 1,-1 1 0,-4 3-165,3-2 1,-3 4 0,1 0 0,3 0 773,-4 5 0,1 0 0,2 0 0,4 0 0,2-3-273,-7 6 0,6-4 1,2-1-1,1 0 1,-3 3-1,-6 3 1,-8 5 318,16-8 0,-11 7 0,8-4 0,-9 4 0,12-7 0,5-1 0,-6 2 0,-15 8 0,-25 14 0,-17 10 0,-16 4 0,-9 9 0,-1 1 0,-4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6T07:50:40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52 134 24575,'0'94'0,"0"-25"0,0 12 0,0 13-469,0-21 1,0 11 0,0 7 0,0 3 0,0-1 0,0-4 0,0-9-352,0 14 1,0-8 0,0-2 0,0 8 272,0-3 1,0 12 0,0 3 0,0-6 0,0-14 0,0-22 1874,0 8-1328,-6 7 1719,0-12-1719,-6-8 0,6-22 0,-2-16 3276,3-10 0,0-9-3044,2-13-232,8-13 0,1-1 0,9-3 0,28-22 0,8 2 0,9-6 0,-10 9 0,3-3 0,9-5-369,2-1 1,7-5-1,5-5 1,5-1 0,3 0 368,-20 18 0,4-2 0,3-1 0,1 0 0,2 0 0,-1-1 0,-1 0 0,-1 0 0,8-7 0,-1-2 0,1 0 0,-1 0 0,-1 1 0,0 1 0,0 3 0,5-3 0,2 1 0,-1 1 0,-2 2 0,-5 2 0,-5 2 0,6-8 0,-5 1 0,-8 5 0,-12 11 0,15-10-61,-14 6 0,-6 5 61,-20 26 0,7-10 0,-25 26 0,-1 0 0,1 0 457,-2 0 1,-2 0-1,-2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781B-7550-3B42-999A-6A2F998D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BA5D-36B0-B146-BA8B-970FD04DF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C50F-34C8-8341-93E9-685B1B3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371-0745-834D-9781-85F24479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18FC-4ABC-594A-B297-60C2F753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116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DA02-99F6-3841-8AE7-288BE4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53CBE-CA41-4B4A-B4D8-E57EFB02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08E4-D196-9D45-B0D6-EBA93530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27FD-4664-C843-AE15-210D0ED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BE99-B928-3E4B-B3CE-249EB137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523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49949-262F-8C41-A0AE-C2F128CA8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16A4-4B2B-CD42-B10B-1A1F4E14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A59A-EF73-0C4B-845F-86B1BF7B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2882-C729-AB4F-A12A-DD2E9CB4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86F2-AA88-CF42-96B4-DBFB1B38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973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29F6-DE17-FB4B-B663-ECA02C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AC78-23DF-A845-98CF-505886A1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133C-8C41-F344-9773-4DB9D44B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DC3B-67CD-C044-A8F3-FC09795A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57CD-1118-B343-A6CE-299211A2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810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73F-3822-8644-B138-CB048F45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9939-663C-2148-A9B0-43F772BF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FBBE-6B82-9B49-B234-955E0927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8B6B-25B0-AA48-ACC4-1F499965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B59D-FEF7-E84D-9888-5727728F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39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D983-B1E2-F94C-812A-2940AB90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0CD9-90E7-5746-99D6-FE8CCF817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D468-2002-894C-B2C3-90A84E01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95DC-8848-564A-9D49-BBD0C3A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50A85-902A-6D45-80A8-192697F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D7B9-E6FA-0C42-BCA8-4DAA148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709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DCB-77FC-4346-B14E-DD956F0B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B6E7-D8B6-144E-BE6D-79030009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057C-140E-184A-83E3-84722B8E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FD826-6F82-D74A-836D-EF6A5D230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F1E20-2E09-B744-A9B1-238861FF5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F0EE9-99C5-4F40-BF85-51123BED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25CA1-EE86-1840-AB30-3E117CE3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09D08-0CD1-CC43-9A06-D3042EAA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89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4475-5F31-F742-B5C9-DAD5CDED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CAA8-EC50-E74C-B3BC-614C80B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132C6-D9F3-604C-BED7-8F78170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ED890-1A7D-E547-86D2-1308AFBF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8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8445-7ED1-804E-A356-AB1C0716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28AA0-4DF0-9043-9C93-F215C6AB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F9C83-0DBF-354D-9062-2634086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11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5DF2-1F9F-8B4F-B132-0F9115B7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7BA-5471-8446-8DC8-EB435103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AEE71-FD7B-304C-9F76-4857145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762A-3292-514B-8A53-91B55C7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305B-7814-2C4B-8B2A-C00ACE1D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1A77-AD14-2840-BBB5-2E4EFBC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76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600-86D4-0249-BA1F-8267B3C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A74A7-15F2-084E-9166-99EE67C5B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B2C5D-5EA2-3244-A191-FDDE1623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DD0F-B7EB-7440-84C6-98197D9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C4DD-591A-D54B-B19B-B44009E6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9FD1-6B0B-644D-87B7-45537991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43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4214B-9BBF-EF41-A8B4-103D2EED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7D46D-26EC-864A-B1BC-BBAEDA2A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44C-BD4D-074F-BD9D-419DE849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F5EC-5D05-C843-BDF8-BFEC0BE1C874}" type="datetimeFigureOut">
              <a:rPr lang="en-TR" smtClean="0"/>
              <a:t>3.09.2021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3E0C-F803-B440-9A86-EA074D459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82DF-3DD1-1F45-82D4-E347751C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AB22-DDDB-FC4E-A9C6-223DA9BD4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187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customXml" Target="../ink/ink33.xml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42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customXml" Target="../ink/ink32.xml"/><Relationship Id="rId40" Type="http://schemas.openxmlformats.org/officeDocument/2006/relationships/image" Target="../media/image32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image" Target="../media/image34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customXml" Target="../ink/ink35.xml"/><Relationship Id="rId8" Type="http://schemas.openxmlformats.org/officeDocument/2006/relationships/customXml" Target="../ink/ink17.xml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EC078B8-3B56-5D4F-BF69-F068C8616545}"/>
              </a:ext>
            </a:extLst>
          </p:cNvPr>
          <p:cNvSpPr/>
          <p:nvPr/>
        </p:nvSpPr>
        <p:spPr>
          <a:xfrm>
            <a:off x="977030" y="200416"/>
            <a:ext cx="1590806" cy="26555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Önceki Krediler</a:t>
            </a:r>
          </a:p>
          <a:p>
            <a:pPr algn="ctr"/>
            <a:r>
              <a:rPr lang="en-TR" dirty="0"/>
              <a:t>-</a:t>
            </a:r>
          </a:p>
          <a:p>
            <a:pPr algn="ctr"/>
            <a:r>
              <a:rPr lang="en-TR" dirty="0"/>
              <a:t>Hesaplar</a:t>
            </a:r>
          </a:p>
          <a:p>
            <a:pPr algn="ctr"/>
            <a:r>
              <a:rPr lang="en-TR" dirty="0"/>
              <a:t>Kredi K</a:t>
            </a:r>
            <a:r>
              <a:rPr lang="en-US" dirty="0"/>
              <a:t>a</a:t>
            </a:r>
            <a:r>
              <a:rPr lang="en-TR" dirty="0"/>
              <a:t>rtı harcamaları</a:t>
            </a:r>
          </a:p>
          <a:p>
            <a:pPr algn="ctr"/>
            <a:endParaRPr lang="en-TR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8C10C26-EAA8-3B46-A4F2-0A8091BC9521}"/>
              </a:ext>
            </a:extLst>
          </p:cNvPr>
          <p:cNvSpPr/>
          <p:nvPr/>
        </p:nvSpPr>
        <p:spPr>
          <a:xfrm>
            <a:off x="3640899" y="313150"/>
            <a:ext cx="1102289" cy="14279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MKK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79C6E-4FFD-A64E-BBA3-DE0F80BDED6E}"/>
              </a:ext>
            </a:extLst>
          </p:cNvPr>
          <p:cNvSpPr/>
          <p:nvPr/>
        </p:nvSpPr>
        <p:spPr>
          <a:xfrm>
            <a:off x="1051142" y="3770335"/>
            <a:ext cx="7659666" cy="25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21930-0C18-CF43-A5D9-0B438506B39A}"/>
              </a:ext>
            </a:extLst>
          </p:cNvPr>
          <p:cNvSpPr/>
          <p:nvPr/>
        </p:nvSpPr>
        <p:spPr>
          <a:xfrm>
            <a:off x="1513562" y="4234384"/>
            <a:ext cx="2108548" cy="10647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80F83-53FA-474B-BF0C-9839A01184A5}"/>
              </a:ext>
            </a:extLst>
          </p:cNvPr>
          <p:cNvSpPr txBox="1"/>
          <p:nvPr/>
        </p:nvSpPr>
        <p:spPr>
          <a:xfrm>
            <a:off x="3920108" y="4234384"/>
            <a:ext cx="12461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TR" dirty="0"/>
              <a:t>KrediML.py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CD6E9-86B1-3647-A87C-9FC7C7927B2A}"/>
              </a:ext>
            </a:extLst>
          </p:cNvPr>
          <p:cNvSpPr/>
          <p:nvPr/>
        </p:nvSpPr>
        <p:spPr>
          <a:xfrm>
            <a:off x="5834249" y="5354620"/>
            <a:ext cx="1171575" cy="615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9EA4A-C5C6-CE4F-AD56-0BE7B0400B37}"/>
              </a:ext>
            </a:extLst>
          </p:cNvPr>
          <p:cNvSpPr/>
          <p:nvPr/>
        </p:nvSpPr>
        <p:spPr>
          <a:xfrm>
            <a:off x="10101263" y="1027134"/>
            <a:ext cx="785812" cy="145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57091-0033-C144-8718-E13C202557DE}"/>
              </a:ext>
            </a:extLst>
          </p:cNvPr>
          <p:cNvSpPr txBox="1"/>
          <p:nvPr/>
        </p:nvSpPr>
        <p:spPr>
          <a:xfrm>
            <a:off x="10101263" y="657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Mobil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CADB-A7A3-7C45-83A7-534834D8188C}"/>
              </a:ext>
            </a:extLst>
          </p:cNvPr>
          <p:cNvSpPr/>
          <p:nvPr/>
        </p:nvSpPr>
        <p:spPr>
          <a:xfrm>
            <a:off x="6782601" y="542925"/>
            <a:ext cx="1928207" cy="215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Back-end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2DC0F0-2F3B-2146-8A32-2D3F5DD90433}"/>
              </a:ext>
            </a:extLst>
          </p:cNvPr>
          <p:cNvGrpSpPr/>
          <p:nvPr/>
        </p:nvGrpSpPr>
        <p:grpSpPr>
          <a:xfrm>
            <a:off x="3699742" y="1164667"/>
            <a:ext cx="6184440" cy="3923280"/>
            <a:chOff x="3699742" y="1164667"/>
            <a:chExt cx="6184440" cy="39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9286D7-ADA2-5440-AACC-6E723805911A}"/>
                    </a:ext>
                  </a:extLst>
                </p14:cNvPr>
                <p14:cNvContentPartPr/>
                <p14:nvPr/>
              </p14:nvContentPartPr>
              <p14:xfrm>
                <a:off x="3699742" y="4617067"/>
                <a:ext cx="720000" cy="42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9286D7-ADA2-5440-AACC-6E72380591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3742" y="4581427"/>
                  <a:ext cx="7916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3C1002-3392-3541-9146-A3ED9064CB03}"/>
                    </a:ext>
                  </a:extLst>
                </p14:cNvPr>
                <p14:cNvContentPartPr/>
                <p14:nvPr/>
              </p14:nvContentPartPr>
              <p14:xfrm>
                <a:off x="4292302" y="4577827"/>
                <a:ext cx="178560" cy="23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3C1002-3392-3541-9146-A3ED9064CB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6302" y="4541827"/>
                  <a:ext cx="250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78662-7AEB-654A-BCFA-2D97DF0B8F13}"/>
                    </a:ext>
                  </a:extLst>
                </p14:cNvPr>
                <p14:cNvContentPartPr/>
                <p14:nvPr/>
              </p14:nvContentPartPr>
              <p14:xfrm>
                <a:off x="5178982" y="4324387"/>
                <a:ext cx="1536120" cy="75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78662-7AEB-654A-BCFA-2D97DF0B8F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2982" y="4288747"/>
                  <a:ext cx="16077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3085FA-E4E2-C548-8F08-DEB4527CA8F2}"/>
                    </a:ext>
                  </a:extLst>
                </p14:cNvPr>
                <p14:cNvContentPartPr/>
                <p14:nvPr/>
              </p14:nvContentPartPr>
              <p14:xfrm>
                <a:off x="6576142" y="4829467"/>
                <a:ext cx="412920" cy="25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3085FA-E4E2-C548-8F08-DEB4527CA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0502" y="4793467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DB6498-ADD9-8C44-B234-B27087411563}"/>
                    </a:ext>
                  </a:extLst>
                </p14:cNvPr>
                <p14:cNvContentPartPr/>
                <p14:nvPr/>
              </p14:nvContentPartPr>
              <p14:xfrm>
                <a:off x="8493502" y="1282387"/>
                <a:ext cx="1390680" cy="2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DB6498-ADD9-8C44-B234-B270874115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7502" y="1246387"/>
                  <a:ext cx="1462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7C3C55-0504-EC4D-8ECD-9C4B3F0C6A4F}"/>
                    </a:ext>
                  </a:extLst>
                </p14:cNvPr>
                <p14:cNvContentPartPr/>
                <p14:nvPr/>
              </p14:nvContentPartPr>
              <p14:xfrm>
                <a:off x="8428702" y="1164667"/>
                <a:ext cx="210240" cy="33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7C3C55-0504-EC4D-8ECD-9C4B3F0C6A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92702" y="1128667"/>
                  <a:ext cx="281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B06C15-4F2A-074D-9640-94E5DD7B89FF}"/>
                    </a:ext>
                  </a:extLst>
                </p14:cNvPr>
                <p14:cNvContentPartPr/>
                <p14:nvPr/>
              </p14:nvContentPartPr>
              <p14:xfrm>
                <a:off x="6414142" y="1274827"/>
                <a:ext cx="1307880" cy="331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B06C15-4F2A-074D-9640-94E5DD7B8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8502" y="1239187"/>
                  <a:ext cx="1379520" cy="338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6FD014-C2A7-DB47-AF4D-BFE64CEAE719}"/>
              </a:ext>
            </a:extLst>
          </p:cNvPr>
          <p:cNvSpPr txBox="1"/>
          <p:nvPr/>
        </p:nvSpPr>
        <p:spPr>
          <a:xfrm>
            <a:off x="7343775" y="142875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J</a:t>
            </a:r>
            <a:r>
              <a:rPr lang="en-US" dirty="0"/>
              <a:t>a</a:t>
            </a:r>
            <a:r>
              <a:rPr lang="en-TR" dirty="0"/>
              <a:t>va, .NET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07A88-84E2-B049-B85E-D275353A4A79}"/>
              </a:ext>
            </a:extLst>
          </p:cNvPr>
          <p:cNvSpPr/>
          <p:nvPr/>
        </p:nvSpPr>
        <p:spPr>
          <a:xfrm>
            <a:off x="7132387" y="4530711"/>
            <a:ext cx="942975" cy="615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JSON API</a:t>
            </a:r>
          </a:p>
        </p:txBody>
      </p:sp>
    </p:spTree>
    <p:extLst>
      <p:ext uri="{BB962C8B-B14F-4D97-AF65-F5344CB8AC3E}">
        <p14:creationId xmlns:p14="http://schemas.microsoft.com/office/powerpoint/2010/main" val="6552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66050-09B3-3A4B-833B-016884760803}"/>
              </a:ext>
            </a:extLst>
          </p:cNvPr>
          <p:cNvSpPr/>
          <p:nvPr/>
        </p:nvSpPr>
        <p:spPr>
          <a:xfrm>
            <a:off x="4484317" y="513567"/>
            <a:ext cx="2830883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Apache spark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1F8AF-D3A3-2F43-9D84-A9503EF94080}"/>
              </a:ext>
            </a:extLst>
          </p:cNvPr>
          <p:cNvSpPr/>
          <p:nvPr/>
        </p:nvSpPr>
        <p:spPr>
          <a:xfrm>
            <a:off x="237992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6CCA8-2460-AA4D-B61B-B933DA85E260}"/>
              </a:ext>
            </a:extLst>
          </p:cNvPr>
          <p:cNvSpPr/>
          <p:nvPr/>
        </p:nvSpPr>
        <p:spPr>
          <a:xfrm>
            <a:off x="2653429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594E3-F84E-3C4F-BD2F-FCD34227F16F}"/>
              </a:ext>
            </a:extLst>
          </p:cNvPr>
          <p:cNvSpPr/>
          <p:nvPr/>
        </p:nvSpPr>
        <p:spPr>
          <a:xfrm>
            <a:off x="5068866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F319C-E1DC-C441-BBEA-6A4D327A63EF}"/>
              </a:ext>
            </a:extLst>
          </p:cNvPr>
          <p:cNvSpPr/>
          <p:nvPr/>
        </p:nvSpPr>
        <p:spPr>
          <a:xfrm>
            <a:off x="7484303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Streaming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B195A-EFF4-B64A-A5A2-886EAA118E9E}"/>
              </a:ext>
            </a:extLst>
          </p:cNvPr>
          <p:cNvSpPr/>
          <p:nvPr/>
        </p:nvSpPr>
        <p:spPr>
          <a:xfrm>
            <a:off x="9899740" y="3068876"/>
            <a:ext cx="2054268" cy="118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GraphX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C290F6-FC42-9644-881B-D0D9AEF993E2}"/>
                  </a:ext>
                </a:extLst>
              </p14:cNvPr>
              <p14:cNvContentPartPr/>
              <p14:nvPr/>
            </p14:nvContentPartPr>
            <p14:xfrm>
              <a:off x="886030" y="2203658"/>
              <a:ext cx="1053000" cy="71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C290F6-FC42-9644-881B-D0D9AEF99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030" y="2168018"/>
                <a:ext cx="112464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392457-CCEF-7346-8CA9-E8C08DE23E09}"/>
              </a:ext>
            </a:extLst>
          </p:cNvPr>
          <p:cNvSpPr txBox="1"/>
          <p:nvPr/>
        </p:nvSpPr>
        <p:spPr>
          <a:xfrm>
            <a:off x="659062" y="453117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BE9B52-B06C-2B45-A8EE-D1F880F4CA93}"/>
                  </a:ext>
                </a:extLst>
              </p14:cNvPr>
              <p14:cNvContentPartPr/>
              <p14:nvPr/>
            </p14:nvContentPartPr>
            <p14:xfrm>
              <a:off x="3208390" y="2212298"/>
              <a:ext cx="1023480" cy="82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BE9B52-B06C-2B45-A8EE-D1F880F4C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750" y="2176658"/>
                <a:ext cx="109512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F7CB744-75FC-8340-AE3C-5346F009B289}"/>
              </a:ext>
            </a:extLst>
          </p:cNvPr>
          <p:cNvSpPr/>
          <p:nvPr/>
        </p:nvSpPr>
        <p:spPr>
          <a:xfrm>
            <a:off x="3019743" y="4531179"/>
            <a:ext cx="121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DataFrame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190FC-38A7-7944-818F-7AFD1C805057}"/>
              </a:ext>
            </a:extLst>
          </p:cNvPr>
          <p:cNvSpPr/>
          <p:nvPr/>
        </p:nvSpPr>
        <p:spPr>
          <a:xfrm>
            <a:off x="659062" y="4803510"/>
            <a:ext cx="121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3369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FE999438-7746-F746-93BF-2076E32CBA36}"/>
              </a:ext>
            </a:extLst>
          </p:cNvPr>
          <p:cNvSpPr/>
          <p:nvPr/>
        </p:nvSpPr>
        <p:spPr>
          <a:xfrm>
            <a:off x="1916482" y="2016690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11CCBEE-7A7C-444D-B8CA-14391811BB88}"/>
              </a:ext>
            </a:extLst>
          </p:cNvPr>
          <p:cNvSpPr/>
          <p:nvPr/>
        </p:nvSpPr>
        <p:spPr>
          <a:xfrm>
            <a:off x="5588695" y="377868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Ali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0E4026E-D2EF-A94B-8E9A-EF9F38D525F4}"/>
              </a:ext>
            </a:extLst>
          </p:cNvPr>
          <p:cNvSpPr/>
          <p:nvPr/>
        </p:nvSpPr>
        <p:spPr>
          <a:xfrm>
            <a:off x="5703517" y="4100186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Ayşe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8995D9A-BFF2-C64C-B025-A6A2C08FCD07}"/>
              </a:ext>
            </a:extLst>
          </p:cNvPr>
          <p:cNvSpPr/>
          <p:nvPr/>
        </p:nvSpPr>
        <p:spPr>
          <a:xfrm>
            <a:off x="9112684" y="2398734"/>
            <a:ext cx="1628384" cy="141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Fatma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BC4E0-2C71-714F-BF74-DEBD7646CBB5}"/>
              </a:ext>
            </a:extLst>
          </p:cNvPr>
          <p:cNvGrpSpPr/>
          <p:nvPr/>
        </p:nvGrpSpPr>
        <p:grpSpPr>
          <a:xfrm>
            <a:off x="3413683" y="1833593"/>
            <a:ext cx="5848200" cy="2334600"/>
            <a:chOff x="3413683" y="1833593"/>
            <a:chExt cx="5848200" cy="23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F0FAB-1EB7-CB41-88A7-DEBD44CEDEE0}"/>
                    </a:ext>
                  </a:extLst>
                </p14:cNvPr>
                <p14:cNvContentPartPr/>
                <p14:nvPr/>
              </p14:nvContentPartPr>
              <p14:xfrm>
                <a:off x="3413683" y="1879673"/>
                <a:ext cx="2103840" cy="115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F0FAB-1EB7-CB41-88A7-DEBD44CEDE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8043" y="1844033"/>
                  <a:ext cx="217548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0D30C1-BAD5-0C42-AE57-8354AB3573CA}"/>
                    </a:ext>
                  </a:extLst>
                </p14:cNvPr>
                <p14:cNvContentPartPr/>
                <p14:nvPr/>
              </p14:nvContentPartPr>
              <p14:xfrm>
                <a:off x="3603403" y="3195473"/>
                <a:ext cx="565848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0D30C1-BAD5-0C42-AE57-8354AB357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7403" y="3159473"/>
                  <a:ext cx="5730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87E955-4D20-7243-AF36-3108A7B1B0FA}"/>
                    </a:ext>
                  </a:extLst>
                </p14:cNvPr>
                <p14:cNvContentPartPr/>
                <p14:nvPr/>
              </p14:nvContentPartPr>
              <p14:xfrm>
                <a:off x="6598243" y="1833593"/>
                <a:ext cx="117720" cy="233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87E955-4D20-7243-AF36-3108A7B1B0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2243" y="1797593"/>
                  <a:ext cx="189360" cy="24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A8D382-1493-F541-8636-FF9D019F0B8E}"/>
                  </a:ext>
                </a:extLst>
              </p14:cNvPr>
              <p14:cNvContentPartPr/>
              <p14:nvPr/>
            </p14:nvContentPartPr>
            <p14:xfrm>
              <a:off x="7449643" y="3966593"/>
              <a:ext cx="1710720" cy="138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A8D382-1493-F541-8636-FF9D019F0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3643" y="3930953"/>
                <a:ext cx="1782360" cy="14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84296362-F3FA-5D43-B13D-03E9AC7BBDAE}"/>
              </a:ext>
            </a:extLst>
          </p:cNvPr>
          <p:cNvSpPr/>
          <p:nvPr/>
        </p:nvSpPr>
        <p:spPr>
          <a:xfrm>
            <a:off x="3051959" y="356259"/>
            <a:ext cx="1579418" cy="25175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OLTP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AD6DD-9F26-A64B-BBB6-3DEBE6F604B6}"/>
              </a:ext>
            </a:extLst>
          </p:cNvPr>
          <p:cNvSpPr/>
          <p:nvPr/>
        </p:nvSpPr>
        <p:spPr>
          <a:xfrm>
            <a:off x="855024" y="522514"/>
            <a:ext cx="1353787" cy="218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Billing ….vs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BDBCC-3BEC-6740-8E42-9CB76DB1962D}"/>
              </a:ext>
            </a:extLst>
          </p:cNvPr>
          <p:cNvSpPr/>
          <p:nvPr/>
        </p:nvSpPr>
        <p:spPr>
          <a:xfrm>
            <a:off x="5842659" y="590797"/>
            <a:ext cx="5411190" cy="5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71C2DAE-C1FF-AC48-AEEA-E4BD97D64865}"/>
              </a:ext>
            </a:extLst>
          </p:cNvPr>
          <p:cNvSpPr/>
          <p:nvPr/>
        </p:nvSpPr>
        <p:spPr>
          <a:xfrm>
            <a:off x="6434818" y="762617"/>
            <a:ext cx="1579418" cy="2517569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OLAP</a:t>
            </a:r>
          </a:p>
          <a:p>
            <a:pPr algn="ctr"/>
            <a:r>
              <a:rPr lang="en-TR" dirty="0"/>
              <a:t>Analytic 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C4390-CA64-5740-A39D-1C6FBC7BAF7E}"/>
              </a:ext>
            </a:extLst>
          </p:cNvPr>
          <p:cNvSpPr txBox="1"/>
          <p:nvPr/>
        </p:nvSpPr>
        <p:spPr>
          <a:xfrm>
            <a:off x="7614312" y="14414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 Data Warehouse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84060-15F3-8047-A1BF-9AA053DB7F8F}"/>
              </a:ext>
            </a:extLst>
          </p:cNvPr>
          <p:cNvSpPr/>
          <p:nvPr/>
        </p:nvSpPr>
        <p:spPr>
          <a:xfrm>
            <a:off x="6283685" y="4286251"/>
            <a:ext cx="4529138" cy="14573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highlight>
                  <a:srgbClr val="000000"/>
                </a:highlight>
              </a:rPr>
              <a:t>HADOOP + Spark</a:t>
            </a:r>
          </a:p>
        </p:txBody>
      </p:sp>
    </p:spTree>
    <p:extLst>
      <p:ext uri="{BB962C8B-B14F-4D97-AF65-F5344CB8AC3E}">
        <p14:creationId xmlns:p14="http://schemas.microsoft.com/office/powerpoint/2010/main" val="290931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B2AAB853-8983-7543-95E3-14E744E1C9D5}"/>
              </a:ext>
            </a:extLst>
          </p:cNvPr>
          <p:cNvSpPr/>
          <p:nvPr/>
        </p:nvSpPr>
        <p:spPr>
          <a:xfrm>
            <a:off x="795647" y="225632"/>
            <a:ext cx="249382" cy="5771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A7C9289-675C-A240-8348-C0EF19A07078}"/>
              </a:ext>
            </a:extLst>
          </p:cNvPr>
          <p:cNvSpPr/>
          <p:nvPr/>
        </p:nvSpPr>
        <p:spPr>
          <a:xfrm rot="5400000">
            <a:off x="6030685" y="762000"/>
            <a:ext cx="255319" cy="10476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3A714-6C57-5544-B096-7CB241497590}"/>
                  </a:ext>
                </a:extLst>
              </p14:cNvPr>
              <p14:cNvContentPartPr/>
              <p14:nvPr/>
            </p14:nvContentPartPr>
            <p14:xfrm>
              <a:off x="2978710" y="1693898"/>
              <a:ext cx="66960" cy="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3A714-6C57-5544-B096-7CB241497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070" y="1658258"/>
                <a:ext cx="138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B30A06-8CA9-9945-A716-C7274C5601C5}"/>
                  </a:ext>
                </a:extLst>
              </p14:cNvPr>
              <p14:cNvContentPartPr/>
              <p14:nvPr/>
            </p14:nvContentPartPr>
            <p14:xfrm>
              <a:off x="2676670" y="2299418"/>
              <a:ext cx="76320" cy="8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B30A06-8CA9-9945-A716-C7274C560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030" y="2263418"/>
                <a:ext cx="1479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D653C3-2EE0-8043-A0DD-62811D094F32}"/>
                  </a:ext>
                </a:extLst>
              </p14:cNvPr>
              <p14:cNvContentPartPr/>
              <p14:nvPr/>
            </p14:nvContentPartPr>
            <p14:xfrm>
              <a:off x="3533110" y="1382498"/>
              <a:ext cx="95400" cy="133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D653C3-2EE0-8043-A0DD-62811D094F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7470" y="1346858"/>
                <a:ext cx="167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6A3DA4-4B05-4A42-A8CA-79C7486AD4DA}"/>
                  </a:ext>
                </a:extLst>
              </p14:cNvPr>
              <p14:cNvContentPartPr/>
              <p14:nvPr/>
            </p14:nvContentPartPr>
            <p14:xfrm>
              <a:off x="4461910" y="1120418"/>
              <a:ext cx="96480" cy="13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6A3DA4-4B05-4A42-A8CA-79C7486AD4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6270" y="1084418"/>
                <a:ext cx="168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6E62E4-59F1-FD4A-B507-F76992199E33}"/>
                  </a:ext>
                </a:extLst>
              </p14:cNvPr>
              <p14:cNvContentPartPr/>
              <p14:nvPr/>
            </p14:nvContentPartPr>
            <p14:xfrm>
              <a:off x="4202350" y="893618"/>
              <a:ext cx="73440" cy="11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6E62E4-59F1-FD4A-B507-F76992199E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6710" y="857618"/>
                <a:ext cx="1450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6E8FAF6-1587-C945-8479-B455ED428103}"/>
              </a:ext>
            </a:extLst>
          </p:cNvPr>
          <p:cNvGrpSpPr/>
          <p:nvPr/>
        </p:nvGrpSpPr>
        <p:grpSpPr>
          <a:xfrm>
            <a:off x="3926230" y="1593098"/>
            <a:ext cx="37800" cy="131040"/>
            <a:chOff x="3926230" y="1593098"/>
            <a:chExt cx="3780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6806E5-255A-A744-9A76-83CA7754FEC1}"/>
                    </a:ext>
                  </a:extLst>
                </p14:cNvPr>
                <p14:cNvContentPartPr/>
                <p14:nvPr/>
              </p14:nvContentPartPr>
              <p14:xfrm>
                <a:off x="3931270" y="168129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6806E5-255A-A744-9A76-83CA7754F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5270" y="164529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C6F376-6760-2F4C-98E8-BA611981F62E}"/>
                    </a:ext>
                  </a:extLst>
                </p14:cNvPr>
                <p14:cNvContentPartPr/>
                <p14:nvPr/>
              </p14:nvContentPartPr>
              <p14:xfrm>
                <a:off x="3926230" y="1593098"/>
                <a:ext cx="37800" cy="13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C6F376-6760-2F4C-98E8-BA611981F6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0590" y="1557098"/>
                  <a:ext cx="10944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EAC85-0C73-D14A-9931-EF6DFB3352F8}"/>
                  </a:ext>
                </a:extLst>
              </p14:cNvPr>
              <p14:cNvContentPartPr/>
              <p14:nvPr/>
            </p14:nvContentPartPr>
            <p14:xfrm>
              <a:off x="2963590" y="2582378"/>
              <a:ext cx="75600" cy="82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EAC85-0C73-D14A-9931-EF6DFB3352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7590" y="2546378"/>
                <a:ext cx="147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BD4CC2-1AFE-FF44-919C-3495E739E0ED}"/>
                  </a:ext>
                </a:extLst>
              </p14:cNvPr>
              <p14:cNvContentPartPr/>
              <p14:nvPr/>
            </p14:nvContentPartPr>
            <p14:xfrm>
              <a:off x="3243310" y="2024738"/>
              <a:ext cx="22680" cy="106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BD4CC2-1AFE-FF44-919C-3495E739E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7670" y="1989098"/>
                <a:ext cx="94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4EDA55-FC83-5447-BD3A-3F8ECA7287AE}"/>
                  </a:ext>
                </a:extLst>
              </p14:cNvPr>
              <p14:cNvContentPartPr/>
              <p14:nvPr/>
            </p14:nvContentPartPr>
            <p14:xfrm>
              <a:off x="2228110" y="2970098"/>
              <a:ext cx="6624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4EDA55-FC83-5447-BD3A-3F8ECA7287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2470" y="2934098"/>
                <a:ext cx="137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F62A69-82B2-A549-BED7-BB0263F54DAD}"/>
                  </a:ext>
                </a:extLst>
              </p14:cNvPr>
              <p14:cNvContentPartPr/>
              <p14:nvPr/>
            </p14:nvContentPartPr>
            <p14:xfrm>
              <a:off x="1762990" y="3276818"/>
              <a:ext cx="103680" cy="6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F62A69-82B2-A549-BED7-BB0263F54D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27350" y="3241178"/>
                <a:ext cx="175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DFB058-C050-0C43-9B57-DDA2C1E6B434}"/>
                  </a:ext>
                </a:extLst>
              </p14:cNvPr>
              <p14:cNvContentPartPr/>
              <p14:nvPr/>
            </p14:nvContentPartPr>
            <p14:xfrm>
              <a:off x="1412350" y="3885578"/>
              <a:ext cx="72000" cy="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DFB058-C050-0C43-9B57-DDA2C1E6B4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6350" y="3849578"/>
                <a:ext cx="143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59A15E-5F72-2A40-AE3F-E6490BAFE6BA}"/>
                  </a:ext>
                </a:extLst>
              </p14:cNvPr>
              <p14:cNvContentPartPr/>
              <p14:nvPr/>
            </p14:nvContentPartPr>
            <p14:xfrm>
              <a:off x="1216150" y="3531698"/>
              <a:ext cx="32760" cy="79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59A15E-5F72-2A40-AE3F-E6490BAFE6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510" y="3495698"/>
                <a:ext cx="104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669A82-09D5-A841-8458-4DE8C587BDBA}"/>
                  </a:ext>
                </a:extLst>
              </p14:cNvPr>
              <p14:cNvContentPartPr/>
              <p14:nvPr/>
            </p14:nvContentPartPr>
            <p14:xfrm>
              <a:off x="5019910" y="663578"/>
              <a:ext cx="70920" cy="5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669A82-09D5-A841-8458-4DE8C587BD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4270" y="627578"/>
                <a:ext cx="142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528912-5BC8-884C-895F-020E945D1053}"/>
                  </a:ext>
                </a:extLst>
              </p14:cNvPr>
              <p14:cNvContentPartPr/>
              <p14:nvPr/>
            </p14:nvContentPartPr>
            <p14:xfrm>
              <a:off x="4830910" y="507338"/>
              <a:ext cx="3240" cy="4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528912-5BC8-884C-895F-020E945D10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95270" y="471338"/>
                <a:ext cx="74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7CA84F-47F7-564B-92F2-C2DBCB95DE1B}"/>
                  </a:ext>
                </a:extLst>
              </p14:cNvPr>
              <p14:cNvContentPartPr/>
              <p14:nvPr/>
            </p14:nvContentPartPr>
            <p14:xfrm>
              <a:off x="5279830" y="131138"/>
              <a:ext cx="38160" cy="54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7CA84F-47F7-564B-92F2-C2DBCB95DE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44190" y="95498"/>
                <a:ext cx="109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C28365-18AC-B94D-8963-7004CE0F0070}"/>
                  </a:ext>
                </a:extLst>
              </p14:cNvPr>
              <p14:cNvContentPartPr/>
              <p14:nvPr/>
            </p14:nvContentPartPr>
            <p14:xfrm>
              <a:off x="5107030" y="436778"/>
              <a:ext cx="15480" cy="6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C28365-18AC-B94D-8963-7004CE0F00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1030" y="401138"/>
                <a:ext cx="87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86942C-6186-B14D-B946-021AE4153A42}"/>
                  </a:ext>
                </a:extLst>
              </p14:cNvPr>
              <p14:cNvContentPartPr/>
              <p14:nvPr/>
            </p14:nvContentPartPr>
            <p14:xfrm>
              <a:off x="4674310" y="853658"/>
              <a:ext cx="360" cy="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86942C-6186-B14D-B946-021AE4153A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8670" y="818018"/>
                <a:ext cx="72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02EE05-C92B-E34C-9CE5-4587CA7FC1E1}"/>
                  </a:ext>
                </a:extLst>
              </p14:cNvPr>
              <p14:cNvContentPartPr/>
              <p14:nvPr/>
            </p14:nvContentPartPr>
            <p14:xfrm>
              <a:off x="207070" y="177938"/>
              <a:ext cx="1587960" cy="10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02EE05-C92B-E34C-9CE5-4587CA7FC1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1070" y="141938"/>
                <a:ext cx="1659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4E615B-732E-3643-BE39-40F1493E86A6}"/>
                  </a:ext>
                </a:extLst>
              </p14:cNvPr>
              <p14:cNvContentPartPr/>
              <p14:nvPr/>
            </p14:nvContentPartPr>
            <p14:xfrm>
              <a:off x="600910" y="4196618"/>
              <a:ext cx="1053360" cy="1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4E615B-732E-3643-BE39-40F1493E86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4910" y="4160978"/>
                <a:ext cx="1125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F69F5D-E399-6C4C-8590-E202DCD3BE8D}"/>
                  </a:ext>
                </a:extLst>
              </p14:cNvPr>
              <p14:cNvContentPartPr/>
              <p14:nvPr/>
            </p14:nvContentPartPr>
            <p14:xfrm>
              <a:off x="5832430" y="5665778"/>
              <a:ext cx="12240" cy="563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F69F5D-E399-6C4C-8590-E202DCD3BE8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96790" y="5630138"/>
                <a:ext cx="838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0A36A9-C822-8145-8814-4A4686F5F642}"/>
                  </a:ext>
                </a:extLst>
              </p14:cNvPr>
              <p14:cNvContentPartPr/>
              <p14:nvPr/>
            </p14:nvContentPartPr>
            <p14:xfrm>
              <a:off x="964870" y="5918498"/>
              <a:ext cx="4320" cy="374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0A36A9-C822-8145-8814-4A4686F5F64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870" y="5882498"/>
                <a:ext cx="75960" cy="4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22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55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2021-09-03T07:35:57Z</dcterms:created>
  <dcterms:modified xsi:type="dcterms:W3CDTF">2021-09-06T10:38:01Z</dcterms:modified>
</cp:coreProperties>
</file>