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7:18.9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24575,'31'92'0,"0"0"0,1-1 0,-1 1 0,1 0 0,-1 0 0,1 0 0,-1 0 0,0-3 0,-3-8 0,-2-11 0,6 16 0,-6-20 0,-2-11 0,-2-5 0,1 2 0,13 22 0,-7-13 0,-3-5 0,-2-5 0,-7-16 0,17 40 0,-20-38 0,19 32 0,-23-32 0,16 26 0,-25-44 0,8 8 0,-7-12 0,7 10 0,-3-11 0,0 11 0,3-5 0,-8-7 0,9 21 0,-9-16 0,4 7 0,-1-6 0,-3-8 0,3 3 0,1-3 0,1 4 0,0-3 0,-2 3 0,12 22 0,-7-3 0,13 13 0,-9-12 0,5 7 0,-5-2 0,6 5 0,-7-10 0,10 16 0,-8-17 0,7 16 0,-10-24 0,4 4 0,-3-6 0,-2 2 0,0-11 0,0 22 0,2-20 0,4 26 0,-1-11 0,-2-10 0,-3 8 0,-1-24 0,-3-2 0,-1-13 0,4-5 0,-1-27 0,-1 5 0,-1 2 0,-6 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2.2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2.8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3.5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4.0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4.8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5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42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1080 1 24575,'-26'0'0,"-8"0"0,8 0 0,-24 0 0,-16 0 0,7 0 0,-3 0 0,-1 0 0,1 5 0,-28 2 0,56-1 0,-15 9 0,9-2 0,-8 4 0,9-6 0,27-1 0,-15 1 0,3 2 0,-14 17 0,18-15 0,-19 35 0,13 11 0,-5-7 0,9 7 0,6-15 0,7-17 0,-8 39 0,10-38 0,-4 23 0,4 2 0,-1 10 0,3-5 0,5-2 0,0-14 0,-6 22 0,5-16 0,-2 8 0,1-2 0,2-22 0,0 50 0,0-66 0,0 22 0,0-7 0,0 8 0,0-12 0,0 29 0,0-25 0,0 47 0,0 3 0,5-23 0,-4 18 0,5-35 0,-1 7 0,3 6 0,4 2 0,6 9 0,-10-30 0,13 28 0,-13-45 0,34 60 0,-24-44 0,19 35 0,-20-42 0,-4-4 0,4-2 0,20 15 0,-9-12 0,18 9 0,-17-7 0,0-10 0,1 5 0,4-5 0,46 4 0,-28-14 0,-1-2 0,1-2 0,8-4 0,31 0 0,-39-10 0,-1-2 0,23-4 0,-29-10 0,-5-6 0,-7-16 0,-1-2 0,-2 0 0,-11 13 0,17-24 0,-4 4 0,-8 2 0,-8 15 0,-10-2 0,2 5 0,2-15 0,1-2 0,-1-1 0,0-16 0,-1-9 0,-7 15 0,-2 3 0,3 4 0,0 2 0,-3-2 0,0 1 0,0 1 0,0 6 0,0-1 0,-2-7 0,-1 3 0,-4 27 0,-5-16 0,-1 18 0,-13-26 0,11 22 0,-16-27 0,19 36 0,-9-23 0,0-3 0,3 14 0,-21-50 0,27 59 0,-9-10 0,7 14 0,-11-11 0,-13 14 0,10 0 0,-11 1 0,16 9 0,11-2 0,-24-2 0,11-1 0,-3-3 0,14 5 0,14 0 0,0 5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6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7.1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24575,'77'0'0,"-1"0"0,-2 0 0,12 0 0,0 0 0,-14 0 0,-15 0 0,0 0 0,11 0 0,23 0 0,-72 0 0,-3 0 0,-5 0 0,29 5 0,-22-4 0,44 19 0,-33-10 0,31 19 0,11-7 0,-25-7 0,4 5 0,25 13 0,1 2 0,-24-13 0,1 2 0,5 9 0,4 4 0,-7-5 0,18 7 0,-22-10 0,-1 0 0,25 14 0,-41-26 0,25 21 0,-51-31 0,6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8.6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421 1 24575,'0'27'0,"0"4"0,5 9 0,2-7 0,4 1 0,-4-13 0,2-14 0,-3 22 0,0-20 0,-2 15 0,-4-10 0,0-4 0,0 5 0,0 0 0,0 3 0,0 12 0,12 15 0,6 10 0,1 3 0,6 8 0,-1-12 0,-3-7 0,-14-25 0,7-7 0,-12-4 0,16 14 0,-14-11 0,15 10 0,-18-13 0,-1-2 0,-19-3 0,0-2 0,-66 3 0,40 0 0,-42 8 0,-2 16 0,43-13 0,-2 2 0,2 0 0,13 0 0,-8 3 0,-6 3 0,25-18 0,-7 7 0,25-15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7:20.6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769 1 24575,'0'71'0,"0"0"0,0 1 0,0 8 0,0 0 0,0-3 0,0-9 0,0 9 0,0-55 0,0 15 0,0-16 0,0-4 0,5 3 0,-4-9 0,4-1 0,-5 0 0,4-4 0,-3 3 0,-5-8 0,-9 4 0,-3-5 0,-46-6 0,15 5 0,-29-5 0,24 6 0,-17-6 0,-6 5 0,-19-5 0,40 5 0,3 2 0,-19-1 0,5 0 0,38 0 0,21 0 0,2 0 0,8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46.8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24575,'42'0'0,"18"0"0,24 0 0,5 0 0,-13 0 0,-2 0 0,1 0 0,0 0 0,11 0 0,2 0 0,-7 0 0,2 0 0,-5 0 0,-9 0 0,-8 0 0,-1 0 0,12 0 0,7 0 0,-6 0 0,-2 0 0,-8 0 0,32 0 0,-37-1 0,6 2 0,9 4 0,9 3 0,-8-1 0,-5-2 0,0 2 0,4 1 0,7 2 0,-10 0 0,-12 0 0,-9 1 0,17 6 0,0-2 0,15 3 0,-12-2 0,18 5 0,-12-3 0,13 2 0,-19-3 0,-16 0 0,33 10 0,-40-8 0,0 4 0,14 7 0,0 3 0,-3-2 0,-2 0 0,-2 2 0,-6-3 0,-5 1 0,-2 7 0,-1 2 0,1-1 0,6 10 0,-6 0 0,-23-19 0,11 16 0,-17 19 0,-4-37 0,-2 34 0,-5-51 0,-5 5 0,-1-6 0,-15 6 0,-19 11 0,-5-1 0,-2-3 0,-28 4 0,26-8 0,-2 2 0,6-2 0,-1 3 0,-25 11 0,4 0 0,13-1 0,-11-2 0,45-25 0,20-20 0,6 3 0,11-9 0,0 6 0,15-7 0,-14 4 0,2-6 0,-15 12 0,-5-3 0,0 0 0,0-10 0,0 6 0,0-5 0,0 14 0,0 0 0,0-9 0,0 3 0,0-4 0,0 1 0,0 17 0,-17 24 0,1 7 0,-17 23 0,1 0 0,-1 14 0,7-22 0,8 8 0,9-40 0,3 14 0,0-13 0,-3 16 0,7-16 0,-7 2 0,8-6 0,-9 2 0,5 0 0,-5 0 0,5-2 0,5-8 0,16 3 0,3-4 0,10 0 0,-5 0 0,72 19 0,-10 0 0,-20 0 0,0 3 0,27 7 0,-38-2 0,-19-10 0,-10-5 0,-17-6 0,5-2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47:53.2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681 443 24575,'-18'97'0,"1"1"0,-1 0 0,0 0 0,1 0 0,-1 0 0,1 0 0,-1-1 0,0 1 0,1 0 0,-1 0 0,1 0 0,-1 0 0,0 0 0,1-1 0,-1 1 0,1 0 0,-1 0 0,0 0 0,1 0 0,-1 0 0,1-1 0,-1 1 0,0 0 0,1 0 0,2 3 0,-1 3 0,-2 2 0,0 2 0,-1 0 0,-1 1 0,1 1 0,0-2 0,2 0 0,0-1 0,1-3 0,2-2 0,2-2 0,3-5 0,2-3 0,3-5 0,4-4 0,3-6 0,4-6 0,4-7 0,5-6 0,30 39 0,13-21 0,10-14 0,6-7 0,1 0 0,-5-6 0,8-3 0,3-3 0,-1-5 0,-6-4 0,-11-6 0,19 6 0,-5-10 0,-1-4 0,7-3 0,-5-12 0,15-25 0,-7-12 0,-18 10 0,0-5-738,0-4 1,4-6-1,-7-1 738,-3-7 0,-5-2 0,18-14 0,0-1 0,-18 11 0,3-5-282,-1 1 0,9-10 0,0-1 0,-11 6 282,0-11 0,-4 1 0,9 1 0,4-4 0,-16 6 0,-27 19 0,-9-3 0,3-37 0,-6-12 0,-6 19 0,-4-3 0,1-4-331,1 11 0,1-4 1,-1-1-1,-1 1 331,-2-3 0,-1 0 0,0 1 0,-1 0 0,-1-17 0,-1 2 0,-1-1 0,-2 24 0,-2-2 0,0 1 0,-1 4 0,-1-10 0,0 4 0,-4 0 0,-4 1 0,-2 1 0,-4-4 0,1 3 0,-3-5 0,-1 1 0,1 6 0,-2 4 0,0 5 0,-3-10 0,-3-7 0,-5-14 0,-2-3 0,1 5 0,4 15 0,2 14 0,2 10 0,-2-4 638,-12-25 1,-3-5 0,-1 7-639,10 23 0,0 6 0,1 6 0,-1 4 0,-2 0 0,-7-14 0,-5-6 0,1 9 0,1 15 0,-2 3 0,1-5 0,-3-3 0,2 7 0,3 9 0,-2 5 584,-26-5 0,-6 7-584,-3 12 0,1 5 0,8 0 0,-2 2 0,-20-1 0,7 2 0,8 2 0,31 0 0,1 0 0,-29 0 1580,6 14-1580,27-1 0,30 9 0,20-2 0,0-9 0,0 4 0,0-5 0,0-5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46:54.3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542 1 24575,'-1'96'0,"-1"-1"0,0 1 0,0-1 0,1 1 0,-1-1 0,0 1 0,0 0 0,0-1 0,1 1 0,-1-1 0,0 1 0,0-1 0,1 1 0,-1 0 0,0-1 0,0 8 0,2 4 0,0 3 0,0 1 0,0 0 0,0-1 0,0-5 0,-2-4 0,0-6 0,-1-8 0,-3-10 0,-1-11 0,-2-12 0,-19 26 0,-3-22 0,7-9 0,-1 2 0,-6 12 0,-3 7 0,3-8 0,8-13 0,0-2 0,-19 24 0,3-7 0,20-22 0,2-25 0,6 1 0,0-3 0,-13 0 0,10-3 0,-16 8 0,19-13 0,0 7 0,7-13 0,4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46:55.4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24575,'0'73'0,"0"-1"0,0 5 0,0 16 0,0-1 0,0-24 0,0 23 0,0-17 0,0-26 0,0 19 0,0-41 0,0 5 0,4-20 0,8-7 0,5-4 0,18 0 0,0 0 0,9 0 0,7 0 0,-8 0 0,8 0 0,3 0 0,15 0 0,28 0 0,-51 0 0,-19 0 0,-15 0 0,-3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46:57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2750 1 24575,'0'51'0,"0"-2"0,0 26 0,0 4 0,0 10 0,0-25 0,0 10 0,0-6 0,0-1 0,0-3 0,0 9 0,0 3 0,-2 8 0,-3-2 0,-2-25 0,-1-4 0,-9 45 0,-17-20 0,7-14 0,-1 2 0,-14 23 0,8-19 0,3-5 0,9-22 0,-9 9 0,-2 8 0,-4-20 0,-1 4 0,-4 3 0,-28 10 0,30-21 0,1 0 0,-25 20 0,3-20 0,-1-2 0,-11 14 0,-8-8 0,0-3 0,13-12 0,-10 5 0,2 0 0,14-9 0,3 6 0,8-1 0,32-12 0,-1 1 0,-12 10 0,3-14 0,-21 16 0,3 1 0,-4 0 0,-24 5 0,19 5 0,-3-1 0,6-15 0,-5-2 0,-5 5 0,-8 3 0,2-3 0,-19 3 0,-1-3 0,16-3 0,-2 0 0,9-4 0,11-6 0,9-2 0,-1 1 0,17-10 0,13 4 0,8-5 0,34 0 0,-13 0 0,20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46:58.3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0 24575,'0'20'0,"0"44"0,0 5 0,0-24 0,0 33 0,0-5 0,0-51 0,0 19 0,0-28 0,0 7 0,0-4 0,0 0 0,0-1 0,0 42 0,0-29 0,-4 30 0,2-30 0,-2-9 0,4 4 0,0-6 0,0-7 0,0 1 0,4-5 0,2-2 0,10-4 0,39 0 0,-6 0 0,33 7 0,-21 2 0,1 13 0,-16 0 0,-1 2 0,15 11 0,6 7 0,-2 3 0,-8 6 0,21 7 0,-46-21 0,-19-30 0,-2 2 0,-6-9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0:14.8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5436 24575,'52'-13'0,"7"-4"0,13-11 0,-8-8 0,8-11 0,4-4 0,-1 4-820,1 4 1,2 3 0,1-2 0,4-5 272,-15 5 1,-2-2 0,2-2 0,5-4 0,9-3 0,11-5 382,-32 22 0,5-3 0,5-2 0,4-3 0,5-2 0,4-1 1,2-1-1,3-2 0,2-1 0,2-1 0,1 1 0,0-1 1,1 0-1,-1 0 0,-1 1 0,-1 1 0,-3 2 0,-1 0 1,-4 3-1,-3 1-55,8-4 1,-4 2-1,-2 2 1,-2 1-1,-2 1 1,0 0-1,0 1 1,-1 0-1,2-1 1,2 0 0,2-1-1,2-1 1,4-2-1,4-2 1,4-2 206,-25 13 0,3-1 0,2-1 0,3-2 0,3-1 0,2-1 1,1-1-1,3-1 0,1 0 0,1-1 0,1-1 0,2 0 0,0 0 1,1 0-1,0-1 0,0 1 0,0 0 0,0 0 0,0 0 1,-2 1-1,0 0 0,-1 2 0,-2 0 0,-1 0 0,-2 2 0,-2 1 1,-2 1-1,-2 2 0,-2 1 0,-4 1 0,-2 3-47,25-13 0,-4 3 1,-4 2-1,-2 2 1,-3 1-1,-2 2 1,-2 1-1,-1 0 0,0 1 1,0 1-1,0-1 1,1 1-1,1-1 1,3 0-1,1-1 59,2 0 0,1 0 0,1-1 0,2 0 0,0 0 0,0 0 0,1 1 0,0 0 0,0 0 0,-2 1 0,0 1 0,-1 1 0,-2 1 0,-2 2 0,-2 1 0,-3 1-111,18-5 1,-4 3 0,-4 1-1,-2 2 1,-1 1 0,-1 2 0,2 0-1,3 1 1,3 0 0,5 0 110,-15 4 0,3 2 0,3-1 0,2 2 0,2 0 0,2 0 0,0 1 0,1-1 0,-1 2 0,0-1 0,-2 1 0,-1-1 0,-3 1 0,-2-1 0,-4 1 0,14-4 0,-5 0 0,-3 1 0,-3-1 0,-1 0 0,0 1 0,2 1 0,3 1 0,4 1 0,6 1 0,-15 3 0,6 0 0,5 1 0,4 0 0,3 0 0,2 1 0,1 0 0,0 1 0,-1 1 0,-3 1 0,-3 0 0,-4 2 0,-5 0 0,-6 2 0,-7 1 0,-9 0 0,29 5 0,-19 2 0,-7 3 0,5 2 0,13 3 0,-12-3 0,9 1 0,7 2 0,5 2 0,4 1 0,0 1 0,-1 0 0,-3 2 0,-6 0 0,-8 1 0,-9 0 0,18 11 0,-14 2 0,-5 2 0,-1 0 0,8 1 0,4-1 0,5 1 0,3 1 0,-1 0 0,-4 0 0,-6 0 0,-5 1 0,-3 1 0,-4-1 0,-4 0 0,-5-2 796,8 8 0,-8-1 0,4 3-796,2 1 0,3 3 0,0 2 0,-7 0 0,-3 6 0,-6 1 0,-2-3 0,9 5 0,3 6 0,-19-13 0,7 12 0,1 3 0,-3-3 0,-7-11 0,10 9 0,0 0 569,-6-6 0,8 12 0,4 4 0,-3-4 0,-6-10-569,-3-7 0,-4-8 0,-2 0 1638,14 15 0,6 6-1278,-7-12 1,10 9 0,5 3 0,-5-4 0,-10-10-361,4 6 0,-1-2 0,4 3 0,11 12 0,-2-3 0,-14-16 0,16 9 0,-37-28 3276,-1-11-3253,-16-9 0,-14-10 1,3-1-1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0:15.9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954 1 24575,'0'58'0,"12"15"0,7 18 0,-4-12 0,-4 11 0,3-22 0,6 15 0,1 2 0,-3-14 0,0-9 0,-1-7 0,3 12 0,0-1 0,-4-14 0,-2-5 0,4 21 0,-15-34 0,15 56 0,-17-38 0,4 6 0,-5-20 0,0-21 0,0 3 0,-90-12 0,40 6 0,-9-14 0,-6-7 0,14 0 0,3-2 0,-33-1 0,10 7 0,-19 1 0,-1 2 0,15 3 0,16 3 0,0 3 0,-35 0 0,-13 2 0,33 5 0,47 5 0,7 6 0,12-22 0,8 0 0,-4-5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0:48.8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24575,'39'0'0,"4"0"0,10 0 0,3 0 0,23 0 0,-2 0 0,15 0 0,-12 0 0,-29 0 0,-1 0 0,41 0 0,-2 0 0,-9 0 0,-23 0 0,30 0 0,-42 0 0,15 0 0,-7 0 0,1 0 0,3 0 0,7 0 0,-2 0 0,-17 0 0,5 0 0,5 0 0,44 0 0,-1 0 0,-12 0 0,-3 0 0,-12 0 0,2 0 0,-2 0 0,-16 0 0,31 0 0,-29 0 0,2 0 0,7 0 0,12 0 0,-1 0 0,-17 0 0,-2 0 0,13 0 0,-9 0 0,-21 0 0,11 0 0,-15 0 0,16 0 0,-14 0 0,33 0 0,-27 0 0,7 0 0,-30 0 0,6 0 0,-1 0 0,0 0 0,1 0 0,-4 0 0,25 0 0,-8 0 0,7 0 0,-12 0 0,-14 0 0,-2 0 0,-11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0:10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17562 7190 24575,'-69'-50'0,"1"0"0,0-1 0,-1 1 0,1 0 0,0 0 0,-6-3 0,2 2 0,1 1 0,-1-1 0,-1 0 0,-6-5 0,-3-1 0,0 0 0,5 4 0,6 5 0,2 4 0,7 5 0,-8-5 0,-6-7 0,-11-9 0,-3-1 0,7 4 0,13 13 0,6 7 0,0 0 0,-7-9 0,-12-10 0,-4-3 0,3 3 0,8 6 0,1 1 0,2 1 0,4 2 0,1 2 0,5 2 0,-5-3 0,-12-9 0,-8-6 0,1 1 0,10 8-1639,-11-2 1,7 5 1513,21 12 1,-1 0 0,0 1 124,3 3 0,-1 1 0,-4-1-154,-5 0 1,-7-3-1,0 1 1,3 0 153,-6-4 0,2 0 0,-6-2 0,11 7 0,-6-1 0,-3-2 0,2 1 0,5 0 0,-1-1 0,4-1 0,1 2 0,3 1-813,-12-4 1,4 2-1,0 1 813,6 2 0,0 0 0,-6-3 0,1 2 0,-9-4 0,-3-2 0,4 3 0,9 4 0,7 4 0,7 3 0,-8-4 0,-15-7 0,-13-6 0,-6-3 0,5 2 0,13 6 0,8 4 0,8 4 0,-1-1 0,-8 0 0,-2 0 0,-10-5 0,6 3 0,-10-5 0,-7-3 0,-1 1 0,4 1 0,8 5 0,0 2 0,7 4 0,0 1 0,-8-5-547,4 0 1,-9-4 0,-3-2 0,1 0 0,6 2 0,8 4 401,-16-6 0,10 3 1,-2 1 144,14 6 0,1 0 0,-7-1 0,-11-3-227,21 9 0,-9-3 1,-7-2-1,-5-1 0,-3-1 1,-1 0-1,2 0 0,3 2 1,5 1-1,8 2 227,-20-6 0,10 3 0,4 0 0,-6 0 0,-13-5 0,25 9 0,-9-3 0,-7-2 0,-5-2 0,-4 0 0,-1-1 0,1 1 0,1 0 0,6 2 0,5 2 0,8 3 0,11 3 38,-28-7 1,16 6-1,4 2 1,-9-4-39,0-1 0,-7-3 0,-3-2 0,-1 1 0,5 2 0,7 4 0,-3 0 0,6 4 0,4 1 0,6 2 156,1-1 0,6 1 0,2 2-156,-24-2 0,-1 0 844,15 1 0,-3-1 0,1 2-844,13 2 0,0 2 0,-5-2 0,-10-2 0,-7-2 0,-2 0 0,6 3 0,-2 1 0,5 3 0,3-1 1638,-17-5 0,3 1-1235,1 3 1,3 2-404,20 0 0,-5 0 251,-11-1 0,-11-2 1,-1-1-252,2 1 0,-2-1 0,-2 0 0,14 3 0,-3 1 0,1-1 0,8 0 130,6-2 0,5 1 1,4 0-131,-12 3 0,2-1 422,-18-9 1,3-2-423,29 6 0,0 0 507,-6-1 0,-5-1 0,6 1-507,8 0 0,5 1 0,-43-10 0,13 3 0,1 6 0,-6-1 0,19 3 0,-3-1 0,1 1 0,-6-1 0,2 1 0,-18-3 0,7 0 0,25 3 0,3 1 166,2 2 1,-1-1-167,-6-8 0,4 0 0,-1-1 1599,-37-12-1599,64 21 0,13 5 0,-5-1 0,10 7 0,3 10 0,9 1 0,0 4 0,0 1 0,0-5 0,0 18 0,0-11 0,5 14 0,2 24 0,-1-15 0,-2 21 0,-2 7 0,-2-17 0,0-1 0,0 3 0,0 1 0,0-1 0,0-5 0,0 2 0,0-2 0,-5-17 0,0-27 0,0-96 0,0 40 0,4-10 0,2-16 0,-1 8 0,0 18 0,0 2 0,0-19 0,0-3 0,0 1 0,0 8 0,0 4 0,0-18 0,0 0 0,0 23 0,0-7 0,0 2 0,0 17 0,7-15 0,2 2 0,0 23 0,18-39 0,11 63 0,1-3 0,44 10 0,-20 0 0,24 11 0,-27-4 0,5 5 0,-12-7 0,-21-1 0,-9 24 0,-23-17 0,0 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20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19092 0 24575,'-22'95'0,"-1"-1"0,1 0 0,-1 1 0,1-1 0,-1 0 0,1 1 0,-3 0 0,0 2 0,0-2 0,-1-5 0,2-6 0,0-11 0,-3 3 0,2-12 0,-9 2 0,-8 0 0,-9 2 0,0-2 0,6-10 0,1 0 0,1-4-622,-10 11 1,-5 6 0,7-12 621,-16 10 449,7 7-449,-2-3 0,7 6 0,-1-14 0,16-13 0,-3 1 0,-2 0 0,-1 0 0,-2 5 0,-3 1 0,-5 1 0,3-6 0,-1-1 0,15-17 0,-8 3 0,-17 13 0,-11 7 0,4-4 0,1-2 0,-4 1 0,10-7 0,-8 6 0,-1 0 0,4-5 0,1-3 0,2-5 0,-1 0 0,-6 2 0,-2-1 0,3-2 0,-14 8 0,4-3 0,0-5 0,6-3 0,28-10 0,5-3 0,-36 14 0,-8 8 0,3 0 0,18-5 0,-16 4 0,4-3 0,37-16 1415,-22 12-1415,13-15 0,21 5 0,-21-5 0,-16 25 0,30-25 0,-26 19 0,39-23 0,-3-2 0,-29 11 0,30-11 0,-23 1 0,36-10 0,-7-1 0,8-3 0,-3 3 0,8-8 0,2-6 0,4 0 0,0-5 0,0 6 0,0 0 0,0-1 0,0-9 0,0 7 0,0-6 0,0 3 0,5 4 0,1-24 0,-1 20 0,5-16 0,-9 20 0,4-3 0,-14 7 0,-2 2 0,0 11 0,-3 0 0,8 3 0,-9-3 0,4 0 0,-10 4 0,4-8 0,-47 8 0,24-2 0,-11-5 0,-1 1 0,3 8 0,-21-11 0,36 6 0,-19-4 0,-2 0 0,4 4 0,-21-3 0,-6 0 0,22 2 0,2 0 0,1-5 0,0 0 0,-2 4 0,4 1 0,-5-5 0,18 5 0,-51-6 0,52 0 0,-63 0 0,59 0 0,-40 0 0,38 0 0,-54 0 0,8 0 0,11 0 0,-9 0 0,17 0 0,27 0 0,-49 1 0,-5-2 0,24-5 0,-11 7 0,0-3 0,19-9 0,-30 9 0,36-1 0,-2 0 0,-7 3 0,0 0 0,12 0 0,3 0 0,-29 0 0,31 0 0,-3 0 0,3 0 0,-1 0 0,-5 0 0,-2 0 0,-10 0 0,4 0 0,-7 0 0,-21 0 0,39 0 0,3 0 0,-11 0 0,-36 0 0,22 0 0,-1 0 0,21 0 0,0 0 0,-37 0 0,-2 0 0,32 0 0,2 0 0,-12 0 0,3 0 0,-20 0 0,8 0 0,14 0 0,39 0 0,-35-5 0,10-3 0,15 1 0,-38 3 0,-9 2 0,35 2 0,0 0 0,-35 0 0,2 0 0,-7 0 0,-8 0 0,3 0 0,14 0 0,-4 0 0,19 0 0,-1 0 0,-27 0 0,4 0 0,40 0 0,2 0 0,-29 3 0,3 1 0,2-2 0,-8 4 0,0 1 0,4-5 0,18 4 0,-1 1 0,-16 0 0,26 1 0,-6-4 0,1-2 0,8-2 0,-37 0 0,17 0 0,18 7 0,-38-6 0,-6 0 0,7 6 0,18-6 0,-11-2 0,9 1 0,19 0 0,0 0 0,-32 0 0,-2 0 0,20 0 0,2 0 0,-4 0 0,2 0 0,-28 0 0,22 0 0,20 0 0,-3 0 0,0 0 0,-1 0 0,0 0 0,0 0 0,-5 0 0,6 0 0,9 0 0,-26 0 0,6 0 0,-14 0 0,7 5 0,-5-4 0,18 5 0,-10-6 0,14 0 0,11 0 0,-7 0 0,-2 0 0,-15 0 0,2 0 0,-5 0 0,20 0 0,0 0 0,-20 0 0,0 0 0,-22 0 0,-2-3 0,3-1 0,22 2 0,-7-1 0,1-1 0,10 4 0,14 0 0,-3 0 0,-40 0 0,-1-3 0,-4 0 0,34 2 0,0 0 0,-21-3 0,6 1 0,10 3 0,19 0 0,-22 0 0,14-5 0,-9 3 0,27-3 0,10 5 0,-23-6 0,-3 5 0,-1-2 0,-2 1 0,-24 2 0,30-4 0,1 1 0,-19 1 0,2-5 0,19 4 0,0 0 0,-31 2 0,-11-5 0,30 0 0,17 5 0,2-5 0,6 6 0,5 0 0,-54-6 0,5 5 0,-13-5 0,8 6 0,42 0 0,-6 0 0,-9 0 0,0 0 0,7 0 0,-38 0 0,-3 0 0,30 0 0,8-1 0,-2 2 0,-29 6 0,29-6 0,-2 6 0,-1-1 0,-9-4 0,-13 4 0,-6-6 0,56 0 0,-66 0 0,73 0 0,-30-10 0,45 3 0,-8-12 0,4 7 0,4-3 0,-1 4 0,7 1 0,0 0 0,-3 4 0,8-2 0,-4 3 0,5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0:12.2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24575,'67'0'0,"1"0"0,-2 0 0,9 0 0,7 0 0,4 0 0,-5 0 0,6 0 0,4 0 0,2 0 0,-1 0 0,-3 0-656,9 0 1,-3 0-1,1 0 1,3 0 0,6 0 494,-14 0 1,8 0-1,5 0 1,1 0 0,-1 0-1,-6 0 1,-7 0 0,-13 0 160,20 0 0,-15 0 0,9 0 0,0 0 0,12 0 0,3 0 0,-7 0 0,-16 0-443,9 0 0,-10 0 443,11 0 0,-4 0 604,-22 0 0,-10 0-604,-11 0 0,-22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0:53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24575,'87'0'0,"0"0"0,-9 0 0,-4 0 0,-18 0 0,-5 0 0,13 0 0,31 0 0,-61 0 0,-8 11 0,-9-4 0,-5 16 0,0-5 0,0 47 0,-5-24 0,-6 19 0,-3 1 0,-6-8 0,-5 1 0,-4 3 0,-17 29 0,-5-10 0,8 14 0,18-51 0,8 1 0,5 3 0,52-14 0,-2 3 0,30-21 0,-10-11 0,-5-33 0,-11 19 0,-11-25 0,-50 78 0,-17 4 0,3 14 0,2 4 0,-2 19 0,11 5 0,7 1 0,8-4 0,-3-16 0,4-6 0,11-15 0,-2-6 0,27 24 0,-17-4 0,4 8 0,-1 3 0,-10 17 0,-4-31 0,-3-3 0,-11 7 0,0-8 0,0-16 0,-56 47 0,3-43 0,10-8 0,-1-3 0,-13-11 0,22-13 0,-9 0 0,16-4 0,-15-12 0,32-3 0,1-42 0,10 36 0,0-18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0:59.1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24575,'88'0'0,"-39"0"0,9 0 0,10 0 0,13 0 0,5 0 0,-8 0-1093,-4 0 1,-5 0 0,6 0 299,7 0 1,6 0-1,2 0 1,0 0 792,1 0 0,3 0 0,-5 0 0,-8 0 0,7 0 0,-1 0 0,-13 0 0,9 0 0,-3 0 0,-16 0 1884,24 0-1884,-4 0 0,1 0 518,-33 0 0,-2 0-518,24 0 0,-6 0 0,-16 0 0,-13 0 3276,-15 0-3025,6 0-251,-13 0 0,1 0 0,-12 0 0,-2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31.6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39 24575,'93'-2'0,"-1"0"0,0 0 0,0 0 0,0 0 0,1 0 0,-1 0 0,0 0 0,17 0 0,7-1 0,-2 0 0,-11 1 0,-18 0 0,-27 1 0,-16 1 0,-23 0 0,-5 0 0,2-4 0,4 3 0,1-3 0,-4 4 0,-2 0 0,0 0 0,3 0 0,20 0 0,-5 0 0,8 0 0,4 0 0,-23 0 0,30 0 0,-37 0 0,11 0 0,-21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32.9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24575,'39'0'0,"30"14"0,6 4 0,4-3 0,-8 7 0,-2 1 0,-10-7 0,-26 9 0,32 9 0,-32-15 0,10 11 0,-42-29 0,-13 8 0,0-7 0,-15 8 0,7-4 0,-2 5 0,-1 1 0,-32 36 0,22-21 0,-3 6 0,0 5 0,-1 17 0,6-4 0,9-5 0,12-25 0,9 1 0,-3-4 0,4 4 0,0-7 0,0 0 0,0-3 0,0-2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34.2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24575,'76'0'0,"18"0"0,-30 21 0,12 14 0,-16-6 0,12 8 0,8 6 0,5 3 0,-1 0 0,-5-2 0,-9-4 0,8 4 0,-11-4 0,3 2 0,13 7 0,-15-7 0,10 6 0,8 4 0,5 4 0,3 2 0,-1 0 0,-2-1 0,-6-3 0,-7-5 0,-10-5-820,15 10 1,-14-6 0,-2-2 0,6 4 163,8 4 1,8 4-1,1 1 1,-6-3 0,-12-5-410,-7 0 0,-8-5 0,-11-8 3644,13 7-2579,5 11 1514,-20-19-1514,-15-14 0,30 36 0,-30-35 3276,27 25-896,-27-27-2380,4 6 0,-5 0 0,2 7 0,-9-13 0,-5 0 0,-1-7 0,-2 8 0,11 9 0,-10-8 0,11 6 0,-18-19 0,11 4 0,-15-13 0,6 1 0,-9-7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35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687 0 24575,'-6'30'0,"2"33"0,4-30 0,0 34 0,0-41 0,0 6 0,5 46 0,2-36 0,0 38 0,3-57 0,-4 30 0,5-27 0,-5 23 0,-1-32 0,1 4 0,0 2 0,10 19 0,-9-17 0,-2 0 0,-17-21 0,-5-4 0,-8 0 0,-6 0 0,-3 0 0,-7 0 0,-11-5 0,-11-9 0,13 7 0,-4 0 0,4-1 0,0 2 0,-4 2 0,4 2 0,-15 2 0,25 0 0,8 0 0,12 0 0,-4 0 0,18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38.2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24575,'66'0'0,"26"0"0,5 0 0,-46 0 0,1 0 0,33 0 0,13 0 0,-11 0 0,-25 0 0,-4 0 0,11 0 0,-5 0 0,5 0 0,-40 0 0,6 0 0,-5 0 0,6 0 0,1 0 0,-13 0 0,15 0 0,-27 0 0,8 0 0,-15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39.7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24575,'61'50'0,"-31"-19"0,25 19 0,-31-21 0,0 2 0,5-7 0,-11 4 0,9-6 0,-14-3 0,8 7 0,-10-14 0,0 5 0,14 3 0,-16-8 0,14 8 0,-22-10 0,-11-5 0,-4 5 0,-9-4 0,-46 36 0,45-17 0,-40 18 0,52-10 0,1-7 0,-1 21 0,0 5 0,0 3 0,5-8 0,1-4 0,6-30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43.0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0 24575,'-6'80'0,"2"-33"0,4 7 0,0 0 0,0-8 0,0 23 0,0-11 0,0 2 0,0 28 0,0 5 0,0 8 0,0-25 0,0 0 0,0 19 0,0-1 0,0-24 0,0-3 0,0-2 0,0-4 0,0 23 0,0-9 0,0 21 0,0-2 0,6-1 0,2 3 0,-3-33 0,0-2 0,2 19 0,1-7 0,5-23 0,-6 10 0,1 3 0,13 17 0,-13-18 0,0-3 0,10-9 0,-6-15 0,7 3 0,-1-6 0,20 17 0,-10-22 0,13 14 0,5 0 0,-18-20 0,24 18 0,1-3 0,-1-2 0,17 16 0,-30-29 0,21 21 0,-17-12 0,4 5 0,-10-4 0,-26-15 0,3 9 0,-32-17 0,18 6 0,-20-14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23.6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4386 1163 24575,'-69'0'0,"1"0"0,-16 0 0,27 0 0,-9 0 0,-9 0 0,-8 0 0,12 0 0,-24 0 0,21 0 0,-12 0 0,5 0 0,-10 0 0,8 0 0,31 0 0,-4 0 0,-24 0 0,-11 0 0,14 0 0,-14 0 0,21 0 0,4 0 0,13 0 0,-26 0 0,27 0 0,-22 0 0,25 0 0,17 0 0,-1 0 0,21 0 0,-42 0 0,6 0 0,-12 0 0,14 0 0,22 0 0,-22 0 0,-39 0 0,7 0 0,17-1 0,1 2 0,1 5 0,-6-3 0,-2 1 0,-14 9 0,-15-5 0,41-3 0,37-5 0,-16 0 0,9 0 0,-17 0 0,2 0 0,9 0 0,1 0 0,10 0 0,7 0 0,-7 0 0,10 0 0,-32 0 0,15-9 0,-17 2 0,18-9 0,14 5 0,-5 0 0,-37-37 0,27 27 0,-10-10 0,-3-3 0,-14-3 0,7 4 0,3 1 0,16 9 0,9-1 0,-15-6 0,15 7 0,-3 1 0,-10-11 0,16 11 0,-32-25 0,23 21 0,-27-25 0,-2-9 0,3 3 0,11 9 0,1-7 0,23 32 0,-31-57 0,31 53 0,-13-19 0,23 46 0,2 5 0,4 11 0,0 10 0,0 29 0,0-5 0,0 1 0,0 12 0,0 21 0,0-67 0,0 5 0,0 4 0,0-9 0,0 3 0,0-23 0,0-52 0,0-4 0,0-11 0,0-2 0,0 6 0,0-24 0,0 55 0,0 3 0,0 2 0,0 2 0,0-4 0,5 11 0,-4-10 0,13 11 0,-7 12 0,13-6 0,-4 14 0,0 0 0,-1 0 0,1 9 0,6 4 0,2 9 0,17 2 0,16 12 0,-6-14 0,23 14 0,-12-27 0,-5 2 0,-5-11 0,1 0 0,-20 0 0,12 0 0,-23 0 0,-16 0 0,-6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44.5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13 298 24575,'-12'-4'0,"12"-21"0,12 6 0,41-38 0,-28 40 0,22-19 0,-30 30 0,6-10 0,-4 8 0,13-12 0,-8 12 0,1-4 0,-4 2 0,10-1 0,-11 4 0,12-8 0,-17 14 0,0-9 0,-3 9 0,22-8 0,-20 8 0,10-4 0,-19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45.8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24575,'59'0'0,"-31"0"0,27 0 0,-37 0 0,16 0 0,-14 0 0,21 0 0,-32 4 0,10 22 0,-24-11 0,-2 22 0,-9-8 0,-9 9 0,4 7 0,-2-8 0,10-5 0,-3 18 0,2-19 0,3 20 0,5-13 0,6-16 0,0 9 0,0-16 0,-4-8 0,3 2 0,-3-9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47.3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221 0 24575,'0'20'0,"0"29"0,0-25 0,0 19 0,0-15 0,4 1 0,-3-4 0,14 10 0,-8-22 0,17 26 0,-16-24 0,11 14 0,-13-9 0,0-7 0,3 12 0,-8-14 0,4 18 0,-5-15 0,0 11 0,0-5 0,0-8 0,0 27 0,0-19 0,0 11 0,0-16 0,0-5 0,-4 0 0,-56 0 0,30-4 0,-42-2 0,37-4 0,14 0 0,-13 0 0,8 0 0,7 0 0,-1-14 0,16 10 0,4-11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52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2374 24575,'-5'-57'0,"5"5"0,4-9 0,11-5 0,5-7 0,-2 4 0,-5-5 0,2-4 0,6 8 0,6-10 0,1 2 0,-3 13 0,-3 9 0,-1 1 0,6-23 0,1-10 0,0 13 0,-6 27 0,-1 5 0,-1-20 0,-2 2 0,12-8 0,-19 20 0,6-1 0,-17 28 0,0 6 0,0-5 0,0 4 0,0 2 0,0-4 0,0-4 0,0 2 0,0-41 0,10 2 0,-2-8 0,5 4 0,-3 38 0,3-24 0,-4 21 0,8-21 0,1-9 0,-8 25 0,16-30 0,-23 43 0,12-15 0,-10 17 0,-3 4 0,-3 10 0,-26 16 0,17-8 0,-12 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54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1 192 24575,'10'-12'0,"1"2"0,5 0 0,19-10 0,2 5 0,6-7 0,0 4 0,6-7 0,-15 4 0,10 0 0,-22 19 0,-3-8 0,1 9 0,-10-4 0,0 5 0,-1 0 0,-4 5 0,4 0 0,-8 5 0,9-4 0,0 8 0,2 7 0,-2-2 0,-5 5 0,-5-3 0,0 17 0,0 3 0,-7 20 0,-7 9 0,-9 14 0,11-24 0,2 1 0,-5 37 0,9-6 0,6-19 0,0-21 0,0-4 0,0-21 0,0-18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6:56.7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6111 24575,'0'-71'0,"0"8"0,12-1 0,7-15 0,0 6-1639,0 8 1,2-2 1029,0-1 1,5-10 0,1-1-1,0 6 609,-2 7 0,0 4 0,7-12 0,-1 8 0,8-14 0,4-7 0,3-6 0,1 0 0,-1 3 0,-5 8 0,-5 10 0,1-2 0,-7 12 0,1-1 0,7-10 0,1-2 0,7-14 0,4-8 0,3-2 0,-1 1 0,-4 8 0,-5 13 0,-10 18 0,2 3 0,-4 7 0,5-16 0,4-9 0,-1 3 474,-4 10 1,0 2-1,-2 4-474,1-4 0,-1 0 0,12-21 0,-4 8 0,-4 20 980,-22 12-980,3 14 0,0-17 0,-5 16 3049,22-48-3049,-6-4 0,4-5 0,-14 20 0,4-20 0,1-8 0,-2 4 0,-4 15 0,0-4 0,0 1-91,-2 6 1,5-13 0,0-4 0,-1 5 0,-3 13 90,2-11 0,-4 14 0,5-21 0,-3 21 0,-1 0 0,1-8 0,-3 1 0,1-1 0,3-7 0,-7 17 0,0 5 0,1 17 0,1-10 0,1 5 0,10-35 0,-10 37 0,3-34 710,-5 50-710,-5-14 0,4 19 0,0-27 0,-3 22 0,2-15 0,-10 29 0,-15 9 0,1 7 0,-15 11 0,-15 27 0,-16 20 0,7 1 0,-12 6 0,23-6 0,5-8 0,0 2 0,-5 25 0,10-28 0,5-4 0,18-11 0,-5-13 0,12-17 0,-2-7 0,30-41 0,-9 17 0,23-26 0,16-4 0,6-7 0,1-1 0,1-2 0,3 5 0,-18 18 0,21-15 0,-42 40 0,4 1 0,-10 10 0,0 1 0,12 5 0,-20 0 0,16 26 0,-8 21 0,-4-2 0,9 17 0,-15-44 0,-3 16 0,-9-22 0,0 8 0,0-5 0,0 2 0,0-1 0,0 10 0,5 8 0,1-3 0,0 1 0,-1-17 0,-1-5 0,-3 0 0,3 0 0,-4-4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7:15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 24575,'94'-1'0,"-1"0"0,1-1 0,-1 1 0,0 0 0,1 0 0,-1 0 0,2 0 0,3 0 0,-1-1 0,-9 1 0,-13 0 0,-19 1 0,5 0 0,-42 0 0,-17 0 0,-19 0 0,8 0 0,-11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2:27:17.3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24575,'16'19'0,"1"-1"0,29 15 0,-22-16 0,20 17 0,0 8 0,-8-11 0,9 14 0,-12-18 0,-15-10 0,4 0 0,-6-2 0,-1 5 0,-4-8 0,-1 7 0,-5-9 0,-5 0 0,0 4 0,0-3 0,0 4 0,0-5 0,-5 10 0,0-7 0,-15 16 0,1-10 0,-33 38 0,28-31 0,-27 36 0,28-23 0,-1-7 0,8 4 0,7-26 0,8 0 0,-8 1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6:52.6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24575,'25'97'0,"1"-1"0,-1 0 0,1 1 0,-1-1 0,0 0 0,1 1 0,-1-1 0,1 0 0,-1 1 0,0-2 0,-1 2 0,1 0 0,-2-3 0,0-4 0,-2-5 0,-2-7 0,-3-10 0,6 23 0,-4-14 0,-8-20 0,-10-12 0,0-36 0,0-13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6:54.1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0 490 24575,'37'0'0,"-7"0"0,28 0 0,-11 0 0,33 19 0,-11 3 0,-1 4 0,-22-3 0,-1 0 0,17 5 0,-5-3 0,-7-1 0,-13-6 0,7 6 0,-3-10 0,-13 1 0,-9-15 0,-13 5 0,-2 0 0,-4 5 0,4-5 0,2-6 0,10-11 0,-3-13 0,13-18 0,19-38 0,-13 11 0,2-4 0,-1 6 0,0 0 0,2-11 0,-3 5 0,4-12 0,-10 40 0,-14 18 0,-8 18 0,-4 4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29.2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2347 24575,'32'-26'0,"1"3"0,32-20 0,-17 15 0,13-6 0,-9 2 0,1 0 0,13 0 0,2-8 0,-1 0 0,-1 7 0,-7 2 0,-2 1 0,4-3 0,-3 1 0,12-6 0,-11 5 0,7-2 0,-9 3 0,10-6 0,-13 8 0,-3 4 0,27-14 0,-26 9 0,28-10 0,-27 16 0,1-1 0,0-2 0,0 1 0,37-9 0,-41 14 0,-4 0 0,5-3 0,6 0 0,13-5 0,-10 3 0,9-5 0,-4 3 0,13-5 0,-6 3 0,-10 7 0,-3 1 0,16-10 0,-1 1 0,-16 10 0,-4 2 0,23-8 0,-33 8 0,35-7 0,-20-1 0,-7 9 0,2 0 0,17-8 0,8-4 0,-34 12 0,1 1 0,-19 6 0,30-5 0,-16-2 0,18 0 0,-11-4 0,12-1 0,2-1 0,2-2 0,11-6 0,-3 1 0,-23 14 0,20-11 0,4 0 0,1 3 0,-12 2 0,-4 1 0,-16 9 0,3-2 0,-15 9 0,12-5 0,-7 5 0,-12-3 0,4 5 0,-7-1 0,3-4 0,15 4 0,-16 0 0,12 0 0,32 1 0,-37-2 0,46 0 0,-20-4 0,2 3 0,12 1 0,-13-5 0,-18 5 0,-9 1 0,20-4 0,-26 8 0,32-8 0,-26 9 0,1-4 0,-7 5 0,-6-5 0,24-1 0,-12 0 0,20 1 0,-26 5 0,3-4 0,15-2 0,-13 0 0,11 1 0,-28 5 0,-1 0 0,1 0 0,13 0 0,0-4 0,3 2 0,-7-2 0,14 4 0,-12-6 0,23 5 0,-6-4 0,-8 5 0,17-6 0,-23 5 0,9-5 0,-18 6 0,12 0 0,17 0 0,0 0 0,7 0 0,-11 0 0,-17-4 0,12 3 0,-18-4 0,3 0 0,1 4 0,-9-4 0,24 1 0,-12 3 0,15-4 0,-16 5 0,23 0 0,-3 0 0,-1 0 0,5 0 0,-7 0 0,29 0 0,-11-6 0,-4 5 0,-18-4 0,-23 5 0,36 0 0,-29 0 0,13 0 0,-19 0 0,-6 0 0,-7 0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1.0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24575,'19'0'0,"3"0"0,-15 0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4T10:28:31.6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2621-85A8-DC45-B634-C82FAF28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B5682-646C-8644-B437-75E02702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AFDA5-A971-8541-AA69-3BA8E4B8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AF6C-8F8E-8A45-A1EB-83ACF2B4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0AFC-63CF-AD45-ACC8-69D5F90E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6374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38F1-8E76-4E4A-95D2-1333FDC5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084EA-175C-8D45-96A7-096EF3D04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3EE4-0886-2841-B290-BD1580AC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9B9B6-DC1D-6942-9C1A-97F00936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7D4F-CE1E-3445-A5AA-4B4071A3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1462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415BC-89FF-8D4E-96F3-754935E3E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D9EDB-4940-464B-9D98-D0AC802D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0F42-6DAB-8648-8FC4-198256FD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8876-BAF8-1B40-8BA8-9DECE6E5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806F-DD3D-B249-A47C-D30D21C7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945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E113-0E3E-2543-9217-D3217E89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B306-7BB5-C243-98FF-94D421C5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DAE6-441A-3B42-BEB3-95CE3B94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19E9-5317-1141-8696-BD27C53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8D98-DB18-9944-8A9B-B971E471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6294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9BC7-4312-E341-9D03-8555F941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B68EB-C80B-2E4B-83C7-61B60DE6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3B3D6-A1DA-0E45-B8D4-2C92F104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429C-E9C5-1248-AF41-DCDFF286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B4AE-D709-1C42-A1BB-677FAC15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975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F62E-E448-0B4E-8EEA-30DEC5D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396-35A6-5D46-8235-D1839E633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D338A-EE31-1E46-AAAC-EFC3A24F0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A461-8F74-2E48-9690-649FEEAF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D77FF-6616-D643-8C79-403C1DA4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4BAA0-2FE4-F24D-87A6-8D94DD8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1855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DC91-9739-7147-A1D2-D0D85F7E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1F66-4EB3-6E4A-B118-D9D85367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5501-E2AE-C04F-B814-7FDDED67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B4F3E-283B-7846-BD28-A1AF5218A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C9732-9DE3-894D-9F3E-31F6665E2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1CB80-8687-5346-9FA8-3ADC9336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99197-B49B-E747-B83F-D4A36714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BA9E-516F-7A45-9E6D-008A3E9B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5209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92BB-1F15-0E4D-A7EF-13926E4F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0AEC6-49A3-4D47-A562-A27A61F2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0A4B1-B831-6842-9E3E-1C2FFE5E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CEBC4-B418-B94A-A555-59BA54E9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680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0FC19-DF62-E54D-A5C3-4EED3A6F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A9306-5466-A547-B4A1-99FD2956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C8F1-8617-D641-A93E-F72C083A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4429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2CE4-F477-C24F-ABF1-03ECC43E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FBF8-E750-9240-8A0B-282FD3C6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AD4E-6A24-0240-81BF-CE697C783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556D8-134E-EE44-BFF3-F5D26D8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D2C7B-F531-714B-AEE5-D330405B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BAC19-497C-BA4A-922F-8DF7342F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14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5E12-6256-514A-A0D9-523A15E8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48442-F4A4-9B48-A055-80643761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E51F7-F04A-0D40-8CBB-84C375FAC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CC5C6-31CE-B541-8366-AF348C84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9952D-EF87-E246-9E7C-A9667F7F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EB7DE-6723-924B-BB72-9A797F48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1347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FB4CC-30F2-604A-806E-8F77B567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44D03-A2B2-9C40-A365-939909BD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302E-A11E-8943-A23E-DD17D63F4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D086-347A-DB49-9BCB-267593C6A67A}" type="datetimeFigureOut">
              <a:rPr lang="en-TR" smtClean="0"/>
              <a:t>5.10.2021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6D69-8024-F847-A267-A47645576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FCD4-E177-A447-9328-4276DEC7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C57D-4AF4-5E47-B266-630A27BC3C3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9276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3" Type="http://schemas.openxmlformats.org/officeDocument/2006/relationships/image" Target="../media/image1.png"/><Relationship Id="rId21" Type="http://schemas.openxmlformats.org/officeDocument/2006/relationships/customXml" Target="../ink/ink11.xml"/><Relationship Id="rId34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5.xml"/><Relationship Id="rId33" Type="http://schemas.openxmlformats.org/officeDocument/2006/relationships/customXml" Target="../ink/ink20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4.xml"/><Relationship Id="rId32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13.xml"/><Relationship Id="rId28" Type="http://schemas.openxmlformats.org/officeDocument/2006/relationships/customXml" Target="../ink/ink17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image" Target="../media/image10.png"/><Relationship Id="rId30" Type="http://schemas.openxmlformats.org/officeDocument/2006/relationships/image" Target="../media/image11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9.png"/><Relationship Id="rId18" Type="http://schemas.openxmlformats.org/officeDocument/2006/relationships/customXml" Target="../ink/ink29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26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18.png"/><Relationship Id="rId24" Type="http://schemas.openxmlformats.org/officeDocument/2006/relationships/customXml" Target="../ink/ink32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customXml" Target="../ink/ink25.xml"/><Relationship Id="rId19" Type="http://schemas.openxmlformats.org/officeDocument/2006/relationships/image" Target="../media/image22.png"/><Relationship Id="rId4" Type="http://schemas.openxmlformats.org/officeDocument/2006/relationships/customXml" Target="../ink/ink22.xml"/><Relationship Id="rId9" Type="http://schemas.openxmlformats.org/officeDocument/2006/relationships/image" Target="../media/image17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31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38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30.png"/><Relationship Id="rId24" Type="http://schemas.openxmlformats.org/officeDocument/2006/relationships/customXml" Target="../ink/ink44.xm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34.png"/><Relationship Id="rId31" Type="http://schemas.openxmlformats.org/officeDocument/2006/relationships/image" Target="../media/image40.png"/><Relationship Id="rId4" Type="http://schemas.openxmlformats.org/officeDocument/2006/relationships/customXml" Target="../ink/ink34.xml"/><Relationship Id="rId9" Type="http://schemas.openxmlformats.org/officeDocument/2006/relationships/image" Target="../media/image29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38.png"/><Relationship Id="rId30" Type="http://schemas.openxmlformats.org/officeDocument/2006/relationships/customXml" Target="../ink/ink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35A21C-19C8-B744-AA95-EC2450FD1B9D}"/>
              </a:ext>
            </a:extLst>
          </p:cNvPr>
          <p:cNvSpPr/>
          <p:nvPr/>
        </p:nvSpPr>
        <p:spPr>
          <a:xfrm>
            <a:off x="4845132" y="427512"/>
            <a:ext cx="2695699" cy="105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Apache Spark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712E0-896B-1C4D-AE65-DFBDC382B812}"/>
              </a:ext>
            </a:extLst>
          </p:cNvPr>
          <p:cNvSpPr/>
          <p:nvPr/>
        </p:nvSpPr>
        <p:spPr>
          <a:xfrm>
            <a:off x="188027" y="2318657"/>
            <a:ext cx="2175164" cy="105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 Core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59B3C-A09A-584B-A44E-52154667EA85}"/>
              </a:ext>
            </a:extLst>
          </p:cNvPr>
          <p:cNvSpPr/>
          <p:nvPr/>
        </p:nvSpPr>
        <p:spPr>
          <a:xfrm>
            <a:off x="2669968" y="2318657"/>
            <a:ext cx="2175164" cy="105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 SQL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DE372-B2F4-DB43-8D11-223E791E139F}"/>
              </a:ext>
            </a:extLst>
          </p:cNvPr>
          <p:cNvSpPr/>
          <p:nvPr/>
        </p:nvSpPr>
        <p:spPr>
          <a:xfrm>
            <a:off x="5105399" y="2318657"/>
            <a:ext cx="2175164" cy="105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 ML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184FCA-5ED5-9746-93BB-D0EAB415AE2F}"/>
              </a:ext>
            </a:extLst>
          </p:cNvPr>
          <p:cNvSpPr/>
          <p:nvPr/>
        </p:nvSpPr>
        <p:spPr>
          <a:xfrm>
            <a:off x="7540829" y="2318657"/>
            <a:ext cx="2175165" cy="105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 Streaming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63B2B-579F-FF4F-B961-E4F909D87BF8}"/>
              </a:ext>
            </a:extLst>
          </p:cNvPr>
          <p:cNvSpPr/>
          <p:nvPr/>
        </p:nvSpPr>
        <p:spPr>
          <a:xfrm>
            <a:off x="9976261" y="2318657"/>
            <a:ext cx="2175164" cy="105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GraphX</a:t>
            </a:r>
          </a:p>
        </p:txBody>
      </p:sp>
    </p:spTree>
    <p:extLst>
      <p:ext uri="{BB962C8B-B14F-4D97-AF65-F5344CB8AC3E}">
        <p14:creationId xmlns:p14="http://schemas.microsoft.com/office/powerpoint/2010/main" val="208815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3F81B-1274-F94C-AC0D-780B1574AC0E}"/>
              </a:ext>
            </a:extLst>
          </p:cNvPr>
          <p:cNvSpPr/>
          <p:nvPr/>
        </p:nvSpPr>
        <p:spPr>
          <a:xfrm>
            <a:off x="748145" y="2018805"/>
            <a:ext cx="1959429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Mehmet`s Laptop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FB562-F14E-7948-B2B7-090F119E1AF2}"/>
              </a:ext>
            </a:extLst>
          </p:cNvPr>
          <p:cNvSpPr/>
          <p:nvPr/>
        </p:nvSpPr>
        <p:spPr>
          <a:xfrm>
            <a:off x="9284524" y="2018804"/>
            <a:ext cx="1959429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Ahmet`s Laptop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EC0C2-C318-F04F-BA3F-8D0B4800AF7F}"/>
              </a:ext>
            </a:extLst>
          </p:cNvPr>
          <p:cNvSpPr txBox="1"/>
          <p:nvPr/>
        </p:nvSpPr>
        <p:spPr>
          <a:xfrm>
            <a:off x="6096000" y="249381"/>
            <a:ext cx="293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IP ADDRESS + PORT = Socket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6D459-7D15-C149-BBC6-588BD03C5387}"/>
              </a:ext>
            </a:extLst>
          </p:cNvPr>
          <p:cNvSpPr txBox="1"/>
          <p:nvPr/>
        </p:nvSpPr>
        <p:spPr>
          <a:xfrm>
            <a:off x="9227127" y="152004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10.0.0.1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C75CA-A419-4F40-953D-D4993A68E73C}"/>
              </a:ext>
            </a:extLst>
          </p:cNvPr>
          <p:cNvSpPr txBox="1"/>
          <p:nvPr/>
        </p:nvSpPr>
        <p:spPr>
          <a:xfrm>
            <a:off x="1764687" y="152004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10.0.0.2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0DBE-656D-DB4A-A43A-B1FE57F1BEF5}"/>
              </a:ext>
            </a:extLst>
          </p:cNvPr>
          <p:cNvSpPr txBox="1"/>
          <p:nvPr/>
        </p:nvSpPr>
        <p:spPr>
          <a:xfrm>
            <a:off x="2612572" y="1021279"/>
            <a:ext cx="223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Socket Listener : 9999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762DF75B-522B-AE47-96E4-D4E1BBFEA8D2}"/>
              </a:ext>
            </a:extLst>
          </p:cNvPr>
          <p:cNvSpPr/>
          <p:nvPr/>
        </p:nvSpPr>
        <p:spPr>
          <a:xfrm>
            <a:off x="2861953" y="2173184"/>
            <a:ext cx="6173570" cy="2018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C5D9A-8E75-9843-9991-9E3EF5E0F423}"/>
              </a:ext>
            </a:extLst>
          </p:cNvPr>
          <p:cNvSpPr txBox="1"/>
          <p:nvPr/>
        </p:nvSpPr>
        <p:spPr>
          <a:xfrm>
            <a:off x="5248893" y="166374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Connect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5BACF-0C3A-BA41-8ECB-3547B5192B34}"/>
              </a:ext>
            </a:extLst>
          </p:cNvPr>
          <p:cNvSpPr/>
          <p:nvPr/>
        </p:nvSpPr>
        <p:spPr>
          <a:xfrm>
            <a:off x="2707574" y="2588821"/>
            <a:ext cx="6576950" cy="733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424E7-BBF0-7641-B852-DC593F3AC19B}"/>
              </a:ext>
            </a:extLst>
          </p:cNvPr>
          <p:cNvSpPr txBox="1"/>
          <p:nvPr/>
        </p:nvSpPr>
        <p:spPr>
          <a:xfrm>
            <a:off x="8903320" y="374487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10.0.0.1:17654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15158-9412-274F-AA6C-4D7EDE6A4345}"/>
              </a:ext>
            </a:extLst>
          </p:cNvPr>
          <p:cNvSpPr txBox="1"/>
          <p:nvPr/>
        </p:nvSpPr>
        <p:spPr>
          <a:xfrm>
            <a:off x="1022072" y="367718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10.0.0.2:11333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050F2B-2524-4C4D-B5C6-995136B7340F}"/>
              </a:ext>
            </a:extLst>
          </p:cNvPr>
          <p:cNvSpPr/>
          <p:nvPr/>
        </p:nvSpPr>
        <p:spPr>
          <a:xfrm>
            <a:off x="2710248" y="2757143"/>
            <a:ext cx="6574276" cy="12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27E9B-7037-594C-AD91-7DA039E06EDD}"/>
              </a:ext>
            </a:extLst>
          </p:cNvPr>
          <p:cNvSpPr/>
          <p:nvPr/>
        </p:nvSpPr>
        <p:spPr>
          <a:xfrm>
            <a:off x="2661600" y="3011866"/>
            <a:ext cx="6574276" cy="12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4F42E-F893-B346-AC1F-6EF215DE490B}"/>
              </a:ext>
            </a:extLst>
          </p:cNvPr>
          <p:cNvSpPr txBox="1"/>
          <p:nvPr/>
        </p:nvSpPr>
        <p:spPr>
          <a:xfrm>
            <a:off x="4872038" y="4200525"/>
            <a:ext cx="133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inputstream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292DC1-B775-134B-A17A-6219282EC224}"/>
              </a:ext>
            </a:extLst>
          </p:cNvPr>
          <p:cNvSpPr txBox="1"/>
          <p:nvPr/>
        </p:nvSpPr>
        <p:spPr>
          <a:xfrm>
            <a:off x="7067550" y="3928464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ouputstream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A41EBD-5181-AD44-9B60-F2AF917B25E8}"/>
              </a:ext>
            </a:extLst>
          </p:cNvPr>
          <p:cNvGrpSpPr/>
          <p:nvPr/>
        </p:nvGrpSpPr>
        <p:grpSpPr>
          <a:xfrm>
            <a:off x="6996622" y="2841435"/>
            <a:ext cx="444600" cy="1127520"/>
            <a:chOff x="6996622" y="2841435"/>
            <a:chExt cx="444600" cy="11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6B63AD-4336-DE47-8E55-CC533A45D092}"/>
                    </a:ext>
                  </a:extLst>
                </p14:cNvPr>
                <p14:cNvContentPartPr/>
                <p14:nvPr/>
              </p14:nvContentPartPr>
              <p14:xfrm>
                <a:off x="6996622" y="2841435"/>
                <a:ext cx="419400" cy="1057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6B63AD-4336-DE47-8E55-CC533A45D0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60982" y="2805795"/>
                  <a:ext cx="49104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B44F78-C959-724D-9521-BD99F650385E}"/>
                    </a:ext>
                  </a:extLst>
                </p14:cNvPr>
                <p14:cNvContentPartPr/>
                <p14:nvPr/>
              </p14:nvContentPartPr>
              <p14:xfrm>
                <a:off x="7158622" y="3693195"/>
                <a:ext cx="282600" cy="27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B44F78-C959-724D-9521-BD99F65038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2622" y="3657555"/>
                  <a:ext cx="354240" cy="34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4FD9569-3F38-1943-BF49-6508C72C83B1}"/>
              </a:ext>
            </a:extLst>
          </p:cNvPr>
          <p:cNvSpPr txBox="1"/>
          <p:nvPr/>
        </p:nvSpPr>
        <p:spPr>
          <a:xfrm>
            <a:off x="5029200" y="4772025"/>
            <a:ext cx="185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 NetworkStream)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CE5CC43-90E1-894D-B2A5-8908C8F50DC4}"/>
                  </a:ext>
                </a:extLst>
              </p14:cNvPr>
              <p14:cNvContentPartPr/>
              <p14:nvPr/>
            </p14:nvContentPartPr>
            <p14:xfrm>
              <a:off x="3751222" y="1370475"/>
              <a:ext cx="6873480" cy="1553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CE5CC43-90E1-894D-B2A5-8908C8F50D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5222" y="1334475"/>
                <a:ext cx="6945120" cy="16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8AE77D-8CA3-9C49-BF78-BAFE607D0F6C}"/>
                  </a:ext>
                </a:extLst>
              </p14:cNvPr>
              <p14:cNvContentPartPr/>
              <p14:nvPr/>
            </p14:nvContentPartPr>
            <p14:xfrm>
              <a:off x="2186302" y="2412315"/>
              <a:ext cx="1578960" cy="432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8AE77D-8CA3-9C49-BF78-BAFE607D0F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0302" y="2376675"/>
                <a:ext cx="1650600" cy="5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D1643AE-0488-424C-9980-580BD977D0C9}"/>
              </a:ext>
            </a:extLst>
          </p:cNvPr>
          <p:cNvGrpSpPr/>
          <p:nvPr/>
        </p:nvGrpSpPr>
        <p:grpSpPr>
          <a:xfrm>
            <a:off x="677182" y="3068595"/>
            <a:ext cx="5088240" cy="896400"/>
            <a:chOff x="677182" y="3068595"/>
            <a:chExt cx="5088240" cy="89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70CE78-D12A-564F-964B-2D129F1C17E9}"/>
                    </a:ext>
                  </a:extLst>
                </p14:cNvPr>
                <p14:cNvContentPartPr/>
                <p14:nvPr/>
              </p14:nvContentPartPr>
              <p14:xfrm>
                <a:off x="5162422" y="3109275"/>
                <a:ext cx="173160" cy="700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70CE78-D12A-564F-964B-2D129F1C17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6782" y="3073275"/>
                  <a:ext cx="24480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B99DE3-E898-4E4A-B07A-8FB41FC08DBB}"/>
                    </a:ext>
                  </a:extLst>
                </p14:cNvPr>
                <p14:cNvContentPartPr/>
                <p14:nvPr/>
              </p14:nvContentPartPr>
              <p14:xfrm>
                <a:off x="5108062" y="3685275"/>
                <a:ext cx="437760" cy="27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B99DE3-E898-4E4A-B07A-8FB41FC08D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2062" y="3649275"/>
                  <a:ext cx="5094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A08117-93A6-6149-AA59-6E27636EC696}"/>
                    </a:ext>
                  </a:extLst>
                </p14:cNvPr>
                <p14:cNvContentPartPr/>
                <p14:nvPr/>
              </p14:nvContentPartPr>
              <p14:xfrm>
                <a:off x="677182" y="3068955"/>
                <a:ext cx="2584800" cy="844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A08117-93A6-6149-AA59-6E27636EC6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1182" y="3033315"/>
                  <a:ext cx="265644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CCA756-8A60-E748-AF19-1D9CF57E6FB3}"/>
                    </a:ext>
                  </a:extLst>
                </p14:cNvPr>
                <p14:cNvContentPartPr/>
                <p14:nvPr/>
              </p14:nvContentPartPr>
              <p14:xfrm>
                <a:off x="3713062" y="3080115"/>
                <a:ext cx="208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DCCA756-8A60-E748-AF19-1D9CF57E6F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77422" y="3044115"/>
                  <a:ext cx="92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F5B51E-A81A-B54C-9B29-9570FB71CE73}"/>
                    </a:ext>
                  </a:extLst>
                </p14:cNvPr>
                <p14:cNvContentPartPr/>
                <p14:nvPr/>
              </p14:nvContentPartPr>
              <p14:xfrm>
                <a:off x="4071262" y="3076155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F5B51E-A81A-B54C-9B29-9570FB71CE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35262" y="304051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078385-30B3-F04F-9EE4-6055E87733ED}"/>
                    </a:ext>
                  </a:extLst>
                </p14:cNvPr>
                <p14:cNvContentPartPr/>
                <p14:nvPr/>
              </p14:nvContentPartPr>
              <p14:xfrm>
                <a:off x="4483102" y="3068595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078385-30B3-F04F-9EE4-6055E87733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7102" y="30329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2A6795-741B-D842-8D07-5931D7C80863}"/>
                    </a:ext>
                  </a:extLst>
                </p14:cNvPr>
                <p14:cNvContentPartPr/>
                <p14:nvPr/>
              </p14:nvContentPartPr>
              <p14:xfrm>
                <a:off x="4785142" y="3109275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2A6795-741B-D842-8D07-5931D7C808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9502" y="307363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129458-8356-0F49-BFFB-606523DD1D85}"/>
                    </a:ext>
                  </a:extLst>
                </p14:cNvPr>
                <p14:cNvContentPartPr/>
                <p14:nvPr/>
              </p14:nvContentPartPr>
              <p14:xfrm>
                <a:off x="5765062" y="3109275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129458-8356-0F49-BFFB-606523DD1D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9062" y="307363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8E05605-4C03-344B-B47C-01B814C7CE29}"/>
                  </a:ext>
                </a:extLst>
              </p14:cNvPr>
              <p14:cNvContentPartPr/>
              <p14:nvPr/>
            </p14:nvContentPartPr>
            <p14:xfrm>
              <a:off x="6306142" y="310927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8E05605-4C03-344B-B47C-01B814C7CE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70142" y="30736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82ABE6C-7CD7-114B-A08C-6C64FFF1B92E}"/>
                  </a:ext>
                </a:extLst>
              </p14:cNvPr>
              <p14:cNvContentPartPr/>
              <p14:nvPr/>
            </p14:nvContentPartPr>
            <p14:xfrm>
              <a:off x="7642462" y="3080115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82ABE6C-7CD7-114B-A08C-6C64FFF1B9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06462" y="30441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057328-8ED6-6045-8777-E8EF399A0655}"/>
                  </a:ext>
                </a:extLst>
              </p14:cNvPr>
              <p14:cNvContentPartPr/>
              <p14:nvPr/>
            </p14:nvContentPartPr>
            <p14:xfrm>
              <a:off x="8281462" y="312619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057328-8ED6-6045-8777-E8EF399A06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45822" y="30905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038BFDD-65F8-F145-BF1F-52F83AC6BB99}"/>
                  </a:ext>
                </a:extLst>
              </p14:cNvPr>
              <p14:cNvContentPartPr/>
              <p14:nvPr/>
            </p14:nvContentPartPr>
            <p14:xfrm>
              <a:off x="9048622" y="2460915"/>
              <a:ext cx="508680" cy="963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038BFDD-65F8-F145-BF1F-52F83AC6BB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12982" y="2425275"/>
                <a:ext cx="580320" cy="10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BB48306-C3A5-634B-9072-4C40C8BD00B0}"/>
              </a:ext>
            </a:extLst>
          </p:cNvPr>
          <p:cNvGrpSpPr/>
          <p:nvPr/>
        </p:nvGrpSpPr>
        <p:grpSpPr>
          <a:xfrm>
            <a:off x="8843782" y="3115035"/>
            <a:ext cx="1961280" cy="910080"/>
            <a:chOff x="8843782" y="3115035"/>
            <a:chExt cx="1961280" cy="9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92690E2-770A-844F-B77D-56F7AD26C488}"/>
                    </a:ext>
                  </a:extLst>
                </p14:cNvPr>
                <p14:cNvContentPartPr/>
                <p14:nvPr/>
              </p14:nvContentPartPr>
              <p14:xfrm>
                <a:off x="8843782" y="3115035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92690E2-770A-844F-B77D-56F7AD26C4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07782" y="307903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48F6340-A892-6849-95FD-4987E22F2FED}"/>
                    </a:ext>
                  </a:extLst>
                </p14:cNvPr>
                <p14:cNvContentPartPr/>
                <p14:nvPr/>
              </p14:nvContentPartPr>
              <p14:xfrm>
                <a:off x="9280822" y="3115035"/>
                <a:ext cx="706320" cy="198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48F6340-A892-6849-95FD-4987E22F2F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45182" y="3079035"/>
                  <a:ext cx="777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D7DCED-3134-F04F-B519-1EF46BE8345B}"/>
                    </a:ext>
                  </a:extLst>
                </p14:cNvPr>
                <p14:cNvContentPartPr/>
                <p14:nvPr/>
              </p14:nvContentPartPr>
              <p14:xfrm>
                <a:off x="9820822" y="3135915"/>
                <a:ext cx="237960" cy="37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D7DCED-3134-F04F-B519-1EF46BE8345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84822" y="3100275"/>
                  <a:ext cx="3096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210239-A705-B449-8EE4-5A2760E5AB9F}"/>
                    </a:ext>
                  </a:extLst>
                </p14:cNvPr>
                <p14:cNvContentPartPr/>
                <p14:nvPr/>
              </p14:nvContentPartPr>
              <p14:xfrm>
                <a:off x="9389182" y="3424635"/>
                <a:ext cx="1415880" cy="60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210239-A705-B449-8EE4-5A2760E5AB9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53182" y="3388635"/>
                  <a:ext cx="1487520" cy="67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54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20777-C65B-324B-88DB-6FCFFDE77997}"/>
              </a:ext>
            </a:extLst>
          </p:cNvPr>
          <p:cNvSpPr/>
          <p:nvPr/>
        </p:nvSpPr>
        <p:spPr>
          <a:xfrm>
            <a:off x="1389411" y="1546761"/>
            <a:ext cx="3170714" cy="226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 Streaming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1A4A1-646D-0C49-B798-A80C9F40C42C}"/>
              </a:ext>
            </a:extLst>
          </p:cNvPr>
          <p:cNvSpPr txBox="1"/>
          <p:nvPr/>
        </p:nvSpPr>
        <p:spPr>
          <a:xfrm>
            <a:off x="5769628" y="166254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9999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4B844-EF1A-6A44-8A4A-CA10D2B1EB88}"/>
              </a:ext>
            </a:extLst>
          </p:cNvPr>
          <p:cNvSpPr/>
          <p:nvPr/>
        </p:nvSpPr>
        <p:spPr>
          <a:xfrm>
            <a:off x="4560125" y="1662545"/>
            <a:ext cx="1033153" cy="4275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Socket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F315F-939E-2341-9AAF-AD3A2C8D471D}"/>
              </a:ext>
            </a:extLst>
          </p:cNvPr>
          <p:cNvSpPr/>
          <p:nvPr/>
        </p:nvSpPr>
        <p:spPr>
          <a:xfrm>
            <a:off x="4560125" y="3215244"/>
            <a:ext cx="1033153" cy="4275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8946B-340D-BB47-B33C-74618CF6DC7C}"/>
              </a:ext>
            </a:extLst>
          </p:cNvPr>
          <p:cNvSpPr txBox="1"/>
          <p:nvPr/>
        </p:nvSpPr>
        <p:spPr>
          <a:xfrm>
            <a:off x="5857875" y="33147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TR" dirty="0"/>
              <a:t>:/logs</a:t>
            </a:r>
          </a:p>
        </p:txBody>
      </p:sp>
    </p:spTree>
    <p:extLst>
      <p:ext uri="{BB962C8B-B14F-4D97-AF65-F5344CB8AC3E}">
        <p14:creationId xmlns:p14="http://schemas.microsoft.com/office/powerpoint/2010/main" val="346145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A57B70-E18E-C049-AEAC-180AC74069B5}"/>
              </a:ext>
            </a:extLst>
          </p:cNvPr>
          <p:cNvSpPr/>
          <p:nvPr/>
        </p:nvSpPr>
        <p:spPr>
          <a:xfrm>
            <a:off x="900113" y="1214438"/>
            <a:ext cx="1614487" cy="282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8E099-68F2-5940-8F53-83F803E4BC2A}"/>
              </a:ext>
            </a:extLst>
          </p:cNvPr>
          <p:cNvSpPr txBox="1"/>
          <p:nvPr/>
        </p:nvSpPr>
        <p:spPr>
          <a:xfrm>
            <a:off x="457200" y="542925"/>
            <a:ext cx="474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R" dirty="0"/>
              <a:t>üm müşterilerin 10 Yıllık kredi kartı harcamaları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BF41B71-F35E-AC49-A841-A6C61128A54D}"/>
              </a:ext>
            </a:extLst>
          </p:cNvPr>
          <p:cNvSpPr/>
          <p:nvPr/>
        </p:nvSpPr>
        <p:spPr>
          <a:xfrm>
            <a:off x="3057525" y="1743075"/>
            <a:ext cx="5557838" cy="4572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7E57-B098-974A-9E4F-131CF3534FA5}"/>
              </a:ext>
            </a:extLst>
          </p:cNvPr>
          <p:cNvSpPr txBox="1"/>
          <p:nvPr/>
        </p:nvSpPr>
        <p:spPr>
          <a:xfrm>
            <a:off x="4686300" y="148590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B067FB-16FB-A742-A6FE-6E396D724E1A}"/>
              </a:ext>
            </a:extLst>
          </p:cNvPr>
          <p:cNvSpPr/>
          <p:nvPr/>
        </p:nvSpPr>
        <p:spPr>
          <a:xfrm>
            <a:off x="8743951" y="1471613"/>
            <a:ext cx="1500187" cy="72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ADB1B-A0B0-6547-995F-49EA7398B124}"/>
              </a:ext>
            </a:extLst>
          </p:cNvPr>
          <p:cNvSpPr txBox="1"/>
          <p:nvPr/>
        </p:nvSpPr>
        <p:spPr>
          <a:xfrm>
            <a:off x="10653482" y="1651278"/>
            <a:ext cx="61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Save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1153B46-B32E-D94E-9A3A-029EE37BC1E3}"/>
              </a:ext>
            </a:extLst>
          </p:cNvPr>
          <p:cNvSpPr/>
          <p:nvPr/>
        </p:nvSpPr>
        <p:spPr>
          <a:xfrm>
            <a:off x="10601325" y="2200275"/>
            <a:ext cx="58578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2D449-81D3-534A-AF4C-3BDA6C362740}"/>
              </a:ext>
            </a:extLst>
          </p:cNvPr>
          <p:cNvSpPr/>
          <p:nvPr/>
        </p:nvSpPr>
        <p:spPr>
          <a:xfrm>
            <a:off x="11219931" y="2349628"/>
            <a:ext cx="1310148" cy="728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irisModel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434F1-E574-4F42-91CA-183780E99F43}"/>
              </a:ext>
            </a:extLst>
          </p:cNvPr>
          <p:cNvSpPr/>
          <p:nvPr/>
        </p:nvSpPr>
        <p:spPr>
          <a:xfrm>
            <a:off x="1707356" y="5729288"/>
            <a:ext cx="1221581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POS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467ECB2-2A52-CD4B-BD22-6A71447CA913}"/>
              </a:ext>
            </a:extLst>
          </p:cNvPr>
          <p:cNvSpPr/>
          <p:nvPr/>
        </p:nvSpPr>
        <p:spPr>
          <a:xfrm>
            <a:off x="3317081" y="5829300"/>
            <a:ext cx="5557838" cy="4572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5C759-57DF-574C-A1F9-818AD1C01697}"/>
              </a:ext>
            </a:extLst>
          </p:cNvPr>
          <p:cNvSpPr txBox="1"/>
          <p:nvPr/>
        </p:nvSpPr>
        <p:spPr>
          <a:xfrm>
            <a:off x="4700588" y="5100638"/>
            <a:ext cx="299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Bu harcama dolandırıcılık mı 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894808-1AAA-2F45-8E8C-AC71F16E24BF}"/>
              </a:ext>
            </a:extLst>
          </p:cNvPr>
          <p:cNvSpPr/>
          <p:nvPr/>
        </p:nvSpPr>
        <p:spPr>
          <a:xfrm>
            <a:off x="9903388" y="4043363"/>
            <a:ext cx="1500187" cy="72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Load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BE6C00-9833-1F40-A07A-CBD0842EF170}"/>
              </a:ext>
            </a:extLst>
          </p:cNvPr>
          <p:cNvSpPr/>
          <p:nvPr/>
        </p:nvSpPr>
        <p:spPr>
          <a:xfrm>
            <a:off x="8615363" y="5154210"/>
            <a:ext cx="1221581" cy="657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</a:t>
            </a:r>
            <a:r>
              <a:rPr lang="en-US" dirty="0"/>
              <a:t>a</a:t>
            </a:r>
            <a:r>
              <a:rPr lang="en-TR" dirty="0"/>
              <a:t>rcama Bilgisi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5FE9DB-1E29-5A45-A0A1-C90B8ECBF1F7}"/>
                  </a:ext>
                </a:extLst>
              </p14:cNvPr>
              <p14:cNvContentPartPr/>
              <p14:nvPr/>
            </p14:nvContentPartPr>
            <p14:xfrm>
              <a:off x="8384062" y="4700835"/>
              <a:ext cx="1001160" cy="2007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5FE9DB-1E29-5A45-A0A1-C90B8ECBF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422" y="4665195"/>
                <a:ext cx="1072800" cy="2078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6BDAC2D-5CA1-844A-AEED-4E1FAB17BA49}"/>
              </a:ext>
            </a:extLst>
          </p:cNvPr>
          <p:cNvSpPr txBox="1"/>
          <p:nvPr/>
        </p:nvSpPr>
        <p:spPr>
          <a:xfrm>
            <a:off x="9271590" y="6287352"/>
            <a:ext cx="163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Spark Steaming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4F5866-7B6E-F143-9DD4-AB1A55E0710C}"/>
                  </a:ext>
                </a:extLst>
              </p14:cNvPr>
              <p14:cNvContentPartPr/>
              <p14:nvPr/>
            </p14:nvContentPartPr>
            <p14:xfrm>
              <a:off x="11543782" y="3120075"/>
              <a:ext cx="195480" cy="1294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4F5866-7B6E-F143-9DD4-AB1A55E071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7782" y="3084435"/>
                <a:ext cx="267120" cy="13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2389A9-76A3-A140-8B13-5883BF09110A}"/>
                  </a:ext>
                </a:extLst>
              </p14:cNvPr>
              <p14:cNvContentPartPr/>
              <p14:nvPr/>
            </p14:nvContentPartPr>
            <p14:xfrm>
              <a:off x="11523262" y="4177755"/>
              <a:ext cx="218520" cy="298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2389A9-76A3-A140-8B13-5883BF0911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87622" y="4142115"/>
                <a:ext cx="2901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9B6D543-FF3A-7841-8D5D-7ECD13FDFD86}"/>
                  </a:ext>
                </a:extLst>
              </p14:cNvPr>
              <p14:cNvContentPartPr/>
              <p14:nvPr/>
            </p14:nvContentPartPr>
            <p14:xfrm>
              <a:off x="9471982" y="4944555"/>
              <a:ext cx="990360" cy="107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9B6D543-FF3A-7841-8D5D-7ECD13FDFD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35982" y="4908915"/>
                <a:ext cx="1062000" cy="11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7C6B98-00E6-DF46-B187-E443B41F75D4}"/>
                  </a:ext>
                </a:extLst>
              </p14:cNvPr>
              <p14:cNvContentPartPr/>
              <p14:nvPr/>
            </p14:nvContentPartPr>
            <p14:xfrm>
              <a:off x="9409702" y="5811435"/>
              <a:ext cx="290880" cy="403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7C6B98-00E6-DF46-B187-E443B41F75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74062" y="5775435"/>
                <a:ext cx="362520" cy="47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29966A7-4292-8C47-8AB8-952933568C03}"/>
              </a:ext>
            </a:extLst>
          </p:cNvPr>
          <p:cNvGrpSpPr/>
          <p:nvPr/>
        </p:nvGrpSpPr>
        <p:grpSpPr>
          <a:xfrm>
            <a:off x="1658542" y="20835"/>
            <a:ext cx="7185960" cy="1956960"/>
            <a:chOff x="1658542" y="20835"/>
            <a:chExt cx="7185960" cy="19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8066B0-1198-614A-971E-EC0996E987DD}"/>
                    </a:ext>
                  </a:extLst>
                </p14:cNvPr>
                <p14:cNvContentPartPr/>
                <p14:nvPr/>
              </p14:nvContentPartPr>
              <p14:xfrm>
                <a:off x="1658542" y="20835"/>
                <a:ext cx="7165800" cy="1956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8066B0-1198-614A-971E-EC0996E987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2542" y="-14805"/>
                  <a:ext cx="7237440" cy="20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36CE6-4C4A-A941-9DD0-0359FFDC588F}"/>
                    </a:ext>
                  </a:extLst>
                </p14:cNvPr>
                <p14:cNvContentPartPr/>
                <p14:nvPr/>
              </p14:nvContentPartPr>
              <p14:xfrm>
                <a:off x="8399902" y="822555"/>
                <a:ext cx="444600" cy="54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36CE6-4C4A-A941-9DD0-0359FFDC58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63902" y="786915"/>
                  <a:ext cx="516240" cy="61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B64D46-F7BD-3E41-B022-B75FCC31D723}"/>
                  </a:ext>
                </a:extLst>
              </p14:cNvPr>
              <p14:cNvContentPartPr/>
              <p14:nvPr/>
            </p14:nvContentPartPr>
            <p14:xfrm>
              <a:off x="1069942" y="3983355"/>
              <a:ext cx="131832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B64D46-F7BD-3E41-B022-B75FCC31D7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4302" y="3947355"/>
                <a:ext cx="138996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1DE9270-0B0A-D449-A08E-0133D14A5D16}"/>
              </a:ext>
            </a:extLst>
          </p:cNvPr>
          <p:cNvGrpSpPr/>
          <p:nvPr/>
        </p:nvGrpSpPr>
        <p:grpSpPr>
          <a:xfrm>
            <a:off x="1020622" y="2498715"/>
            <a:ext cx="7140240" cy="2588760"/>
            <a:chOff x="1020622" y="2498715"/>
            <a:chExt cx="7140240" cy="25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DB02BC-4B9B-FB46-97BD-8A265F246D4A}"/>
                    </a:ext>
                  </a:extLst>
                </p14:cNvPr>
                <p14:cNvContentPartPr/>
                <p14:nvPr/>
              </p14:nvContentPartPr>
              <p14:xfrm>
                <a:off x="1838542" y="2498715"/>
                <a:ext cx="6322320" cy="2588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DB02BC-4B9B-FB46-97BD-8A265F246D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02902" y="2462715"/>
                  <a:ext cx="6393960" cy="26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573DD7-597B-324F-B971-D082377DCF71}"/>
                    </a:ext>
                  </a:extLst>
                </p14:cNvPr>
                <p14:cNvContentPartPr/>
                <p14:nvPr/>
              </p14:nvContentPartPr>
              <p14:xfrm>
                <a:off x="1020622" y="3796155"/>
                <a:ext cx="12902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573DD7-597B-324F-B971-D082377DCF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4622" y="3760155"/>
                  <a:ext cx="1361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6F78E7-86E3-5E43-B8D4-F510CB71E20A}"/>
                    </a:ext>
                  </a:extLst>
                </p14:cNvPr>
                <p14:cNvContentPartPr/>
                <p14:nvPr/>
              </p14:nvContentPartPr>
              <p14:xfrm>
                <a:off x="2553502" y="3739635"/>
                <a:ext cx="386280" cy="853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6F78E7-86E3-5E43-B8D4-F510CB71E2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7862" y="3703635"/>
                  <a:ext cx="457920" cy="9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F0AA7E-800B-9F4A-8CF5-07BBCF40FABF}"/>
                  </a:ext>
                </a:extLst>
              </p14:cNvPr>
              <p14:cNvContentPartPr/>
              <p14:nvPr/>
            </p14:nvContentPartPr>
            <p14:xfrm>
              <a:off x="11218342" y="2983275"/>
              <a:ext cx="93564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F0AA7E-800B-9F4A-8CF5-07BBCF40FA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82702" y="2947635"/>
                <a:ext cx="10072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49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FB501-D386-1E4D-B3E0-601FDBD2F2F2}"/>
              </a:ext>
            </a:extLst>
          </p:cNvPr>
          <p:cNvSpPr/>
          <p:nvPr/>
        </p:nvSpPr>
        <p:spPr>
          <a:xfrm>
            <a:off x="9807344" y="1369372"/>
            <a:ext cx="1762737" cy="208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7FD73-5EA5-E848-9B72-04C881DC94A2}"/>
              </a:ext>
            </a:extLst>
          </p:cNvPr>
          <p:cNvSpPr/>
          <p:nvPr/>
        </p:nvSpPr>
        <p:spPr>
          <a:xfrm>
            <a:off x="852487" y="769144"/>
            <a:ext cx="1619251" cy="100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Twitter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CB0C5-7BD3-8049-8895-68468776DF51}"/>
              </a:ext>
            </a:extLst>
          </p:cNvPr>
          <p:cNvSpPr/>
          <p:nvPr/>
        </p:nvSpPr>
        <p:spPr>
          <a:xfrm>
            <a:off x="852486" y="2107407"/>
            <a:ext cx="1619251" cy="100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Facebook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ADC60A-0BE0-E74E-9EBF-BE37905AF7C1}"/>
              </a:ext>
            </a:extLst>
          </p:cNvPr>
          <p:cNvSpPr/>
          <p:nvPr/>
        </p:nvSpPr>
        <p:spPr>
          <a:xfrm>
            <a:off x="852486" y="3429000"/>
            <a:ext cx="1619251" cy="100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Forum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19E13-956A-844A-B83E-2DA844A591D3}"/>
              </a:ext>
            </a:extLst>
          </p:cNvPr>
          <p:cNvSpPr/>
          <p:nvPr/>
        </p:nvSpPr>
        <p:spPr>
          <a:xfrm>
            <a:off x="852485" y="4769643"/>
            <a:ext cx="1619251" cy="100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Call Center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DF73DA-D0F1-D64D-AA99-0672701AB4A8}"/>
              </a:ext>
            </a:extLst>
          </p:cNvPr>
          <p:cNvSpPr/>
          <p:nvPr/>
        </p:nvSpPr>
        <p:spPr>
          <a:xfrm>
            <a:off x="4597866" y="1096563"/>
            <a:ext cx="2161888" cy="367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KAFKA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41CD4921-8C44-DE40-82B2-8346ECB27ACB}"/>
              </a:ext>
            </a:extLst>
          </p:cNvPr>
          <p:cNvSpPr/>
          <p:nvPr/>
        </p:nvSpPr>
        <p:spPr>
          <a:xfrm>
            <a:off x="10015222" y="3869529"/>
            <a:ext cx="1214438" cy="18002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0E753-E2A8-F84C-A4D9-92EC772903F9}"/>
              </a:ext>
            </a:extLst>
          </p:cNvPr>
          <p:cNvSpPr txBox="1"/>
          <p:nvPr/>
        </p:nvSpPr>
        <p:spPr>
          <a:xfrm>
            <a:off x="4624504" y="5195271"/>
            <a:ext cx="19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Messaging 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B976AB-DA5B-FB40-8134-7601036BCA72}"/>
              </a:ext>
            </a:extLst>
          </p:cNvPr>
          <p:cNvSpPr/>
          <p:nvPr/>
        </p:nvSpPr>
        <p:spPr>
          <a:xfrm>
            <a:off x="2822973" y="2118715"/>
            <a:ext cx="1457325" cy="8143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Kafka</a:t>
            </a:r>
          </a:p>
          <a:p>
            <a:pPr algn="ctr"/>
            <a:r>
              <a:rPr lang="en-TR" dirty="0"/>
              <a:t>Producer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824CF-AAF9-494A-AD22-1FC138AA3674}"/>
              </a:ext>
            </a:extLst>
          </p:cNvPr>
          <p:cNvSpPr/>
          <p:nvPr/>
        </p:nvSpPr>
        <p:spPr>
          <a:xfrm>
            <a:off x="6948282" y="2201466"/>
            <a:ext cx="1457325" cy="8143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Kafka</a:t>
            </a:r>
          </a:p>
          <a:p>
            <a:pPr algn="ctr"/>
            <a:r>
              <a:rPr lang="en-TR" dirty="0"/>
              <a:t>Consumer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11E18A-E701-FE4B-A995-B399103E84DC}"/>
              </a:ext>
            </a:extLst>
          </p:cNvPr>
          <p:cNvGrpSpPr/>
          <p:nvPr/>
        </p:nvGrpSpPr>
        <p:grpSpPr>
          <a:xfrm>
            <a:off x="8509702" y="2322315"/>
            <a:ext cx="779040" cy="253800"/>
            <a:chOff x="8509702" y="2322315"/>
            <a:chExt cx="7790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702512-CE73-B741-A477-7471C5D8A210}"/>
                    </a:ext>
                  </a:extLst>
                </p14:cNvPr>
                <p14:cNvContentPartPr/>
                <p14:nvPr/>
              </p14:nvContentPartPr>
              <p14:xfrm>
                <a:off x="8509702" y="2427075"/>
                <a:ext cx="646920" cy="1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702512-CE73-B741-A477-7471C5D8A2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73702" y="2391435"/>
                  <a:ext cx="718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4C6965-2B73-E64A-8924-64DE0E80F6FA}"/>
                    </a:ext>
                  </a:extLst>
                </p14:cNvPr>
                <p14:cNvContentPartPr/>
                <p14:nvPr/>
              </p14:nvContentPartPr>
              <p14:xfrm>
                <a:off x="9059422" y="2322315"/>
                <a:ext cx="229320" cy="253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4C6965-2B73-E64A-8924-64DE0E80F6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23782" y="2286675"/>
                  <a:ext cx="30096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369777-5868-E640-8105-40B9781ADE55}"/>
              </a:ext>
            </a:extLst>
          </p:cNvPr>
          <p:cNvGrpSpPr/>
          <p:nvPr/>
        </p:nvGrpSpPr>
        <p:grpSpPr>
          <a:xfrm>
            <a:off x="8629222" y="2824875"/>
            <a:ext cx="1386000" cy="967680"/>
            <a:chOff x="8629222" y="2824875"/>
            <a:chExt cx="1386000" cy="9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917AE1-8424-DB4F-8792-1D4C27D0A53C}"/>
                    </a:ext>
                  </a:extLst>
                </p14:cNvPr>
                <p14:cNvContentPartPr/>
                <p14:nvPr/>
              </p14:nvContentPartPr>
              <p14:xfrm>
                <a:off x="8629222" y="2824875"/>
                <a:ext cx="1249920" cy="810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917AE1-8424-DB4F-8792-1D4C27D0A5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93222" y="2788875"/>
                  <a:ext cx="132156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EC85EB-57E6-CF48-8C85-800495F66299}"/>
                    </a:ext>
                  </a:extLst>
                </p14:cNvPr>
                <p14:cNvContentPartPr/>
                <p14:nvPr/>
              </p14:nvContentPartPr>
              <p14:xfrm>
                <a:off x="9736222" y="3518955"/>
                <a:ext cx="279000" cy="27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EC85EB-57E6-CF48-8C85-800495F662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0222" y="3482955"/>
                  <a:ext cx="35064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DD236E-BCF0-C148-B429-A0E003024E12}"/>
              </a:ext>
            </a:extLst>
          </p:cNvPr>
          <p:cNvGrpSpPr/>
          <p:nvPr/>
        </p:nvGrpSpPr>
        <p:grpSpPr>
          <a:xfrm>
            <a:off x="6429982" y="2417715"/>
            <a:ext cx="492480" cy="310680"/>
            <a:chOff x="6429982" y="2417715"/>
            <a:chExt cx="49248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0F7858-028D-2647-BBDF-1C66F20C1F66}"/>
                    </a:ext>
                  </a:extLst>
                </p14:cNvPr>
                <p14:cNvContentPartPr/>
                <p14:nvPr/>
              </p14:nvContentPartPr>
              <p14:xfrm>
                <a:off x="6429982" y="2518515"/>
                <a:ext cx="44028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0F7858-028D-2647-BBDF-1C66F20C1F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94342" y="2482515"/>
                  <a:ext cx="511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B838EA-28F5-6146-823E-C20F51E6D56A}"/>
                    </a:ext>
                  </a:extLst>
                </p14:cNvPr>
                <p14:cNvContentPartPr/>
                <p14:nvPr/>
              </p14:nvContentPartPr>
              <p14:xfrm>
                <a:off x="6784222" y="2417715"/>
                <a:ext cx="138240" cy="31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B838EA-28F5-6146-823E-C20F51E6D5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8582" y="2382075"/>
                  <a:ext cx="20988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E6D549-619E-7246-8B0E-83BDA1922D9F}"/>
              </a:ext>
            </a:extLst>
          </p:cNvPr>
          <p:cNvGrpSpPr/>
          <p:nvPr/>
        </p:nvGrpSpPr>
        <p:grpSpPr>
          <a:xfrm>
            <a:off x="2381782" y="1143315"/>
            <a:ext cx="1064880" cy="4358160"/>
            <a:chOff x="2381782" y="1143315"/>
            <a:chExt cx="1064880" cy="43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CFDA9E-0AAE-904D-BF9C-AE588BB17A4A}"/>
                    </a:ext>
                  </a:extLst>
                </p14:cNvPr>
                <p14:cNvContentPartPr/>
                <p14:nvPr/>
              </p14:nvContentPartPr>
              <p14:xfrm>
                <a:off x="2381782" y="1143315"/>
                <a:ext cx="299160" cy="117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CFDA9E-0AAE-904D-BF9C-AE588BB17A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46142" y="1107315"/>
                  <a:ext cx="370800" cy="12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09AAFD-7B61-194B-8369-907349114BDC}"/>
                    </a:ext>
                  </a:extLst>
                </p14:cNvPr>
                <p14:cNvContentPartPr/>
                <p14:nvPr/>
              </p14:nvContentPartPr>
              <p14:xfrm>
                <a:off x="2569342" y="2638035"/>
                <a:ext cx="180360" cy="107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09AAFD-7B61-194B-8369-907349114B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3702" y="2602035"/>
                  <a:ext cx="252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782FAE4-7AE7-7C45-9C0A-EC8D7A81F363}"/>
                    </a:ext>
                  </a:extLst>
                </p14:cNvPr>
                <p14:cNvContentPartPr/>
                <p14:nvPr/>
              </p14:nvContentPartPr>
              <p14:xfrm>
                <a:off x="2660422" y="2590155"/>
                <a:ext cx="102240" cy="186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782FAE4-7AE7-7C45-9C0A-EC8D7A81F3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4782" y="2554155"/>
                  <a:ext cx="173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A1C26A-CB21-1D45-8898-49F2489DC2A1}"/>
                    </a:ext>
                  </a:extLst>
                </p14:cNvPr>
                <p14:cNvContentPartPr/>
                <p14:nvPr/>
              </p14:nvContentPartPr>
              <p14:xfrm>
                <a:off x="2590222" y="2175075"/>
                <a:ext cx="117720" cy="239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A1C26A-CB21-1D45-8898-49F2489DC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4582" y="2139075"/>
                  <a:ext cx="189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6846AE-3433-AB4D-93D1-252A6768BD66}"/>
                    </a:ext>
                  </a:extLst>
                </p14:cNvPr>
                <p14:cNvContentPartPr/>
                <p14:nvPr/>
              </p14:nvContentPartPr>
              <p14:xfrm>
                <a:off x="2563942" y="3011715"/>
                <a:ext cx="219960" cy="85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6846AE-3433-AB4D-93D1-252A6768BD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8302" y="2975715"/>
                  <a:ext cx="29160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4323BA9-FBF8-344A-919E-21D87BD29EA4}"/>
                    </a:ext>
                  </a:extLst>
                </p14:cNvPr>
                <p14:cNvContentPartPr/>
                <p14:nvPr/>
              </p14:nvContentPartPr>
              <p14:xfrm>
                <a:off x="2667262" y="2997675"/>
                <a:ext cx="171000" cy="338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4323BA9-FBF8-344A-919E-21D87BD29E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31622" y="2961675"/>
                  <a:ext cx="2426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ED6882-755C-7B4E-86EF-F8C39ED08807}"/>
                    </a:ext>
                  </a:extLst>
                </p14:cNvPr>
                <p14:cNvContentPartPr/>
                <p14:nvPr/>
              </p14:nvContentPartPr>
              <p14:xfrm>
                <a:off x="2514262" y="3301515"/>
                <a:ext cx="932400" cy="2199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ED6882-755C-7B4E-86EF-F8C39ED088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8262" y="3265875"/>
                  <a:ext cx="1004040" cy="22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C58A62-1EC1-0946-8CE0-9ED563DED348}"/>
              </a:ext>
            </a:extLst>
          </p:cNvPr>
          <p:cNvGrpSpPr/>
          <p:nvPr/>
        </p:nvGrpSpPr>
        <p:grpSpPr>
          <a:xfrm>
            <a:off x="4320742" y="2322315"/>
            <a:ext cx="499320" cy="291960"/>
            <a:chOff x="4320742" y="2322315"/>
            <a:chExt cx="4993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CEA491-86A1-9D4E-9DE8-07F026FB1071}"/>
                    </a:ext>
                  </a:extLst>
                </p14:cNvPr>
                <p14:cNvContentPartPr/>
                <p14:nvPr/>
              </p14:nvContentPartPr>
              <p14:xfrm>
                <a:off x="4320742" y="2420595"/>
                <a:ext cx="448560" cy="5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CEA491-86A1-9D4E-9DE8-07F026FB10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84742" y="2384955"/>
                  <a:ext cx="520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F2C563-2CA1-1F49-A784-F358ECDFC90D}"/>
                    </a:ext>
                  </a:extLst>
                </p14:cNvPr>
                <p14:cNvContentPartPr/>
                <p14:nvPr/>
              </p14:nvContentPartPr>
              <p14:xfrm>
                <a:off x="4674982" y="2322315"/>
                <a:ext cx="145080" cy="291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F2C563-2CA1-1F49-A784-F358ECDFC9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38982" y="2286315"/>
                  <a:ext cx="216720" cy="363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26E4333-0309-334A-9856-B8EFB508E812}"/>
              </a:ext>
            </a:extLst>
          </p:cNvPr>
          <p:cNvSpPr/>
          <p:nvPr/>
        </p:nvSpPr>
        <p:spPr>
          <a:xfrm>
            <a:off x="4844530" y="2055486"/>
            <a:ext cx="1609920" cy="371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Queue (Topic)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75E090-C374-0642-828C-AC542EA1CA43}"/>
              </a:ext>
            </a:extLst>
          </p:cNvPr>
          <p:cNvSpPr/>
          <p:nvPr/>
        </p:nvSpPr>
        <p:spPr>
          <a:xfrm>
            <a:off x="4820062" y="3647665"/>
            <a:ext cx="1609920" cy="371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Tech Topic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382491-9673-4547-98A3-76F2A524A96E}"/>
              </a:ext>
            </a:extLst>
          </p:cNvPr>
          <p:cNvSpPr/>
          <p:nvPr/>
        </p:nvSpPr>
        <p:spPr>
          <a:xfrm>
            <a:off x="4844530" y="4200055"/>
            <a:ext cx="1609920" cy="371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Covid Topic</a:t>
            </a:r>
          </a:p>
        </p:txBody>
      </p:sp>
    </p:spTree>
    <p:extLst>
      <p:ext uri="{BB962C8B-B14F-4D97-AF65-F5344CB8AC3E}">
        <p14:creationId xmlns:p14="http://schemas.microsoft.com/office/powerpoint/2010/main" val="271001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95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2021-10-04T10:16:14Z</dcterms:created>
  <dcterms:modified xsi:type="dcterms:W3CDTF">2021-10-05T10:50:32Z</dcterms:modified>
</cp:coreProperties>
</file>