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8T10:36:33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1687 421 24575,'-71'-5'0,"5"2"0,-30 11 0,-2 3 0,21-7 0,12 9 0,-10 7 0,11 5 0,20 6 0,4 9 0,-15 25 0,-6 14 0,4-5 0,-3-1 0,3 2 0,8-2 0,1 7 0,1-2 0,8-12 0,1-2 0,2 0 0,2-3 0,1 0 0,-1 5 0,-2 8 0,-4 8 0,2 0 0,4-7-854,5-10 0,3-5 0,2 3 854,-3 14 0,1 2 0,6-6 0,5-6 0,5-1-237,5-1 1,2 7-1,1 0 237,-1 1 0,-1 1 0,3 4 0,3-2 0,1 5 0,2 0 0,2-3-972,5 11 0,2-3 0,2-1 972,0 0 0,3 0 0,7 1 0,4-8 0,7 1 0,2 0 0,-1-6 0,-2-2 0,0-5 0,6 7 0,1 0 0,6 7 0,3 4 0,1-2 0,0-7-260,0-3 0,-1-7 0,5 1 1,14 11 259,-18-22 0,9 7 0,6 4 0,6 5 0,4 2 0,2 2 0,2 0 0,-1 0 0,-2-3 0,-3-3 0,-5-5 0,-6-5-447,6 4 1,-6-5 0,-4-5 0,-1-1 0,1 1 0,5 2 0,6 6 446,-7-6 0,6 5 0,3 4 0,4 3 0,2 1 0,1 0 0,0 0 0,-2-3 0,-2-2 0,-4-5 0,-5-6 0,-5-6-379,16 9 1,-9-11-1,-4-5 1,2 1 0,7 5 378,2 4 0,5 4 0,3 2 0,2 1 0,0-1 0,-2-1 0,-3-4-268,-1-2 1,-3-4-1,-1-1 1,1 0 0,1 1-1,4 3 268,-7-3 0,2 3 0,3 1 0,1 1 0,0 0 0,-1-2 0,-3-2 0,-3-3-234,16 7 1,-4-5 0,-2-1 0,2-1 0,6 4 233,-17-10 0,2 2 0,3 0 0,1 1 0,2 0 0,1-1 0,1-1 0,-1-2 0,3-1 0,0-1 0,0-1 0,2-2 0,1 1 0,1-1 0,2 0 0,2 0 0,-6-3 0,3 1 0,1 0 0,3 0 0,0 0 0,1-1 0,-1-1 0,-1 0 0,-1-2 0,-3-1 0,-1-2 0,-2 0 0,-1-1 0,0-1 0,-1-1 0,0-1 0,0-1 0,1-1 0,1 0 0,2-1 0,0-1 0,1-1 0,-1-1 0,1-1 0,1 0 0,0-1 0,2-1 0,0 1-79,-2-2 0,3-1 1,2-1-1,0 0 1,1 0-1,-1-1 1,-2 0-1,-1-1 1,-3 1-1,-4 0 79,11 0 0,-4 1 0,-4-1 0,-1 0 0,0-1 0,2 0 0,4 0 0,-7 0 0,5-1 0,3 1 0,1-1 0,-1-1 0,-3 1 0,-3-1 0,-7-1 0,-8 0 0,21-1 0,-13-1 0,-3-1 0,4-2-21,-3-3 0,4-2 0,0-1 0,-3-1 1,-4 1 20,21-1 0,-5-1 0,0-3 264,-14-2 1,2-2 0,-2-2 0,-7 3-265,19-5 0,3-3 0,-22 3 0,11-6 0,3-1 0,-3 0 0,-10 4 0,-3 1 0,-8 2 0,7-2 0,17-6 0,8-2 0,3-2 0,-7-1 609,-18 3 1,-4 0 0,-2-1 0,2 1-610,0 2 0,1 1 0,0-1 0,4-1 0,0-2 0,4-2 0,1-2 0,0 1 0,-3 2 0,9-4 0,-1 2 0,-1-1 0,3-1 0,-8 1 0,4-1 0,-1-2 0,-1 1 0,-4 2 0,0-3 0,-3 1 0,-3 0 0,2 1 522,1 1 1,2-1-1,-3 1 1,-6 1-523,1-6 0,-6 2 0,-6 3 0,-5 2 0,-1 0 1092,4-6 0,4-5 0,1-4-1038,6-12 1,0-4-1,-1 1-54,-8 8 0,-2 2 0,2-5 0,-4 1 0,3-6 0,0 0 0,-6 6 323,-4 6 1,-4 5 0,1-1-324,3-2 0,1 0 0,-2-1 0,18-27 0,-3 3 0,-15 28 0,1-4 15,-4-3 0,4-9 0,1-2 1,-6 9-16,7-6 0,-2 1 917,2-2 0,3-5 0,-8 7-917,-14 15 0,-4 4 0,5-3 0,-2 0 0,7-32 0,4-5 0,-13 26 0,0-3 0,-1-3 0,1-4 0,-4 7 0,1-4 0,-2 4 1159,0-5 1,-1-1-1160,0-3 0,2-5 0,-4 4 0,-2 1 0,-1-2-655,5-10 0,4-9 0,-4 7 655,-4 4 0,-3-1 0,-3 11 0,0-8 0,-1-1 0,-1 4 0,-2-3 0,-1 4 0,-4-3 0,-3-15 0,-4-3 0,-2 2-177,-1 13 0,-3 2 1,-5 4 176,-5 11 0,-5 3 0,1 0 0,1-1 0,1 1 0,-4-5 0,-7-7 0,-5-6 0,-1 0 0,1 4 0,-4-5 0,0 5 0,0-1 0,-3-7 0,0 1 0,-1 5 0,3 16 0,1 4 0,5 10 0,-17-18 0,3 7 0,1 2 0,-1 2 0,16 15 0,-2 0 0,-6-1 0,0 2 0,-27-20 0,11 9 0,-9-1 0,15 17 0,-4 3 0,-4 0 0,-10-3 0,-4 0 0,-2 1 404,0 0 0,-1 2 0,-5 1-404,7 7 0,-5 1 0,-1 1 0,1 1-820,4 0 1,0 0 0,0 1 0,0 0 468,1 2 0,3 0 0,-6-1 0,-10-1 351,9 2 0,-10-2 0,-7 0 0,-4-2 0,-2 1 0,2 0 0,6 2 0,7 2 0,-9-1 0,9 2 0,2 2 0,-3-1 0,-10-1 0,17 2 0,-7-2 0,-5 0 0,-3 0 0,-1 0 0,2 0 0,2 1 0,7 1 0,7 2 0,-11-1 0,8 2 0,5 1 0,-1 0 0,-5 1 0,-1 0 0,-4 1 0,-2 0 0,2 1 0,2 0 0,6 0 0,-6 1 0,9 1 0,-4 0 0,-13 0 0,22 1 0,-10 0 0,-6 1 0,-5-1 0,-4 1 0,-1 0 0,1 0 0,3 0 0,4 1 0,7 0 0,-6 1 0,7 0 0,3 1 0,2 0 0,-2 0 0,-5 0 0,-5 0 0,10 0 0,-6 0 0,-3-1 0,-2 1 0,-3 0 0,0 1 0,0-1 0,1 0 0,3 1 0,4 0 0,4 0 0,-15 2 0,5 0 0,3 0 0,2 1 0,1-1 0,-2 2 0,-2-1 0,4 1 0,-2 0 0,-1 0 0,-1 1 0,2-1 0,2 1 0,2-1 0,5 0 0,-15 1 0,5 0 0,3-1 0,0 1 0,-5 0 0,-2 0 0,-4 2 0,-3-1 0,2 0 0,5 0 0,7-2-265,0 0 1,8-1-1,2 0 1,-5-1 264,6 0 0,-4 0 0,-1-1 0,2 1 0,5-2 0,-21 1 0,5-1 0,-3-1 0,7-1 0,-4-1 0,1 0 0,8-1-247,11 1 0,6 0 0,-6 0 247,-13 0 0,-10 0 0,1 0 0,10 0 0,-15 0 0,3 0 0,11 0 0,-5 0 0,9 0 0,11 0 0,1 0 0,-4 0 0,-6 0 0,8 0 0,11 0 0,-3 0 0,-14 1 0,-16 1 0,-2 0 0,12 0 0,-7 2 0,1 0 0,15 0 0,-10 0 0,3 0 0,13-1 0,8 2 0,7-2 0,-3 1 0,3-1 936,-32-3-936,11 0 0,-5 0 1638,12 0 0,-1 0-1083,-21 0 1,3 0-556,-13 0 1008,42 0 1,-2 0-1009,-10 0 0,3 0 0,-26 0 0,35 0 0,4 0 1197,-4 0-1197,2 0 0,-36 0 0,4 0 0,1 0 0,-2 0 0,-9 0 0,-1 0 0,5 0 0,30 0 0,-4 0 0,4 0 0,23 0 0,-28 0 0,57 0 0,-7 0 0,4-3 0,-25 2 0,12-2 0,-17 3 0,-4 0 0,21 4 0,-17 5 0,30-3 0,6 2 0,10-4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24:57.13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4189 9366 24575,'-76'0'0,"21"-5"0,-6-3 0,-13 1 0,-2-2 0,7-2 0,2 0 0,11 1 0,1-1 0,-8-7 0,2-2 0,-30-11 0,33 10 0,-1-4 0,10 1 0,1-3 0,-6-7 0,2 0 0,8 7 0,1 0 0,-13-16 0,4 0 0,-4-3 0,-5-20 0,24 28 0,1 1 0,-10-24 0,7 5 0,-10-17 0,-1-2 0,9 13 0,9 11 0,0-1 0,-9-12 0,-8-15 0,1 3 0,14 19 0,4 5 0,0 0 0,1 2 0,2 8 0,-10-16 0,-1 0 0,7 17 0,-8-12 0,1 2 0,14 24 0,-10-20 0,14 20 0,-1-4 0,-11-13 0,-24-22 0,9 7 0,0 2 0,-6-18 0,30 39 0,-5-12 0,0-2 0,1 1 0,5-8 0,-1-6 0,1 12 0,2 0 0,2-5 0,0-3 0,-11-23 0,0 0 0,13 23 0,0 0 0,-12-32 0,0 0 0,10 37 0,0-4 0,0-14 0,-2-14 0,-1-3 0,2 8 0,1 10 0,1 5 0,-1-4 0,1-4 0,-1-6 0,1 0 0,0 6 0,0-2 0,1 5 0,3 11 0,-4-15 0,-1-1 0,-5-15 0,4 14 0,-3-7 0,3 18 0,-3-10 0,4 14 0,2 5 0,-8-17 0,7 31 0,-8-52 0,-1 40 0,1-41 0,2 31 0,1 3 0,2-8 0,1 10 0,-1 1 0,2-13 0,-2-9 0,2-11 0,-1-3 0,8 44 0,0 0 0,-5-39 0,2 10 0,2 40 0,0-32 0,1 34 0,-5-31 0,-1-3 0,0 15 0,0-3 0,-4-13 0,4 13 0,-1 1 0,-7-16 0,-1 0 0,3 15 0,-2-12 0,0 0 0,2 15 0,2-3 0,2 3 0,11 24 0,-10-23 0,17 38 0,-4-13 0,1-2 0,2 6 0,-2-14 0,4 26 0,0-2 0,0 8 0,0-3 0,0 2 0,-4-18 0,3 15 0,-3-15 0,4 19 0,0-7 0,0 3 0,0 0 0,4 5 0,5 4 0,-6 4 0,1-7 0,-12 2 0,-2-41 0,4 10 0,0-23 0,6 17 0,0-4 0,0 12 0,0 0 0,0 13 0,3 4 0,3-8 0,14-20 0,-1-8 0,4 0 0,8-36 0,-7 42 0,4-21 0,-9 38 0,9-3 0,-9 9 0,18-13 0,18-8 0,-23 15 0,38-16 0,11-1 0,-29 20 0,1 2 0,19-14 0,2 1 0,-7 11 0,-5 5 0,5 0 0,26-3 0,-31 6 0,16 3 0,-6-1 0,15-4 0,-6 4 0,-5 3 0,5 2 0,9-3 0,15-4 0,1 2 0,-18 4 0,-13 5 0,-3 3 0,10-3 0,8 1 0,-14 2 0,15 5 0,-23-2 0,10-1 0,-9 1 0,28 0 0,-20 0 0,14-1 0,-8 1 0,-10 2 0,-3 0 0,11 3 0,-1 1 0,-19-2 0,2 3 0,5 5 0,7 3 0,-1 0 0,-1-1 0,0-1 0,3 0 0,11 2 0,3 1 0,-1 0 0,0-2 0,0 1 0,-2-1 0,-11-1 0,-1 0 0,-2 0-348,22 6 1,4 1 347,-8-2 0,6 1 0,-10-2 0,-17-1 0,5 1 0,5 2 0,17 3 0,8 2 0,-1-1 0,-9-1 0,-8-3 0,-7-2 0,1 1 0,6 1-348,-7-1 1,7 2-1,2 1 1,1 0-1,-4 0 1,-7-2 347,6 2 0,-6 0 0,-2-1 0,-2 0 0,17 3 0,-2 0 0,1 1-338,-15-2 0,1 1 0,0-1 0,-2 0 338,15 2 0,-1 0 0,-3-1 0,-8 0 0,-3 0 0,-5-3 0,4-2 0,-6-1-73,-9 3 0,-4-2 73,36 2 0,6 6 0,-1 1 0,-14-6-39,-14-5 0,11 1 0,-8-2 39,-15-5 0,-2-1 947,34 3 1,2-1-948,-23-5 0,-2 0 0,6 3 0,-3-1 0,-19-5 0,3-1 495,19 2 1,12 1 0,-5-2-496,5 0 0,1-2 0,-6 1 0,6 0 0,-7 0 432,-4 0 1,-6 0-433,-7 0 0,-4 0 0,11 0 49,-6-5 0,13-4 1,-4 0-50,1-1 0,0-2 0,-4 1 0,4 0 0,-6 1 0,-2-3 0,-9 3 0,5 4 0,13 2 0,-43 4 0,20 0 0,-37 0 0,2 0 0,4 0 0,0 0 0,-3 0 0,-2 0 0,3 0 0,-2 0 0,0 0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2:24:58.48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24575,'50'0'0,"1"0"0,11 7 0,6 0 0,-9-3 0,0 1 0,11 5 0,2 1 0,1 0 0,-9 0 0,-18-2 0,34 5 0,-63-10 0,2 1 0,-6 4 0,-4-1 0,-12 13 0,-5-4 0,-18 43 0,-15 39 0,-3 9 0,10-21 0,9-26 0,2 2 0,-5 17 0,-7 24 0,0 6 0,4-10 0,11-27 0,10 4 0,0-3 0,3-6 0,7-25 0,-5-4 0,4-6 0,-4-10 0,5-11 0,0-2 0,0-4 0,0-7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51B0-6A5B-6445-9CF4-8942A990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0D719-75EB-4E47-BE47-8DDBBA2D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1CFE-260F-3144-9BB6-A7F85935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49A6-2BCA-CB47-B60A-1E36246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8DDB-AA0D-9348-9633-A09AD79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26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E493-21B4-B542-8CFB-7FDC69F6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7F745-9646-BA4C-8507-0C7E4A8D1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7324-7406-F34C-9237-A524BD88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AA0E-D653-6F41-BC25-57A0B7CE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186D-0228-1E4B-B2FA-AB235EFD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970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302B4-AB1B-564A-A5D3-1ED8AFC8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F8DC6-940E-DF41-8FEB-853B711D1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5D09-322F-1E4B-BC77-18C0513F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2E1A-0DEB-8547-B6D0-734736EB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3F30-C320-8845-808A-0526EC9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2303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EF9B-C0D8-CC4A-B132-B285758A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433A-4276-384C-8785-B3263E87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3FDC-592A-0E40-8891-087F79B1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8464-C452-9C4B-AF5B-21BEF42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7D76-1090-FD40-AFE4-F91E6C5F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7431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12A-F4CB-1943-84F3-ADF388FB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F279-1736-1541-9126-6D96B154E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DA38-6C5E-974F-9EBD-6815E335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23F3-AD09-A04A-AAC1-CD0A827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4609-0BD9-9C4F-8686-0CE6E0E6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74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7A32-A2DB-8643-976E-A7B7AE00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291D-86AD-0548-88B0-F0555991B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721AD-597A-0340-9B99-0E6976E7F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9A19-F032-E646-9F77-5E89FE61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C266-5412-2543-A99D-E3FD90F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53DA-0877-7042-B348-41BFC94C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9528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1B8E-6D53-4F41-BC8C-97BFF87D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C749D-BE98-5042-A96F-9D0A62C6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0695D-64D5-A14F-B1DE-C3FC5408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B317-9B8B-4949-B823-BAD7DF3FE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6A6EB-06C7-9F4F-BC8C-BF38743CC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1DFB0-60A6-614F-BA6E-B9FE7B60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50213-1DCD-B049-A79D-1141395B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ACDE9-2458-BA46-9EE9-AD3F5927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402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475B-89C4-BA4A-9B9C-D83B6571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07731-9557-2F46-B19A-867FA7A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BA055-95E0-A046-8120-08208F00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584AB-2522-5149-9F34-57D6E23B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4717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F6CD1-FA67-D047-9215-D44102D2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CFB3-B795-E44C-94E8-5C049966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A336-1F47-6849-8741-E36FC12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15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60FC-315F-E54E-B4A6-8B0423DF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7AA9-3805-7D46-866A-A9DFB1AD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E8701-F63E-1D4C-AD41-DB914655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DB02-9034-1B42-A11B-062C6519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C66A-7A60-FD46-BCC7-015C4009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9C4C-504A-4741-ACA9-C115EC10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236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E549-85A0-4745-B7D3-5D4E2D00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E93CF-FBD1-354D-BEC2-C9CE1C0F9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4BDD-259C-CB46-AB42-7435C4F34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1D2A-956C-D347-93F6-D7229F09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5A4C-F7FF-C747-9BBF-06783D48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28BD-0168-CF4D-AFFE-A261FB4C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55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82CD2-32B3-BA4E-8EF7-D47A15B9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396F-0EF8-A344-950D-F907EF02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F539-7C0B-064D-8DCA-C0796DAFC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3200-695C-0F4C-ACEB-D68ACE86B34B}" type="datetimeFigureOut">
              <a:rPr lang="en-TR" smtClean="0"/>
              <a:t>28.06.2021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44E-E896-0849-8136-0C06B2FF2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04AD-5D6A-2E4F-AFF2-FE9F6E85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F02F-751C-904C-B948-8877353793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00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7211DA-BC40-7D40-AABB-9353E54D9077}"/>
              </a:ext>
            </a:extLst>
          </p:cNvPr>
          <p:cNvSpPr/>
          <p:nvPr/>
        </p:nvSpPr>
        <p:spPr>
          <a:xfrm>
            <a:off x="525854" y="696471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Name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75201-5A98-1349-8B57-0B6B4A416631}"/>
              </a:ext>
            </a:extLst>
          </p:cNvPr>
          <p:cNvSpPr/>
          <p:nvPr/>
        </p:nvSpPr>
        <p:spPr>
          <a:xfrm>
            <a:off x="242950" y="4249385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EA258-D219-334D-90CF-B8432200BBD2}"/>
              </a:ext>
            </a:extLst>
          </p:cNvPr>
          <p:cNvSpPr/>
          <p:nvPr/>
        </p:nvSpPr>
        <p:spPr>
          <a:xfrm>
            <a:off x="2303813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1C5A6-0E38-704E-90C3-F7657F0B9FC6}"/>
              </a:ext>
            </a:extLst>
          </p:cNvPr>
          <p:cNvSpPr/>
          <p:nvPr/>
        </p:nvSpPr>
        <p:spPr>
          <a:xfrm>
            <a:off x="4364676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33F69-A898-D34E-BEA6-FC1026AB2130}"/>
              </a:ext>
            </a:extLst>
          </p:cNvPr>
          <p:cNvSpPr/>
          <p:nvPr/>
        </p:nvSpPr>
        <p:spPr>
          <a:xfrm>
            <a:off x="4517076" y="44017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D5CE7-CEC4-554D-ADFC-81493FAD5144}"/>
              </a:ext>
            </a:extLst>
          </p:cNvPr>
          <p:cNvSpPr/>
          <p:nvPr/>
        </p:nvSpPr>
        <p:spPr>
          <a:xfrm>
            <a:off x="4669476" y="45541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E524-E9B5-B549-8971-ACE464E8D9DC}"/>
              </a:ext>
            </a:extLst>
          </p:cNvPr>
          <p:cNvSpPr/>
          <p:nvPr/>
        </p:nvSpPr>
        <p:spPr>
          <a:xfrm>
            <a:off x="4821876" y="47065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5F9EBB-5296-3641-98CC-F7DBFCB92E98}"/>
              </a:ext>
            </a:extLst>
          </p:cNvPr>
          <p:cNvSpPr/>
          <p:nvPr/>
        </p:nvSpPr>
        <p:spPr>
          <a:xfrm>
            <a:off x="4974276" y="48589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5BDF1-F89D-F744-8F21-E42516C8E7E1}"/>
              </a:ext>
            </a:extLst>
          </p:cNvPr>
          <p:cNvSpPr/>
          <p:nvPr/>
        </p:nvSpPr>
        <p:spPr>
          <a:xfrm>
            <a:off x="5126676" y="5011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173F8-7C54-E54B-9D8B-A7C75F0BB3ED}"/>
              </a:ext>
            </a:extLst>
          </p:cNvPr>
          <p:cNvSpPr/>
          <p:nvPr/>
        </p:nvSpPr>
        <p:spPr>
          <a:xfrm>
            <a:off x="5279076" y="51637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5EE31-695B-6F4B-88BB-225A29A22C6A}"/>
              </a:ext>
            </a:extLst>
          </p:cNvPr>
          <p:cNvSpPr/>
          <p:nvPr/>
        </p:nvSpPr>
        <p:spPr>
          <a:xfrm>
            <a:off x="5431476" y="53161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C9F97B-6F42-994D-9118-64FFB7BC3AF7}"/>
              </a:ext>
            </a:extLst>
          </p:cNvPr>
          <p:cNvSpPr/>
          <p:nvPr/>
        </p:nvSpPr>
        <p:spPr>
          <a:xfrm>
            <a:off x="3821751" y="709525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Resource Manager</a:t>
            </a:r>
          </a:p>
          <a:p>
            <a:pPr algn="ctr"/>
            <a:r>
              <a:rPr lang="en-TR" dirty="0"/>
              <a:t>YARN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BEA5D3-646F-CD43-B6A6-9C7445B613E1}"/>
                  </a:ext>
                </a:extLst>
              </p14:cNvPr>
              <p14:cNvContentPartPr/>
              <p14:nvPr/>
            </p14:nvContentPartPr>
            <p14:xfrm>
              <a:off x="37510" y="113858"/>
              <a:ext cx="6947640" cy="339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BEA5D3-646F-CD43-B6A6-9C7445B61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0" y="77858"/>
                <a:ext cx="7019280" cy="3466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340880-0B2D-5640-BF51-4E0E5B532BE9}"/>
              </a:ext>
            </a:extLst>
          </p:cNvPr>
          <p:cNvSpPr txBox="1"/>
          <p:nvPr/>
        </p:nvSpPr>
        <p:spPr>
          <a:xfrm>
            <a:off x="7160821" y="285588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142401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A75201-5A98-1349-8B57-0B6B4A416631}"/>
              </a:ext>
            </a:extLst>
          </p:cNvPr>
          <p:cNvSpPr/>
          <p:nvPr/>
        </p:nvSpPr>
        <p:spPr>
          <a:xfrm>
            <a:off x="453984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EA258-D219-334D-90CF-B8432200BBD2}"/>
              </a:ext>
            </a:extLst>
          </p:cNvPr>
          <p:cNvSpPr/>
          <p:nvPr/>
        </p:nvSpPr>
        <p:spPr>
          <a:xfrm>
            <a:off x="2349211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1C5A6-0E38-704E-90C3-F7657F0B9FC6}"/>
              </a:ext>
            </a:extLst>
          </p:cNvPr>
          <p:cNvSpPr/>
          <p:nvPr/>
        </p:nvSpPr>
        <p:spPr>
          <a:xfrm>
            <a:off x="4364676" y="4249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33F69-A898-D34E-BEA6-FC1026AB2130}"/>
              </a:ext>
            </a:extLst>
          </p:cNvPr>
          <p:cNvSpPr/>
          <p:nvPr/>
        </p:nvSpPr>
        <p:spPr>
          <a:xfrm>
            <a:off x="4517076" y="44017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D5CE7-CEC4-554D-ADFC-81493FAD5144}"/>
              </a:ext>
            </a:extLst>
          </p:cNvPr>
          <p:cNvSpPr/>
          <p:nvPr/>
        </p:nvSpPr>
        <p:spPr>
          <a:xfrm>
            <a:off x="4669476" y="45541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E524-E9B5-B549-8971-ACE464E8D9DC}"/>
              </a:ext>
            </a:extLst>
          </p:cNvPr>
          <p:cNvSpPr/>
          <p:nvPr/>
        </p:nvSpPr>
        <p:spPr>
          <a:xfrm>
            <a:off x="4821876" y="47065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5F9EBB-5296-3641-98CC-F7DBFCB92E98}"/>
              </a:ext>
            </a:extLst>
          </p:cNvPr>
          <p:cNvSpPr/>
          <p:nvPr/>
        </p:nvSpPr>
        <p:spPr>
          <a:xfrm>
            <a:off x="4974276" y="48589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5BDF1-F89D-F744-8F21-E42516C8E7E1}"/>
              </a:ext>
            </a:extLst>
          </p:cNvPr>
          <p:cNvSpPr/>
          <p:nvPr/>
        </p:nvSpPr>
        <p:spPr>
          <a:xfrm>
            <a:off x="5126676" y="50113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173F8-7C54-E54B-9D8B-A7C75F0BB3ED}"/>
              </a:ext>
            </a:extLst>
          </p:cNvPr>
          <p:cNvSpPr/>
          <p:nvPr/>
        </p:nvSpPr>
        <p:spPr>
          <a:xfrm>
            <a:off x="5279076" y="51637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 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5EE31-695B-6F4B-88BB-225A29A22C6A}"/>
              </a:ext>
            </a:extLst>
          </p:cNvPr>
          <p:cNvSpPr/>
          <p:nvPr/>
        </p:nvSpPr>
        <p:spPr>
          <a:xfrm>
            <a:off x="5431476" y="5316183"/>
            <a:ext cx="1638795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Worker Node</a:t>
            </a:r>
          </a:p>
          <a:p>
            <a:pPr algn="ctr"/>
            <a:r>
              <a:rPr lang="en-TR" dirty="0"/>
              <a:t>+</a:t>
            </a:r>
          </a:p>
          <a:p>
            <a:pPr algn="ctr"/>
            <a:r>
              <a:rPr lang="en-TR" dirty="0"/>
              <a:t>Data Node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C9F97B-6F42-994D-9118-64FFB7BC3AF7}"/>
              </a:ext>
            </a:extLst>
          </p:cNvPr>
          <p:cNvSpPr/>
          <p:nvPr/>
        </p:nvSpPr>
        <p:spPr>
          <a:xfrm>
            <a:off x="846488" y="555145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 ( M</a:t>
            </a:r>
            <a:r>
              <a:rPr lang="en-US" dirty="0"/>
              <a:t>a</a:t>
            </a:r>
            <a:r>
              <a:rPr lang="en-TR" dirty="0"/>
              <a:t>ster Node )</a:t>
            </a:r>
          </a:p>
          <a:p>
            <a:pPr algn="ctr"/>
            <a:r>
              <a:rPr lang="en-TR" dirty="0"/>
              <a:t>Name Node</a:t>
            </a:r>
          </a:p>
          <a:p>
            <a:pPr algn="ctr"/>
            <a:r>
              <a:rPr lang="en-TR" dirty="0"/>
              <a:t>Resource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78BB27-42FC-A049-970F-299A66970B72}"/>
              </a:ext>
            </a:extLst>
          </p:cNvPr>
          <p:cNvSpPr/>
          <p:nvPr/>
        </p:nvSpPr>
        <p:spPr>
          <a:xfrm>
            <a:off x="3942608" y="555144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 ( M</a:t>
            </a:r>
            <a:r>
              <a:rPr lang="en-US" dirty="0"/>
              <a:t>a</a:t>
            </a:r>
            <a:r>
              <a:rPr lang="en-TR" dirty="0"/>
              <a:t>ster Node )</a:t>
            </a:r>
          </a:p>
          <a:p>
            <a:pPr algn="ctr"/>
            <a:r>
              <a:rPr lang="en-TR" dirty="0"/>
              <a:t>Name Node</a:t>
            </a:r>
          </a:p>
          <a:p>
            <a:pPr algn="ctr"/>
            <a:r>
              <a:rPr lang="en-TR" dirty="0"/>
              <a:t>Resource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AC5728-BE0A-B348-A485-AB78EBD50705}"/>
              </a:ext>
            </a:extLst>
          </p:cNvPr>
          <p:cNvSpPr/>
          <p:nvPr/>
        </p:nvSpPr>
        <p:spPr>
          <a:xfrm>
            <a:off x="7070271" y="532572"/>
            <a:ext cx="29146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 ( M</a:t>
            </a:r>
            <a:r>
              <a:rPr lang="en-US" dirty="0"/>
              <a:t>a</a:t>
            </a:r>
            <a:r>
              <a:rPr lang="en-TR" dirty="0"/>
              <a:t>ster Node )</a:t>
            </a:r>
          </a:p>
          <a:p>
            <a:pPr algn="ctr"/>
            <a:r>
              <a:rPr lang="en-TR" dirty="0"/>
              <a:t>Name Node</a:t>
            </a:r>
          </a:p>
          <a:p>
            <a:pPr algn="ctr"/>
            <a:r>
              <a:rPr lang="en-TR" dirty="0"/>
              <a:t>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40344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C5BA76-888A-CD4C-B25E-87D7887395A0}"/>
              </a:ext>
            </a:extLst>
          </p:cNvPr>
          <p:cNvSpPr/>
          <p:nvPr/>
        </p:nvSpPr>
        <p:spPr>
          <a:xfrm>
            <a:off x="1564760" y="5038103"/>
            <a:ext cx="213570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A9A59-0803-014A-BF1A-B8D2D61E20C7}"/>
              </a:ext>
            </a:extLst>
          </p:cNvPr>
          <p:cNvSpPr/>
          <p:nvPr/>
        </p:nvSpPr>
        <p:spPr>
          <a:xfrm>
            <a:off x="1564760" y="4551213"/>
            <a:ext cx="2135703" cy="486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File System (extfs)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EED27-F3C0-A84B-AB99-A126A8DEEEF7}"/>
              </a:ext>
            </a:extLst>
          </p:cNvPr>
          <p:cNvSpPr/>
          <p:nvPr/>
        </p:nvSpPr>
        <p:spPr>
          <a:xfrm>
            <a:off x="1564759" y="4064323"/>
            <a:ext cx="2135703" cy="486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(CentOS, Ubuntu , Suse .. </a:t>
            </a:r>
            <a:r>
              <a:rPr lang="en-US" dirty="0"/>
              <a:t>V</a:t>
            </a:r>
            <a:r>
              <a:rPr lang="en-TR" dirty="0"/>
              <a:t>s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B0E28-683A-CD4E-979D-C4E9751BB0EE}"/>
              </a:ext>
            </a:extLst>
          </p:cNvPr>
          <p:cNvSpPr/>
          <p:nvPr/>
        </p:nvSpPr>
        <p:spPr>
          <a:xfrm>
            <a:off x="1564758" y="3577433"/>
            <a:ext cx="2135703" cy="4868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JVM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9AE2F-03F2-8C4F-875F-0164C35E7E58}"/>
              </a:ext>
            </a:extLst>
          </p:cNvPr>
          <p:cNvSpPr/>
          <p:nvPr/>
        </p:nvSpPr>
        <p:spPr>
          <a:xfrm>
            <a:off x="1564757" y="2942111"/>
            <a:ext cx="9279451" cy="4868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HDFS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3C8A8-C45A-C34E-9510-1EA68F101730}"/>
              </a:ext>
            </a:extLst>
          </p:cNvPr>
          <p:cNvSpPr/>
          <p:nvPr/>
        </p:nvSpPr>
        <p:spPr>
          <a:xfrm>
            <a:off x="3946010" y="5070570"/>
            <a:ext cx="213570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4C394-F003-ED4C-9ED9-0161E7BF0DF9}"/>
              </a:ext>
            </a:extLst>
          </p:cNvPr>
          <p:cNvSpPr/>
          <p:nvPr/>
        </p:nvSpPr>
        <p:spPr>
          <a:xfrm>
            <a:off x="3946010" y="4583680"/>
            <a:ext cx="2135703" cy="486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File System (extfs)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FB75D5-B39C-0A4F-B500-2D9C06A72059}"/>
              </a:ext>
            </a:extLst>
          </p:cNvPr>
          <p:cNvSpPr/>
          <p:nvPr/>
        </p:nvSpPr>
        <p:spPr>
          <a:xfrm>
            <a:off x="3946009" y="4096790"/>
            <a:ext cx="2135703" cy="486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(CentOS, Ubuntu , Suse .. </a:t>
            </a:r>
            <a:r>
              <a:rPr lang="en-US" dirty="0"/>
              <a:t>V</a:t>
            </a:r>
            <a:r>
              <a:rPr lang="en-TR" dirty="0"/>
              <a:t>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8C397-A3A9-4941-B81D-B293E89805BB}"/>
              </a:ext>
            </a:extLst>
          </p:cNvPr>
          <p:cNvSpPr/>
          <p:nvPr/>
        </p:nvSpPr>
        <p:spPr>
          <a:xfrm>
            <a:off x="3946008" y="3609900"/>
            <a:ext cx="2135703" cy="4868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69A70F-0D7A-0344-B790-A64FD5FC1368}"/>
              </a:ext>
            </a:extLst>
          </p:cNvPr>
          <p:cNvSpPr/>
          <p:nvPr/>
        </p:nvSpPr>
        <p:spPr>
          <a:xfrm>
            <a:off x="6327259" y="5070570"/>
            <a:ext cx="213570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Hardware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3321F-B460-AC42-904C-9A8F49DD85BD}"/>
              </a:ext>
            </a:extLst>
          </p:cNvPr>
          <p:cNvSpPr/>
          <p:nvPr/>
        </p:nvSpPr>
        <p:spPr>
          <a:xfrm>
            <a:off x="6327259" y="4583680"/>
            <a:ext cx="2135703" cy="486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File System (extfs)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147EA-938B-0A40-845A-C86AB881F560}"/>
              </a:ext>
            </a:extLst>
          </p:cNvPr>
          <p:cNvSpPr/>
          <p:nvPr/>
        </p:nvSpPr>
        <p:spPr>
          <a:xfrm>
            <a:off x="6327258" y="4096790"/>
            <a:ext cx="2135703" cy="486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(CentOS, Ubuntu , Suse .. </a:t>
            </a:r>
            <a:r>
              <a:rPr lang="en-US" dirty="0"/>
              <a:t>V</a:t>
            </a:r>
            <a:r>
              <a:rPr lang="en-TR" dirty="0"/>
              <a:t>s 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05043-3C26-144B-A27D-B876262412A0}"/>
              </a:ext>
            </a:extLst>
          </p:cNvPr>
          <p:cNvSpPr/>
          <p:nvPr/>
        </p:nvSpPr>
        <p:spPr>
          <a:xfrm>
            <a:off x="6327257" y="3609900"/>
            <a:ext cx="2135703" cy="4868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D81448-E51A-FC40-A02A-D9415D555CFA}"/>
              </a:ext>
            </a:extLst>
          </p:cNvPr>
          <p:cNvSpPr/>
          <p:nvPr/>
        </p:nvSpPr>
        <p:spPr>
          <a:xfrm>
            <a:off x="8708507" y="5070570"/>
            <a:ext cx="213570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Hardware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49F56-47D1-CB4D-816C-2AFA602201E0}"/>
              </a:ext>
            </a:extLst>
          </p:cNvPr>
          <p:cNvSpPr/>
          <p:nvPr/>
        </p:nvSpPr>
        <p:spPr>
          <a:xfrm>
            <a:off x="8708507" y="4583680"/>
            <a:ext cx="2135703" cy="486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File System (extfs)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40BD43-A4EE-684A-8606-0C3A8A82AD76}"/>
              </a:ext>
            </a:extLst>
          </p:cNvPr>
          <p:cNvSpPr/>
          <p:nvPr/>
        </p:nvSpPr>
        <p:spPr>
          <a:xfrm>
            <a:off x="8708506" y="4096790"/>
            <a:ext cx="2135703" cy="4868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(CentOS, Ubuntu , Suse .. </a:t>
            </a:r>
            <a:r>
              <a:rPr lang="en-US" dirty="0"/>
              <a:t>V</a:t>
            </a:r>
            <a:r>
              <a:rPr lang="en-TR" dirty="0"/>
              <a:t>s 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D7C30-B641-4A45-92C6-1CBEB83D5AD8}"/>
              </a:ext>
            </a:extLst>
          </p:cNvPr>
          <p:cNvSpPr/>
          <p:nvPr/>
        </p:nvSpPr>
        <p:spPr>
          <a:xfrm>
            <a:off x="8708505" y="3609900"/>
            <a:ext cx="2135703" cy="4868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78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4B34F7C9-03A6-1F49-B9BB-DAA5C8776D35}"/>
              </a:ext>
            </a:extLst>
          </p:cNvPr>
          <p:cNvSpPr/>
          <p:nvPr/>
        </p:nvSpPr>
        <p:spPr>
          <a:xfrm>
            <a:off x="2208811" y="902522"/>
            <a:ext cx="1864426" cy="3526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Database</a:t>
            </a:r>
          </a:p>
          <a:p>
            <a:pPr algn="ctr"/>
            <a:r>
              <a:rPr lang="en-TR" dirty="0"/>
              <a:t>(OLTP)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3E3CF-C5EC-124D-9AA6-7A6521251F62}"/>
              </a:ext>
            </a:extLst>
          </p:cNvPr>
          <p:cNvSpPr/>
          <p:nvPr/>
        </p:nvSpPr>
        <p:spPr>
          <a:xfrm>
            <a:off x="261257" y="1223158"/>
            <a:ext cx="1116281" cy="87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91E4-B9B0-0145-998B-7517834A366C}"/>
              </a:ext>
            </a:extLst>
          </p:cNvPr>
          <p:cNvSpPr/>
          <p:nvPr/>
        </p:nvSpPr>
        <p:spPr>
          <a:xfrm>
            <a:off x="261257" y="2226622"/>
            <a:ext cx="1116281" cy="87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Mobile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F9B25-0D12-B14E-87FB-0C5FD9BA55C8}"/>
              </a:ext>
            </a:extLst>
          </p:cNvPr>
          <p:cNvSpPr/>
          <p:nvPr/>
        </p:nvSpPr>
        <p:spPr>
          <a:xfrm>
            <a:off x="261256" y="3313218"/>
            <a:ext cx="1116281" cy="87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Office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11F84B-7B0C-014A-A4DC-DD3D2905A385}"/>
              </a:ext>
            </a:extLst>
          </p:cNvPr>
          <p:cNvSpPr/>
          <p:nvPr/>
        </p:nvSpPr>
        <p:spPr>
          <a:xfrm>
            <a:off x="1579418" y="1555668"/>
            <a:ext cx="463138" cy="28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5C89AE2-CDE9-E341-8224-15DDF3E07896}"/>
              </a:ext>
            </a:extLst>
          </p:cNvPr>
          <p:cNvSpPr/>
          <p:nvPr/>
        </p:nvSpPr>
        <p:spPr>
          <a:xfrm>
            <a:off x="1555669" y="2523505"/>
            <a:ext cx="463138" cy="28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094B992-46EC-C549-856A-D59BD78124C0}"/>
              </a:ext>
            </a:extLst>
          </p:cNvPr>
          <p:cNvSpPr/>
          <p:nvPr/>
        </p:nvSpPr>
        <p:spPr>
          <a:xfrm>
            <a:off x="1579418" y="3491342"/>
            <a:ext cx="463138" cy="28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FE7CD-5073-B548-8FCB-386E3DDB2CAE}"/>
              </a:ext>
            </a:extLst>
          </p:cNvPr>
          <p:cNvSpPr txBox="1"/>
          <p:nvPr/>
        </p:nvSpPr>
        <p:spPr>
          <a:xfrm>
            <a:off x="2532781" y="4393870"/>
            <a:ext cx="1216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Live</a:t>
            </a:r>
          </a:p>
          <a:p>
            <a:r>
              <a:rPr lang="en-TR" dirty="0"/>
              <a:t>Production</a:t>
            </a:r>
          </a:p>
          <a:p>
            <a:r>
              <a:rPr lang="en-TR" dirty="0"/>
              <a:t>Hot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8D21D-BC6D-C64C-B525-89A80D287DE0}"/>
              </a:ext>
            </a:extLst>
          </p:cNvPr>
          <p:cNvSpPr/>
          <p:nvPr/>
        </p:nvSpPr>
        <p:spPr>
          <a:xfrm>
            <a:off x="4639294" y="567047"/>
            <a:ext cx="6958941" cy="57239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8CA4E-6B51-B742-B24F-DE0A5FDFCF55}"/>
              </a:ext>
            </a:extLst>
          </p:cNvPr>
          <p:cNvSpPr txBox="1"/>
          <p:nvPr/>
        </p:nvSpPr>
        <p:spPr>
          <a:xfrm>
            <a:off x="7253430" y="197715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Dataware House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8DB5A6A2-7220-1A4F-92F8-11DB40334EFF}"/>
              </a:ext>
            </a:extLst>
          </p:cNvPr>
          <p:cNvSpPr/>
          <p:nvPr/>
        </p:nvSpPr>
        <p:spPr>
          <a:xfrm>
            <a:off x="9686926" y="665021"/>
            <a:ext cx="1596736" cy="26481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Database</a:t>
            </a:r>
          </a:p>
          <a:p>
            <a:pPr algn="ctr"/>
            <a:r>
              <a:rPr lang="en-TR" dirty="0"/>
              <a:t>(OLAP)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684DE-1AB4-D343-98AC-BE9A1C23B7D0}"/>
              </a:ext>
            </a:extLst>
          </p:cNvPr>
          <p:cNvSpPr/>
          <p:nvPr/>
        </p:nvSpPr>
        <p:spPr>
          <a:xfrm>
            <a:off x="6284314" y="813212"/>
            <a:ext cx="1611747" cy="121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ML</a:t>
            </a:r>
          </a:p>
          <a:p>
            <a:pPr algn="ctr"/>
            <a:r>
              <a:rPr lang="en-US" dirty="0"/>
              <a:t>I</a:t>
            </a:r>
            <a:r>
              <a:rPr lang="en-TR" dirty="0"/>
              <a:t>statistik</a:t>
            </a:r>
          </a:p>
          <a:p>
            <a:pPr algn="ctr"/>
            <a:r>
              <a:rPr lang="en-TR" dirty="0"/>
              <a:t>Raporlama</a:t>
            </a:r>
          </a:p>
          <a:p>
            <a:pPr algn="ctr"/>
            <a:r>
              <a:rPr lang="en-TR" dirty="0"/>
              <a:t>ETL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3623FE3-68B3-9B4D-86E8-52B29B5C7852}"/>
              </a:ext>
            </a:extLst>
          </p:cNvPr>
          <p:cNvSpPr/>
          <p:nvPr/>
        </p:nvSpPr>
        <p:spPr>
          <a:xfrm>
            <a:off x="4263241" y="2414588"/>
            <a:ext cx="5286913" cy="393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A2149B-03AD-4E4F-9B3A-89F102B69574}"/>
              </a:ext>
            </a:extLst>
          </p:cNvPr>
          <p:cNvSpPr/>
          <p:nvPr/>
        </p:nvSpPr>
        <p:spPr>
          <a:xfrm>
            <a:off x="4963263" y="4393870"/>
            <a:ext cx="6335410" cy="15640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97A2118-1631-8C4B-A4AC-05F35DBEE41A}"/>
              </a:ext>
            </a:extLst>
          </p:cNvPr>
          <p:cNvSpPr/>
          <p:nvPr/>
        </p:nvSpPr>
        <p:spPr>
          <a:xfrm rot="5400000">
            <a:off x="9783030" y="3653898"/>
            <a:ext cx="971696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5C9F46-526E-8249-8C5B-4441962417B6}"/>
              </a:ext>
            </a:extLst>
          </p:cNvPr>
          <p:cNvSpPr/>
          <p:nvPr/>
        </p:nvSpPr>
        <p:spPr>
          <a:xfrm>
            <a:off x="9399093" y="4585362"/>
            <a:ext cx="1611747" cy="9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DADC6-214E-C04C-B8AC-C7DD7E487B9F}"/>
              </a:ext>
            </a:extLst>
          </p:cNvPr>
          <p:cNvSpPr txBox="1"/>
          <p:nvPr/>
        </p:nvSpPr>
        <p:spPr>
          <a:xfrm>
            <a:off x="6975594" y="6368470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Cold Data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9E54955-52B4-E14C-B07A-E26651AB4B73}"/>
              </a:ext>
            </a:extLst>
          </p:cNvPr>
          <p:cNvSpPr/>
          <p:nvPr/>
        </p:nvSpPr>
        <p:spPr>
          <a:xfrm rot="2410518">
            <a:off x="4153446" y="3653898"/>
            <a:ext cx="971696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31CE0-E896-3640-BCAD-A40192AEE56F}"/>
              </a:ext>
            </a:extLst>
          </p:cNvPr>
          <p:cNvSpPr txBox="1"/>
          <p:nvPr/>
        </p:nvSpPr>
        <p:spPr>
          <a:xfrm>
            <a:off x="4674919" y="344917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Sqoop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1137F-68F4-4540-A010-CF635B3D99DA}"/>
              </a:ext>
            </a:extLst>
          </p:cNvPr>
          <p:cNvSpPr txBox="1"/>
          <p:nvPr/>
        </p:nvSpPr>
        <p:spPr>
          <a:xfrm>
            <a:off x="9298037" y="356443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Sqoop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D8B3B36-ACD0-7740-85B8-0ED82584EEE2}"/>
              </a:ext>
            </a:extLst>
          </p:cNvPr>
          <p:cNvSpPr/>
          <p:nvPr/>
        </p:nvSpPr>
        <p:spPr>
          <a:xfrm rot="21419901">
            <a:off x="2360905" y="5741472"/>
            <a:ext cx="2080457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E5B31-C39A-8241-9245-6D5DDCE430EB}"/>
              </a:ext>
            </a:extLst>
          </p:cNvPr>
          <p:cNvSpPr txBox="1"/>
          <p:nvPr/>
        </p:nvSpPr>
        <p:spPr>
          <a:xfrm>
            <a:off x="570016" y="594953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Stream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2B9E8D-4209-9349-86CA-B559876EB404}"/>
              </a:ext>
            </a:extLst>
          </p:cNvPr>
          <p:cNvSpPr txBox="1"/>
          <p:nvPr/>
        </p:nvSpPr>
        <p:spPr>
          <a:xfrm>
            <a:off x="2642142" y="6091471"/>
            <a:ext cx="1714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Spark Streaming</a:t>
            </a:r>
          </a:p>
          <a:p>
            <a:r>
              <a:rPr lang="en-TR" dirty="0"/>
              <a:t>+ K</a:t>
            </a:r>
            <a:r>
              <a:rPr lang="en-US" dirty="0"/>
              <a:t>a</a:t>
            </a:r>
            <a:r>
              <a:rPr lang="en-TR" dirty="0"/>
              <a:t>fka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B68E8DA-5219-2342-BD8A-0394979D422E}"/>
              </a:ext>
            </a:extLst>
          </p:cNvPr>
          <p:cNvSpPr/>
          <p:nvPr/>
        </p:nvSpPr>
        <p:spPr>
          <a:xfrm rot="16200000">
            <a:off x="10263576" y="3641072"/>
            <a:ext cx="971696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7FED2C7-0E66-2242-9AF7-346311AC28F2}"/>
              </a:ext>
            </a:extLst>
          </p:cNvPr>
          <p:cNvSpPr/>
          <p:nvPr/>
        </p:nvSpPr>
        <p:spPr>
          <a:xfrm rot="13609398">
            <a:off x="3965420" y="4335636"/>
            <a:ext cx="971696" cy="43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940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47CD01-81AD-F547-9F64-F4C901809522}"/>
              </a:ext>
            </a:extLst>
          </p:cNvPr>
          <p:cNvSpPr/>
          <p:nvPr/>
        </p:nvSpPr>
        <p:spPr>
          <a:xfrm>
            <a:off x="1045029" y="4144488"/>
            <a:ext cx="2386940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1</a:t>
            </a:r>
          </a:p>
          <a:p>
            <a:pPr algn="ctr"/>
            <a:r>
              <a:rPr lang="en-TR" dirty="0"/>
              <a:t>/home/ahmetdemirelli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C463C-67A7-2548-9D08-50E526886E73}"/>
              </a:ext>
            </a:extLst>
          </p:cNvPr>
          <p:cNvSpPr/>
          <p:nvPr/>
        </p:nvSpPr>
        <p:spPr>
          <a:xfrm>
            <a:off x="3655621" y="4144488"/>
            <a:ext cx="2066306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72A9B-6396-2542-9A19-B8D731F11C11}"/>
              </a:ext>
            </a:extLst>
          </p:cNvPr>
          <p:cNvSpPr/>
          <p:nvPr/>
        </p:nvSpPr>
        <p:spPr>
          <a:xfrm>
            <a:off x="6220691" y="4144488"/>
            <a:ext cx="2066306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891AA-3FFB-5747-BA3F-88F3C6195EE3}"/>
              </a:ext>
            </a:extLst>
          </p:cNvPr>
          <p:cNvSpPr/>
          <p:nvPr/>
        </p:nvSpPr>
        <p:spPr>
          <a:xfrm>
            <a:off x="1045029" y="2731325"/>
            <a:ext cx="9642763" cy="118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HDFS</a:t>
            </a:r>
          </a:p>
          <a:p>
            <a:pPr algn="ctr"/>
            <a:r>
              <a:rPr lang="en-TR" dirty="0"/>
              <a:t>/user/ahmetdemirelli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F09C0-5C6F-4D47-95B7-F6D0C10036D1}"/>
              </a:ext>
            </a:extLst>
          </p:cNvPr>
          <p:cNvSpPr/>
          <p:nvPr/>
        </p:nvSpPr>
        <p:spPr>
          <a:xfrm>
            <a:off x="8621486" y="4144488"/>
            <a:ext cx="2066306" cy="112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Linux 3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3BB00204-6C02-EF40-B063-75AE86FBEB8D}"/>
              </a:ext>
            </a:extLst>
          </p:cNvPr>
          <p:cNvSpPr/>
          <p:nvPr/>
        </p:nvSpPr>
        <p:spPr>
          <a:xfrm>
            <a:off x="1900052" y="5427023"/>
            <a:ext cx="320634" cy="8787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3271C-43FB-7844-B302-985201F20423}"/>
              </a:ext>
            </a:extLst>
          </p:cNvPr>
          <p:cNvSpPr txBox="1"/>
          <p:nvPr/>
        </p:nvSpPr>
        <p:spPr>
          <a:xfrm>
            <a:off x="1644261" y="6317672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Laptop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F5E18-776D-894E-83FC-E26F75686E6C}"/>
              </a:ext>
            </a:extLst>
          </p:cNvPr>
          <p:cNvSpPr txBox="1"/>
          <p:nvPr/>
        </p:nvSpPr>
        <p:spPr>
          <a:xfrm>
            <a:off x="274911" y="391885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HUE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90EE6D-804A-5E44-9C35-28076C199EE3}"/>
              </a:ext>
            </a:extLst>
          </p:cNvPr>
          <p:cNvGrpSpPr/>
          <p:nvPr/>
        </p:nvGrpSpPr>
        <p:grpSpPr>
          <a:xfrm>
            <a:off x="121917" y="3130578"/>
            <a:ext cx="4142520" cy="3371760"/>
            <a:chOff x="215710" y="3136058"/>
            <a:chExt cx="4142520" cy="33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4C70CC-8724-3947-B146-9925E5EB6EFC}"/>
                    </a:ext>
                  </a:extLst>
                </p14:cNvPr>
                <p14:cNvContentPartPr/>
                <p14:nvPr/>
              </p14:nvContentPartPr>
              <p14:xfrm>
                <a:off x="215710" y="3136058"/>
                <a:ext cx="4116240" cy="337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04C70CC-8724-3947-B146-9925E5EB6E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070" y="3100418"/>
                  <a:ext cx="4187880" cy="34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1762E5-3981-864D-9262-8A2C7A75F9D6}"/>
                    </a:ext>
                  </a:extLst>
                </p14:cNvPr>
                <p14:cNvContentPartPr/>
                <p14:nvPr/>
              </p14:nvContentPartPr>
              <p14:xfrm>
                <a:off x="4065550" y="3326498"/>
                <a:ext cx="292680" cy="53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1762E5-3981-864D-9262-8A2C7A75F9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9550" y="3290498"/>
                  <a:ext cx="364320" cy="60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452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3FE15-7BDC-1046-9D58-4FE821858449}"/>
              </a:ext>
            </a:extLst>
          </p:cNvPr>
          <p:cNvSpPr txBox="1"/>
          <p:nvPr/>
        </p:nvSpPr>
        <p:spPr>
          <a:xfrm>
            <a:off x="2838203" y="1116281"/>
            <a:ext cx="164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Toplama</a:t>
            </a:r>
          </a:p>
          <a:p>
            <a:r>
              <a:rPr lang="en-US" dirty="0"/>
              <a:t>V</a:t>
            </a:r>
            <a:r>
              <a:rPr lang="en-TR" dirty="0"/>
              <a:t>e </a:t>
            </a:r>
          </a:p>
          <a:p>
            <a:r>
              <a:rPr lang="en-TR" dirty="0"/>
              <a:t>Paralel toplama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1E118-BAAB-734D-943B-A6DDACC6F32B}"/>
              </a:ext>
            </a:extLst>
          </p:cNvPr>
          <p:cNvSpPr txBox="1"/>
          <p:nvPr/>
        </p:nvSpPr>
        <p:spPr>
          <a:xfrm>
            <a:off x="4619501" y="3918857"/>
            <a:ext cx="543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TR" dirty="0"/>
              <a:t>rite ( ”c:/ahmet/abc.txt”)</a:t>
            </a:r>
          </a:p>
          <a:p>
            <a:r>
              <a:rPr lang="en-US" dirty="0"/>
              <a:t>W</a:t>
            </a:r>
            <a:r>
              <a:rPr lang="en-TR" dirty="0"/>
              <a:t>rite(“hdfs://10.36.97.5/user/ahmetdemirelli/abc.txt”)</a:t>
            </a:r>
          </a:p>
        </p:txBody>
      </p:sp>
    </p:spTree>
    <p:extLst>
      <p:ext uri="{BB962C8B-B14F-4D97-AF65-F5344CB8AC3E}">
        <p14:creationId xmlns:p14="http://schemas.microsoft.com/office/powerpoint/2010/main" val="281189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258</Words>
  <Application>Microsoft Macintosh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2021-06-21T10:27:35Z</dcterms:created>
  <dcterms:modified xsi:type="dcterms:W3CDTF">2021-06-28T10:57:03Z</dcterms:modified>
</cp:coreProperties>
</file>