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0:39.5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1178 24575,'92'-22'0,"0"0"0,0 0 0,0 0 0,-1 0 0,1 0 0,0 1 0,0-1 0,0 0 0,13-2 0,6 0 0,1 0 0,-6 1 0,-12 0 0,-17 2 0,-23 1 0,-6-17 0,-19 12 0,-17 9 0,8-9 0,-14 12 0,18-21 0,-11 10 0,4-4 0,8-9 0,-6 1 0,5-1 0,3-15 0,1-1 0,-3 8 0,0-7 0,1 3 0,-9 23 0,0-7 0,8-4 0,-15 14 0,14-17 0,-18 24 0,0-1 0,7-2 0,-11 7 0,16-7 0,-16 8 0,3 6 0,-10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19:02.4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5844 1 24575,'-70'17'0,"0"0"0,5 3 0,-4 1 0,-3 2 0,-12 1 0,-4 1 0,-5 4-656,13-3 1,-7 5-1,-1 1 1,3-2 0,10-2-438,5-5 1,8-2 0,-15 9 859,12-4 1,-10 5-1,-10 5 1,-6 4-1,-5 2 1,-1 1-1,-1 2 1,2-1-1,5 0 1,7-3 143,0 2 0,3 1 0,3-1 0,2 1 0,-1 0 0,0 1 0,-3 0 0,-4 1 89,2-3 0,-3 1 0,-4 1 0,-1 0 0,0 0 0,0 1 0,1-1 0,3 0 0,4-1 0,5-1 229,-6 6 1,1 0-1,2 1 1,5-1 0,4-3-1,7-4 1,7-4-230,-8 5 0,11-5 0,6-2 0,-5 7 0,8-3 0,-15 10 0,21-15 0,2 1 0,-19 11 0,-7 4 0,-3 1 0,26-21 0,-2 1 0,-28 18 0,-12 7 0,10-7 0,23-14 0,2-1 0,-34 20 0,4-4 0,20-9 0,3-5 0,-15 17 0,3-5 0,9-5 3276,12-10-2445,15-11 2445,-37 29-3086,31-24 221,-25 21-411,42-34 0,6-6 0,12-5 0,1-4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19:05.2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0 576 24575,'93'0'0,"0"0"0,0 0 0,0 0 0,0 0 0,0 0 0,0 0 0,0 0 0,3 0 0,-2 0 0,-1 0 0,1 0 0,2 0 0,4 0 0,5 0 0,6 0-205,-30 0 0,4 0 0,2 0 0,2 0 1,3 0-1,2 0 0,1 0 0,2 0 0,2 0 1,1 0-1,1 0 0,1 0 0,1 0 0,1 0 1,0 0-1,0 0 56,-13 0 0,3 0 0,1 0 0,2 0 0,2 0 0,1 0 0,2 0 0,0 0 0,0 0 0,1 0 0,0 0 0,0 0 0,0 0 0,-1 0 0,-1 0 0,-1 0 1,-1 0-1,-2 0 0,-1 0 0,-3 0 0,-2 0 0,-3 0-86,19 0 1,-4 0 0,-2 0 0,-4 0 0,-1 0 0,-2 0 0,0 0 0,-1 0 0,1 0 0,0 0 0,1 0 0,2 0 0,3 0 0,3 0 51,-10 0 1,4 0 0,2 1 0,1-1 0,2 1 0,1-1 0,1 1 0,0 0 0,0-1 0,0 0 0,-1 1 0,-1-1 0,-1 0 0,-3-1 0,-1 1 0,-3-1 0,-3 0 0,-3-1 68,18-1 1,-1 0 0,-3-1-1,-2 0 1,-3 0 0,-1-1-1,-3 0 1,-2 1 0,-2-1-1,-3 1 1,-1 1 113,14-1 0,-6 1 0,-5 0 0,-1 1 0,1-2 0,3 1 0,6-2-137,-9-1 0,5 0 0,4-1 0,2 0 0,1-1 0,-1 1 0,-1-1 0,-5 1 0,-5-1 0,-6 2 137,22-2 0,-8 0 0,-5 0 0,-2 1 0,1 0 437,-1 0 1,-1 0 0,0 0 0,0 0 0,1-1-438,6-2 0,3-2 0,-1 1 0,-6 0 0,-9 1 0,-3 2 0,-10 1 0,6-2 0,9-4 0,8-4 0,-3 0 0,-12 3 0,-7 0 0,-4 1 0,4-2 0,5-1 0,-6 1 0,-5 3 0,4 0 0,14 0 0,18 0 0,2 0 0,-12 1 0,-17 3 0,-7 1 0,6-1 573,11 0 1,9-1 0,-1 0 0,-13 2-574,2 2 0,-9 3 1638,1 2 0,-3 0-1396,-17-4 0,4 0-242,27 3 0,14 2 0,-13-2 0,-29-3 0,-1 0 0,22 3 0,9 2 0,-18-1 0,-20 0 3276,28 0-2807,-43 0-68,-1 0-401,31 0 2124,-34 0-2124,18 0 1211,-32 0-1211,-5 0 0,-4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19:08.5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325 0 24575,'0'26'0,"0"-4"0,0-13 0,0 21 0,0-16 0,0 34 0,0-35 0,0 20 0,0 6 0,0-12 0,0 17 0,0-4 0,0-7 0,0 31 0,0 17 0,0-11 0,0 17 0,0 22 0,0-7 0,0-5 0,0-1-922,0 1 1,0 6 0,0-8 921,0 3 0,0-8 0,0-9 0,0-2 0,0-8 0,0 8 0,0 6 0,0 14 0,0 2 0,0-12 0,0 10 0,0 2 0,0-28 0,0 10 0,0 4 0,0-3 0,0-9-229,0 3 1,0-8 0,0 3 228,0 11 0,0 3 0,0-2 0,1-13 0,-1-2 0,-1 5 0,-1 4 0,-2 7 0,0-1 0,0-8 0,0 14 0,-2-1-10,-1-13 1,0 9 0,-2 0 0,2-8 9,-1 18 0,-2-1 0,-1-1 0,-1 8 0,0-3 0,4-14 0,0-2 0,0-2 883,1-11 1,0-1 0,-2 3-884,-1 5 0,-2 6 0,0-2 0,2-11 0,3 3 0,0-3-401,-6 14 0,-2 7 0,3-15 401,4 3 741,-4-27-741,11-14 43,-11 15-43,6 14 0,-5-3 0,5-9 1254,1-22-1254,5-24 0,0-7 0,-5-29 0,4 16 0,-5-18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19:13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3851 24575,'22'-25'0,"-1"0"0,0 4 0,51-40 0,-30 22 0,7-3 0,2 1 0,9-3 0,-7 5 0,16-9 0,6-4 0,-3 3 0,-4 6 0,1 1 0,1 1 0,4-5-398,4-2 1,4-4 0,3-2-1,0 0 1,-1 0 397,-2 2 0,0 0 0,0 0 0,-2 0 0,-1 0 0,-8 3 0,-1 0 0,-1 0 0,-2 0 0,-2 2 0,4-4 0,-2 1 0,-2 0 0,-2 1-581,14-14 1,-3 0 0,-9 8 580,-11 10 0,-2 2 0,6-3 0,5-2 0,-4 2 0,-2-4 0,2-1 0,3 2 0,12-6 0,-2 0 0,-13 7 0,-11 1 0,-3 1-467,20-11 1,9-7 0,-15 10 466,-7-6 0,-16 18 0,0 1 0,21-17 1221,-28 23-1221,9-8 0,0 1 2196,-10 16-2196,36-45 1710,-45 56-1710,30-26 0,2-4 0,-19 16 0,10-3 0,3-4 0,23-26 0,-31 36 0,28-37 0,-41 47 0,-9 1 0,1 5 0,9-11 0,-12 8 0,8-8 0,-16 12 0,8 0 0,-7-4 0,7 3 0,-4-3 0,0 8 0,-4-3 0,3 7 0,-7-6 0,6 6 0,-6-6 0,2 2 0,1 0 0,1-2 0,0 2 0,3-4 0,-3-4 0,4 2 0,13-14 0,-10 13 0,10-10 0,-9 13 0,-3 0 0,4-1 0,-1-7 0,5-3 0,-2 1 0,5 1 0,-14 9 0,9 0 0,-10 0 0,7 0 0,-8 0 0,7 0 0,-10 0 0,10 4 0,-8-3 0,1 7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26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37 232 24575,'14'-29'0,"5"-67"0,-21 68 0,0-50 0,-13 78 0,-11 46 0,18 20 0,-8 3 0,16 0 0,41-61 0,-22-15 0,29-5 0,-38-16 0,-7 9 0,-3 3 0,-7-6 0,1 16 0,-2 2 0,4 23 0,4-2 0,0 20 0,0-16 0,23 2 0,-13-15 0,26-17 0,-29 2 0,6-11 0,-13 6 0,0 2 0,0-2 0,-4 10 0,-1-1 0,-11-10 0,5 0 0,-6-10 0,-10 6 0,7 14 0,-4 0 0,13 17 0,11 5 0,0 1 0,0-1 0,4-7 0,21-7 0,-11-1 0,24-4 0,-28 0 0,7-4 0,-12-1 0,-1-7 0,-4 6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28.2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212 187 24575,'0'-25'0,"-5"-36"0,-5 35 0,-6-27 0,-4 48 0,-28 0 0,21 5 0,-22 20 0,34-7 0,0 68 0,9-49 0,6 37 0,14-58 0,6-3 0,14-8 0,5-24 0,-10 2 0,-5-63 0,-19 48 0,-14-27 0,3 55 0,-17 4 0,7 5 0,-12 46 0,16-17 0,-1 40 0,46-39 0,-15-28 0,18-17 0,-27-11 0,-9-2 0,0 14 0,-4 3 0,3 3 0,-3 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29.8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264 165 24575,'0'-25'0,"0"2"0,0 3 0,-14-20 0,-5 18 0,-32-12 0,-10 52 0,6 6 0,9 21 0,34 12 0,7-10 0,5 3 0,0-15 0,41-25 0,-14-20 0,28-14 0,10-52 0,-39 43 0,17-23 0,-92 137 0,27-37 0,-14 25 0,8-5 0,28-47 0,7-10 0,10-46 0,4-4 0,-11 10 0,-4 20 0,-3-2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1.4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267 72 24575,'-4'-20'0,"0"3"0,-18 1 0,2 9 0,-37-5 0,19 12 0,0 42 0,4 8 0,13-23 0,-2 25 0,18-6 0,68-50 0,-36-2 0,41-36 0,-74 65 0,12-40 0,-18 61 0,12-35 0,0-1 0,0 1 0,-4-4 0,-12-66 0,4 36 0,-8-46 0,7 61 0,3 104 0,2-36 0,5-1 0,2-3 0,1-23 0,0-28 0,0-7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2.7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159 73 24575,'10'-9'0,"-1"-4"0,-13-9 0,-6 9 0,-14-3 0,1 25 0,-22 70 0,29-42 0,-9 50 0,25-67 0,0-4 0,4 1 0,10-7 0,6-1 0,28-49 0,-12-17 0,0-7 0,-21 1 0,-19 42 0,-6 4 0,-5 9 0,-41 47 0,15 24 0,-13 12 0,32-3 0,21-40 0,5-17 0,1-7 0,-2-8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3.8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0:40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56 24575,'20'0'0,"12"0"0,6 0 0,54 0 0,-42 0 0,46-6 0,-80 0 0,34-6 0,-17-4 0,-2 9 0,-3-2 0,-23 13 0,0 2 0,-5 8 0,0 46 0,0-20 0,0 35 0,0 3 0,-6-10 0,-1 1 0,4 16 0,-3-19 0,0-12 0,6-41 0,0 6 0,0-13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5.0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14 245 24575,'9'-28'0,"0"1"0,-3 0 0,3-10 0,-8-8 0,-15-7 0,6 26 0,-13 23 0,18 27 0,3 7 0,0-5 0,3 15 0,2-21 0,16 11 0,-9-27 0,27-24 0,-29 12 0,2-9 0,-29 63 0,2-21 0,0 41 0,15-32 0,0-9 0,0 2 0,4-22 0,1-5 0,3-10 0,2-5 0,0-22 0,-8 17 0,-2-3 0,-9 30 0,-5 17 0,3 2 0,-7 3 0,-1-14 0,8-7 0,-2-8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6.2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173 166 24575,'14'-3'0,"6"-60"0,-18 40 0,-2-44 0,-42 57 0,-20 29 0,7-3 0,10 27 0,40 9 0,5-24 0,0 19 0,0-36 0,8 3 0,19-14 0,-5-9 0,10 3 0,-20-6 0,-10 12 0,-3-4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7.7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 1 24575,'-22'50'0,"1"0"0,14 1 0,-3 15 0,9-30 0,0 1 0,6-33 0,16-25 0,-8-2 0,4-6 0,-12 11 0,-5 14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8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 0 24575,'-27'11'0,"14"34"0,6 9 0,-7 1 0,9 6 0,4-4 0,1-29 0,21 5 0,-3-29 0,26-21 0,-15-37 0,-2 6 0,-15-12 0,-86 29 0,50 32 0,-56-8 0,76 37 0,4-22 0,16-3 0,-11-1 0,11-4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0.2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288 81 24575,'-51'0'0,"-2"0"0,0 0 0,6 0 0,-33 8 0,77-2 0,19 27 0,6-19 0,13 11 0,-10-20 0,-3-5 0,-3-60 0,-6 41 0,-4-64 0,-19 74 0,-26 22 0,19 11 0,-12 32 0,29-32 0,58 8 0,-44-28 0,44 0 0,-58-9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1.4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82 52 24575,'-22'0'0,"-8"17"0,17 8 0,-4 1 0,17 1 0,4-14 0,42 6 0,-27-8 0,40 3 0,-43-23 0,4-3 0,-5-14 0,-5-11 0,-4-2 0,-1 1 0,-33 10 0,-1 17 0,-9 7 0,16 23 0,18 18 0,8-12 0,0 4 0,9-29 0,-7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2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91 0 24575,'-23'0'0,"-10"86"0,19-56 0,-6 61 0,20-77 0,26-40 0,-15 13 0,26-42 0,-30 37 0,-9-5 0,-1 23 0,-12 12 0,14-1 0,-3 6 0,4-12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4.0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9 114 24575,'-5'16'0,"2"11"0,63-57 0,-35 31 0,17-28 0,-4-7 0,-25 20 0,5-12 0,-18 13 0,-4 7 0,-15-2 0,-15 8 0,6 0 0,-3 0 0,27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4.9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24575,'-5'52'0,"2"-8"0,3-33 0,0-1 0,0-2 0,0-4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7.2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24575,'0'27'0,"0"-1"0,0-5 0,4-6 0,5 5 0,24-2 0,-15-8 0,14 2 0,-27-15 0,-2-7 0,-3-9 0,0-6 0,-12 9 0,0 3 0,-30 30 0,27-1 0,-8 5 0,24-10 0,2-11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0:43.4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0 639 24575,'39'-17'0,"-13"4"0,33-12 0,5-2 0,-3-2 0,0 2 0,4-2 0,-15 10 0,-1 0 0,32-15 0,-2 9 0,24-4 0,4 0 0,-19 4 0,-18 4 0,1 0-820,17-3 1,20-5 0,-5 2 0,-28 8-144,-13 2 963,35-6 1306,-44 16-1306,19-9 0,9 0 0,-21 10 0,1-1 0,16-9 0,-1 0 345,-20 11 1,-7 2-346,-3-3 0,13 6 0,-25-6 2243,5 5-2243,53-4 0,-3 5 0,-26 0 0,0 0 0,26 0 0,-23 0 0,-10 0 0,-10 6 0,-10 1 0,4 6 0,-6 0 0,18 11 0,10 5 0,-6-5 0,2 2 0,19 12 0,1 3 0,-9-3 0,-5-2 0,12 11 0,-1 2 0,-4 1 0,-19-12 0,6 0 0,-2 0 0,-8-3 0,-11-6 0,3 0 0,4 14 0,-11-9 0,20 34 0,-23-29 0,-8 6 0,-15 22 0,-2-38 0,-5 45 0,0-42 0,0 14 0,0-7 0,0 3 0,0-15 0,0 41 0,0-16 0,0 13 0,0-22 0,0-19 0,-6 19 0,5-14 0,-17 64 0,9-48 0,2 8 0,1 0 0,0-14 0,6 14 0,0-28 0,0-1 0,0 26 0,0-11 0,0 8 0,0-31 0,0-17 0,0-53 0,-14 10 0,11-11 0,-11 27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8.9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24575,'0'35'0,"0"8"0,0-12 0,0 12 0,0-26 0,11 1 0,-4-15 0,9-3 0,-11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9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24575,'0'13'0,"0"-2"0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52.2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24575,'63'0'0,"0"0"0,18 0 0,2 0 0,-8 0 0,18 0-328,-26 0 0,17 0 0,14 0 1,8 0-1,7 0 0,1 0 1,0 0-1,-7 0 0,-8 0 1,-12 0-329,7 0 1,-13 0-1,-4 1 1,6-1 0,18-1 436,-27 1 1,11 0-1,9-1 1,7 1-1,6-1 1,3 1-1,3-1 1,-1 1-1,0-1 1,-4 0 0,-5 1-1,-7-1 1,-8 1-1,-11-1 1,-11 1 660,41-1 1,-25 1 0,12-1-443,-13 0 0,15-1 0,8 0 0,-1 0 0,-9 0 0,-16 0 0,-25 1 0,-6 0 1719,25-4-1719,-53 5 0,6 0 0,-13 0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54.3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37 24575,'75'-5'0,"-6"4"0,27 0 0,16 0 0,5 1 0,-7 0 0,-18 0-1093,-2 0 1,-11 0 0,14 0 894,-19 0 1,10 0 0,8 0 0,4 0-1,1 0 1,-1 0 0,-6 0 0,-9 0 197,30 0 0,-8 0 0,-7 0 0,-6 0 0,-9 0 0,-6 0 0,2 0 0,2 0 0,7 0 0,-7 0 0,-18 0 0,-1 0 1475,21 0-1475,-1-9 788,-8 7-788,-25-11 0,-43 12 0,-5-2 0,-2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57.8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1 24575,'0'24'0,"0"6"0,0 30 0,0-7 0,0 4 0,0 42 0,-2-15 0,0 15 0,0-12 0,-1-24 0,-1-3 0,2 10 0,0 5 0,-1-14 0,-1-1 0,0-35 0,3-2 0,-3-9 0,4 2 0,0-7 0,0-1 0,0 0 0,0 15 0,0-2 0,0 4 0,0-1 0,0-5 0,0 2 0,0 17 0,0-7 0,0 25 0,0 1 0,0-14 0,0 46 0,0-72 0,0-14 0,0 8 0,0-14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59.9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24575,'0'50'0,"0"0"0,0-12 0,0 11 0,0 3 0,0 0 0,0 4 0,0-2 0,0-19 0,0 2 0,0-27 0,0 7 0,0-1 0,0-1 0,0 61 0,5-1 0,-4-23 0,0 0 0,4 24 0,-5-30 0,0 12 0,0-27 0,0 7 0,0-34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8:07.9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9:39.81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7267 24575,'33'-19'0,"25"-20"0,6-5 0,-22 14 0,0-1 0,25-19 0,-1 0 0,3-1 0,-16 4 0,-1 1 0,2 0 0,14-14 0,-3 3 0,-28 26 0,17-18 0,4-1 0,-6 15 0,6-9 0,11-13 0,-9 9 0,10-3 0,-18 11 0,6-6 0,-9 7 0,1-3 0,-7 1 0,4-1 0,30-18 0,-21 13 0,8-7 0,-6 5 0,-11 10 0,0 1 0,31-20 0,-1-1 0,-34 20 0,-3 5 0,35-15 0,-33 13 0,-1-1 0,21-14 0,-5 1 0,-15 9 0,8-9 0,1 0 0,1 0 0,2 0 0,6-4 0,-1 5 0,6-5 0,3-1 0,0 0 0,-3 2 0,6-5 0,-2 2 0,-1 1 0,0 2-624,-4 6 0,0 2 0,-1 1 0,-7 4 624,19-16 0,-8 4 0,-8 4 0,-5 2 0,-14 8 0,0 0 0,15-8 0,1 0 0,-19 9 0,1 0 0,26-16 0,3 0 0,-18 11 0,2 1 0,4 0 0,5-2 0,-6 4 0,-8 6 0,-2 2 0,12-3 0,-2 2 0,8-13 0,7-10 0,2-4 0,-25 17 0,-2 1 653,17-13 0,0-1-653,-17 12 0,0 0-30,16-12 0,2 0 30,-8 5 0,3-2 0,6-4 0,7-6 0,-8 7 0,-12 11 0,0-1 0,20-17 0,11-8 0,-9 5 0,-13 4 0,-1 2 0,1 3 0,5-3 0,-5 2 0,1-9 0,-4 4 0,-4 12 0,1 0 0,-6 0 0,3-3 0,1 3 0,27-13 0,-1 2 0,-12-1 0,-1 1 593,7 6 0,-6 6-593,5-8 32,-24 16 0,2-3-32,8-6 0,-4 3 0,12-12 0,-19 14 0,0 2 0,9-1 0,-16 4 0,2-2 0,-2 9 0,0-1 0,1-7 0,0 0 0,33-21 0,-28 20 0,1-4 0,0 6 0,-13-1 0,6 7 0,1 0 0,-2-11 0,19-8 0,-15 5 0,-3 3 0,0 10 0,3-12 0,0 0 0,-7 11 0,-7 4 0,-1-2 0,-18 24 0,-6 2 0,0 4 0,-5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9:42.90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6513 24575,'26'-22'0,"-9"2"0,31-44 0,7-9 0,6 5 0,-26 20 0,5-9 0,8-3 0,4 5 0,9-3 0,4-2 0,-2 1 0,-7 6 0,1-5 0,-5 4 0,5-5 0,-1 4 0,6-5 0,3-2 0,-3 2 0,-7 5 0,2-6 0,-7 5 0,-5 8 0,23-23 0,-13 6 0,3-3 0,-10 15 0,-1 3 0,-2 4 0,3-2 0,2-1 0,6-4 0,-7 7 0,-8 9 0,-2 3 0,18-13 0,0 0 0,-14 4 0,-4 4 0,17-4 0,-15 3 0,-2 1 0,-1 0 0,0 6 0,-5-9 0,10 2 0,-8 0 0,9-2 0,2 0 0,-5 1 0,7-2 0,-2 3 0,-14 14 0,23-18 0,17-15 0,-6 4 0,-9 5 0,-1-1 0,7-1 0,4-5 0,-8 7 0,-18 10 0,-2-1 0,27-31 0,-3 0 0,-2 8 0,-16 14 0,7-7 0,-11 11 0,-8 7 0,11-3 0,13-10 0,-5 3 0,-6-3 0,1 1 0,3 3 0,5-2 0,-5 2 0,-3-4 0,-2-1 0,1 1 0,3-5 0,0 2 0,13-15 0,2-3 0,-7 8 0,3-3 0,-1 5 0,13-8 0,-5 9 0,-25 20 0,1 1 0,7-1 0,5-3 0,-2 0 0,10-15 0,-2-1 0,5 0 0,-1-1 0,-6 1 0,-7 4 0,10-16 0,-9 9 0,-1-5 0,-18 22 0,-10 6 0,2-6 0,8-21 0,2-6 0,5-5 0,-1-1 0,-5 6 0,-2 6 0,-7 21 0,-1 5 0,21-26 0,-23 41 0,26-36 0,-26 46 0,-6 6 0,58-29 0,-47 29 0,35-19 0,-26 20 0,-22 0 0,22 0 0,25-12 0,-35 18 0,44-18 0,-55 21 0,8-3 0,40 0 0,-25 3 0,22-4 0,-36 5 0,-15 0 0,14 0 0,-13 0 0,5 0 0,-12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9:45.30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1 124 24575,'55'0'0,"0"0"0,-1-10 0,4 9 0,1 0 0,0-15 0,4 9 0,-3-5 0,-10 6 0,-16-4 0,36-1 0,-29 3 0,31-1 0,-21 9 0,11-9 0,-11 7 0,-4-7 0,-26 9 0,-6-4 0,-1 3 0,-6-3 0,9 4 0,1-4 0,-44 41 0,-34 30 0,9-6 0,3 14 0,-6-11 0,-13 10 0,16-13 0,22-8 0,0 1 0,12 5 0,1-12 0,2 14 0,8-24 0,-5 2 0,1 3 0,4-13 0,-2-7 0,7-12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0:44.9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57 24575,'-5'15'0,"1"23"0,38 14 0,-20 6 0,32-3 0,-19-22 0,6 10 0,8-11 0,-5 5 0,-1 1 0,11 1 0,11 13 0,-31-26 0,-14-15 0,3 5 0,15 8 0,-20-10 0,28 20 0,-30-21 0,12 7 0,-6-14 0,-2-1 0,2-5 0,1 0 0,1 0 0,0 0 0,34-59 0,-17 16 0,-5 1 0,0 0 0,5-10 0,-1 7 0,1-8 0,-7 6 0,9-4 0,0-1 0,-5 6 0,11-6 0,-1 5 0,-18 25 0,11-11 0,-17 18 0,-9 8 0,2-3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9:51.46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47 24575,'47'0'0,"-20"0"0,28 0 0,-20 0 0,6 0 0,24-4 0,-33-1 0,24-5 0,-44 5 0,10-4 0,0 8 0,1-7 0,-3 7 0,-4-2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9:53.2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24575,'24'0'0,"27"8"0,-29-2 0,32 21 0,-37-15 0,15 15 0,-14-9 0,-2-3 0,4 2 0,-15-9 0,31 12 0,0 5 0,3 3 0,0 0 0,-12 6 0,-5-19 0,-2 11 0,-16-21 0,-4 11 0,-4-5 0,-1 5 0,-25 44 0,15-34 0,-16 54 0,5-20 0,5-10 0,-7 8 0,3-1 0,2-5 0,7-1 0,1 0 0,-3 4 0,1 23 0,16-55 0,-3 13 0,4-16 0,0-6 0,0-7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9:54.50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834 0 24575,'-86'0'0,"0"0"0,-6 0 0,20 0 0,-11 0 0,12 0 0,-5 0 0,-16 0 0,16 0 0,38 0 0,-14 0 0,47 0 0,1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0:56.5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823 0 24575,'-23'59'0,"-1"0"0,-2 3 0,0-1 0,-1-7 0,-4 7 0,-1 4 0,-4 10 0,-2 6 0,1-2 0,1-3 0,0-1 0,0 3 0,-1 5 0,6-8 0,-1 5 0,-1 3 0,1-1 0,2-3 0,2-6 0,-8 21 0,5-8 0,2 5 0,7 0 0,2 8 0,4-5 0,3-15 0,6-16 0,3-2 0,-1 22 0,-1 10 0,3-17 0,3 0 0,8-12 0,4 13 0,1-13 0,6 10 0,8-10 0,7 11 0,-3-12 0,14 11 0,-8-21 0,6 8 0,-1 12 0,4 9 0,4-1 0,3-8 0,4-1 0,-2 1 0,-4 7 0,-1 3 0,2-8 0,2-13 0,2-6 0,-13-20 0,-16-25 0,32 9 0,1 9 0,-17-10 0,12 8 0,-41-18 0,-6-1 0,-7-3 0,-17-1 0,9-4 0,-9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0:57.8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454 1 24575,'0'77'0,"0"1"0,0 6 0,0 6 0,0-6 0,0-36 0,0-16 0,4-1 0,1-16 0,7 9 0,-4-24 0,-3 0 0,-90 34 0,44-16 0,-12 4 0,-1 3 0,0 13 0,13-4 0,-16 10 0,23-11 0,9-12 0,-1 8 0,20-22 0,-6 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1:30.0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68 24575,'0'-21'0,"0"4"0,0 5 0,-15 3 0,2 5 0,-13 0 0,11 8 0,2 6 0,4 9 0,3 24 0,1-15 0,35 17 0,33-51 0,-12-2 0,6-16 0,-49-4 0,-8 17 0,0-5 0,0 7 0,-28 4 0,21 10 0,-21 6 0,28 2 0,0 9 0,7-7 0,-1-2 0,14-5 0,-5-16 0,18-17 0,-20 7 0,6-13 0,-19 21 0,0-2 0,-8 3 0,3 4 0,-13 2 0,0 16 0,6-1 0,-5 16 0,16 5 0,0-15 0,10 2 0,0-20 0,11-11 0,-13 4 0,4-5 0,-11 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1:40.2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34 24575,'-8'-18'0,"-18"6"0,-1 9 0,-2 3 0,7 3 0,18 2 0,0 48 0,4-19 0,0 39 0,0-45 0,4-2 0,8-9 0,7-10 0,12-17 0,-16-30 0,2 5 0,-17-4 0,0 30 0,-38-13 0,25 13 0,-33-8 0,37 24 0,0 16 0,6-7 0,3 10 0,0-17 0,8 3 0,1-6 0,14 2 0,0-12 0,4-20 0,-12-2 0,-8-1 0,-24 3 0,5 22 0,-21 6 0,25 13 0,-7 12 0,15-1 0,0 0 0,0 0 0,0-41 0,-12 18 0,6-32 0,-7 27 0,9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1:13:35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24575,'0'67'0,"0"-36"0,0 29 0,0-50 0,0 7 0,0-8 0,0 3 0,0-3 0,0 3 0,0-7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1:13:37.9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24575,'14'21'0,"-2"-4"0,1 0 0,-8-8 0,7 0 0,-11 2 0,18 10 0,-12-1 0,13 1 0,-15-9 0,10 12 0,-8-11 0,9 15 0,-11-19 0,6-1 0,-9 0 0,10-4 0,-8 3 0,4-6 0,0 2 0,13-37 0,-9 21 0,9-40 0,-12 41 0,1-16 0,-1 18 0,5-16 0,-9 15 0,7-9 0,-7 11 0,-1 1 0,0 4 0,-4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1:14:07.5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681 1 24575,'-29'0'0,"-9"0"0,-15 0 0,9 0 0,-15 0 0,2 5 0,-37 22 0,23-15 0,19 3 0,6-1 0,16-9 0,-10 6 0,20-2 0,2-3 0,1-3 0,12-3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2:08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3862 78 24575,'-83'0'0,"0"0"0,-1 0 0,1 0 0,-5 0 0,-5 0 0,-10 0 0,23 0 0,-8 0 0,-5 0 0,-4 0 0,-1 0 0,1 0 0,3 0 0,5 0-547,-10 0 1,2 0 0,2 0 0,2 0 0,0 0 0,-1 0-1,2 1 1,-2-1 0,1 1 0,1-1 0,4 0 0,5-2-274,-12 0 1,4-2 0,6 0 0,9-1 1483,-4-3 0,0-1-664,6 3 0,-10-1 0,-1 1 0,8 0 0,-17-2 0,7 1 0,1 3 0,7 2 1719,-18 2-1719,63 0 0,-18 0 0,28 0 3276,8 0 0,17 0-3044,18 0-232,-7 0 0,8 0 0,-9 0 0,-6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1:14:09.0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243 0 24575,'-19'0'0,"-31"46"0,28-25 0,-30 45 0,19-1 0,10-25 0,1 17 0,10-19 0,10-24 0,-6 18 0,8-23 0,3-4 0,2-1 0,3-4 0,6 0 0,10 0 0,39 0 0,-24 0 0,16 0 0,-37 0 0,-4 8 0,5 1 0,3 13 0,-8-7 0,7 9 0,-12-17 0,0 4 0,-5-11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22.7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378 1 24575,'0'89'0,"0"0"0,0 0 0,0 0 0,0 0 0,0 6 0,0 0 0,0 1 0,0 1 0,0 3-547,1-9 1,-1-2 0,0 2 0,0 4 0,0 10 0,-1 11 363,1-43 1,0 5 0,0 4 0,0 4 0,1 4 0,-1 4 0,0 2 0,0 2 0,0 2 0,0 2 0,-1 1 0,0 1 0,0 0 0,-1-1 0,0 1 0,0-2 0,-1-1 0,-1-2 142,0-6 1,-1 0 0,0 2 0,-2-1 0,1 1 0,-1 1 0,-1 0 0,0-1 0,0 1 0,0 1 0,0-1 0,0 0 0,0 0 0,0 0 0,0 0 0,1 0 0,0-1 0,1 0 0,0 0 0,1-1-144,0 8 1,1 0 0,1 1 0,0 0 0,0 0 0,1 0 0,1 0 0,-1 0 0,0-1 0,1 0 0,-1-1 0,-1-1 0,1-2 0,-1 0 0,-1-1 0,0-3 0,-1 0 0,-2-3 108,-1 15 0,-2 3 1,-2 1-1,-1 1 1,0-2-1,-1-1 1,1-4-1,0-5 1,1-6-1,1-7 1,1-9-1,2-10 1,3-11 1103,-1 34 1,3-21-1031,-1-3 0,1-4 0,3 37 0,0-6 0,0-39 0,0-5 0,0-2 2723,0 18-2723,0-62 3276,0-16-2457,-6-8 0,5 8 0,-4-2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24.3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24575,'0'90'0,"0"0"0,0-28 0,0 1 0,0 22 0,0-26 0,0 12 0,0 11 0,0 8 0,0 8 0,0 7 0,0 4 0,0 4 0,0 1 0,0 2 0,0-2 0,0-2 0,0-4 0,0-5 0,0-6 0,0-9-365,0 18 1,0-7 0,0-6 0,0-4 0,0 0 0,0 2 0,0 3 0,0 6 0,0 8 181,0-27 1,0 3 0,0 3 0,0 2 0,0 2 0,0 2 0,0 2 0,0 2 0,0 1 0,0 2 0,0 0 0,0 2 0,0 0 0,0 1 0,0 0 0,0 0 0,0 1 0,0-1 39,0-9 1,0 4-1,0 3 1,0 3-1,0 2 1,0 1-1,0 2 1,0 0-1,0 1 1,0 1-1,0-2 1,0 0-1,0-1 1,0-2 0,0-2-1,0-3 1,0-2-1,0-4 1,0-3-1,0-5 1,0-5-1,0-4 1,0-6-327,0 39 1,0-17 0,0-11 0,0-3 0,0 3 0,0 9 0,0 15 449,0-31 1,0 10-1,0 8 1,0 6 0,0 7-1,0 5 1,0 2 0,0 3-1,0 1 1,0 0-1,0-2 1,0-3 0,0-4-1,0-5 1,0-7 0,0-7-1,0-9 1,0-10 0,0-12-1,0-12 814,0 29 1,0-20-796,0 8 0,0 1 0,-1 3 0,2-1 0,1-16 0,1 1 1638,3 13 0,0-2-656,2 25 2294,2 7-185,-10-76-2776,0-6 0,0-9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30.6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24575,'64'0'0,"3"0"0,8 0 0,4 0 0,8 0-820,-11 0 1,7 0 0,7 0 0,4 0 761,-8 0 0,6 0 0,4 0 0,0 0 1,-1 0-1,-6 0 58,-3 0 0,-5 0 0,-2 0 0,3 0 0,4 0 0,9 0 0,9 0 0,2 0 0,-3 0 0,-9 0 0,-14 0 0,20 0 0,-10 0-100,-5 0 0,4 0 1,-18 0 99,-8 0 226,15 0 0,-73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32.1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24575,'60'0'0,"-2"0"0,-21 0 0,21 2 0,0 1 0,-23-2 0,26 6 0,-9 4 0,-43-1 0,12 8 0,-21-6 0,3-4 0,-2 0 0,3 1 0,-4 14 0,0-11 0,0 12 0,-4-11 0,3-3 0,-3 2 0,4 21 0,0-19 0,0 25 0,0-16 0,0 1 0,-4 4 0,-29 4 0,5-8 0,-30 10 0,1-3 0,2 0 0,5 2 0,-4-6 0,11 1 0,38-11 0,1-3 0,4 5 0,0-5 0,0 4 0,0-13 0,0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40.1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1095 24575,'86'-22'0,"-1"0"0,1 0 0,-14 2 0,12-4 0,8-4 0,5-1 0,4-1 0,-1-1 0,-3 2 0,-6 2 0,-8 3-656,10-3 1,-9 3-1,-3 2 1,4-2 0,11-5 327,-13 3 0,9-4 0,8-3 1,5-2-1,1-1 0,-1 1 1,-4 2-1,-6 2 0,-9 5 1,-13 5-629,27-4 1,-17 9 0,9-5 955,-16-1 0,9-4 0,3-1 0,1-1 0,-3 2 0,-7 5 0,5 2 0,-6 3 0,-2 3 0,1-2 460,2-2 0,3-2 1,-6 3-1,-11 3-460,0 3 0,-19 6 0,-28 4 0,-26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26.5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3152 16 24575,'-98'0'0,"0"0"0,0 0 0,0 0 0,1 0 0,-1 0 0,13 0 0,2 0 0,0 0 0,-1 0 0,-2 0 0,-2 0 0,-4 0 0,2 0 0,-5 0 0,-5 0 0,-1 0 0,-1 0 0,3 0 0,3 0 0,5 0 0,8 0-656,-10 0 1,8 0-1,5 0 1,-1 0 0,-7 0 186,1 0 1,-11 0 0,-5 0 0,2 0 0,11 0 0,16 0 0,24 0-2326,9 0 5303,8 0-2509,31-7 1458,24 5-1458,12-5 0,2 7 0,-13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27.9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802 0 24575,'-21'30'0,"-6"10"0,-9-1 0,-12 7 0,-7 6 0,-8 5 0,0-3 0,5-11 0,0-4 0,-2 1 0,-10 7 0,-3 0 0,10-12 0,-20-6 0,60-29 0,34-4 0,17 3 0,-17-3 0,23 4 0,-15 0 0,31 24 0,3 9 0,-14-4 0,25 43 0,-6 7 0,-32-18 0,6 15 0,-1 4 0,-5 5 0,5-4 0,-7-11 0,-17-52 0,5 4 0,-8-18 0,1-4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42.1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 24575,'65'0'0,"-4"0"0,14 0 0,15 0 0,-14 0 0,13 0 0,10 0 0,5 0 0,3 0 0,-1 0 0,-4 0 0,-9 0-419,-1-1 1,-7 0 0,-3-1 0,1 1 0,8 2 0,10 3 418,-18 0 0,10 2 0,8 1 0,6 2 0,3 0 0,3 1 0,0 1 0,-2-1 0,-4 1 0,-5-1 0,-8-1 0,-9 0 0,-11-1-820,23 2 1,-18-2 0,-3 1 0,11 5 470,-2 1 0,12 3 0,7 2 0,0 2 0,-7 0 0,-12-1 0,-18-1 349,4 10 0,-15 0 629,-4-5 0,0 1-629,4 1 0,0 3 0,1 8 0,-5-3 0,0-7 228,22 12 0,-63-38 0,-11-13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53.2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119 0 24575,'0'95'0,"0"0"0,0 0 0,0 0 0,0-18 0,0-4 0,0 2 0,0 7-547,0 1 1,0 7 0,0 5 0,0 0 0,0-3 0,0-5-274,0 15 1,0-3 0,0-6 0,0-7-274,0-16 1,0-7 0,0 17 727,0-7 1,0 17 0,0 10 0,0 8 0,0 4 0,0-2 0,0-4 0,0-9 0,0-13 332,0 12 1,0-14 0,0 0 0,0 16 31,0-16 0,0 12 0,0 10 0,0 5 0,0 4 0,0-2 0,0-3 0,0-7 0,0-11 0,0-14 590,0 25 1,0-20-1,0 13-590,0-12 0,0 12 0,0 7 0,0 3 0,0-3 0,0-7 0,0-12 0,0 10 0,0-12 0,0 18 0,0-25 0,0 14 0,0 10 0,0 7 0,0 3 0,0 0 0,0-3 0,0-6 0,0-11 0,0-12-213,0 27 0,0-18 1,0 15 212,0-19 0,0 15 0,0 9 0,0 4 0,0-2 0,0-5 0,0-11 0,0-17 1638,0 26 0,0 0-1569,0-23 1,0 18 0,0 12 0,0 7 0,0 0-1,0-4 1,0-9 0,0-17 258,0 17 1,0-15-1,0 12-328,0-16 0,0 11 0,0 7 0,0 3 0,0-1 0,0-6 0,0-9 0,0 12 0,0-8 0,0-5 0,0 2-760,-2-5 1,0-2 0,-1 1 0,1 3 759,-1-4 0,1 2 0,-1 2 0,1 2 0,-1-1-87,1 5 0,0 1 1,0 1-1,-1 1 0,1 3 87,-1-5 0,-1 1 0,0 3 0,1 0 0,-1 1 0,1-1 0,1-10 0,0-1 0,0 1 0,0 0 0,0 1 0,0 1 0,0 1-403,-1-1 0,1 3 0,-2 2 1,1 1-1,0-2 0,0-2 1,0-4-1,0-5 403,0 12 0,0-6 0,0-4 0,1-1 0,-1 0 0,0 17 0,0-1 0,1-1 0,0-1 113,1-5 1,1 0 0,1-2 0,-1-5-114,0 4 0,0-5 0,0 4 614,0-9 1,0 1 0,0 6 0,0 9-615,0-16 0,0 8 0,0 7 0,0 2 0,0 2 0,0-3 0,0-5 0,0-7 0,0 6 0,0-8 0,0-3 0,0 3 0,0 9 146,0-8 0,-1 7 0,1 4 1,-1 3-1,1 0 0,0-1 1,1-3-1,0-4-146,1 10 0,2 0 0,0-2 0,0-4 0,0-8 0,-2-8 0,0 0 0,-1-10 0,2 7 655,1 4 0,2 11 1,1 3-1,0-5 0,-3-13 329,-3 14 1,-1-12-985,4-13 0,0 0 1638,-1 29 0,0-1-954,-3-32 1,2-2-685,3 13 0,1-3 0,0 16 0,0-13 0,-2-48 0,1 4 0,-4 7 0,7-11 0,-7 4 0,2-23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2:10.2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365 0 24575,'-33'17'0,"3"4"0,-23 33 0,32-26 0,-32 24 0,33-36 0,7-5 0,-7-1 0,1 4 0,6-7 0,-7 8 0,10-9 0,0-2 0,-4 10 0,7-7 0,-6 17 0,7-13 0,1 3 0,0-4 0,9 0 0,42 12 0,-20-14 0,61 26 0,-55-25 0,26 20 0,-33-16 0,9 9 0,-8-9 0,23 46 0,-19-20 0,-2 3 0,-2 0 0,-4-2 0,-1-1 0,-1-4 0,-17-15 0,16 11 0,-13-11 0,0-9 0,-2 5 0,1-6 0,-4 0 0,4-4 0,-5-2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55.3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24575,'71'0'0,"0"0"0,14 0 0,-11 0 0,20 0 0,-23 0 0,11 0 0,-9 0 0,-20 0 0,-1 0 0,13 0 0,7 0 0,-1 0 0,21 0 0,-2 0 0,7 0 0,-7 0 0,-28 0 0,-11 0 0,-14 0 0,17 0 0,-31 0 0,4 0 0,-6 0 0,3 0 0,-13 0 0,-2 0 0,3 0 0,-3 0 0,-1 0 0,1 0 0,9 0 0,2 0 0,5 0 0,47 0 0,-22 0 0,1 0 0,41 0 0,4 0 0,-68 0 0,29 0 0,2 0 0,28 0 0,-29 0 0,-1 0 0,9 0 0,7 0 0,-46 0 0,-16 0 0,7 0 0,-4 0 0,23 0 0,-16 0 0,14 0 0,-37 4 0,4-3 0,-9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56.6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24575,'36'0'0,"55"23"0,-61-8 0,53 16 0,-71-17 0,8 1 0,21 27 0,-23-21 0,22 23 0,-35-35 0,-2 7 0,-3-7 0,0 3 0,-18 2 0,-14 25 0,-2-12 0,-12 38 0,23-33 0,-5 33 0,5-4 0,6 7 0,0 4 0,-8 23 0,13-34 0,1-7 0,2-20 0,9-26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57.8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2372 0 24575,'-64'0'0,"-8"0"0,-29 0 0,-14 0 0,2 0 0,17 0 0,14 0 0,9 0 0,-12 0-531,2 0 0,-14 0 0,-7 0 0,0 0 0,9 0 0,14 0 531,4 0 0,11 0 0,4 0 0,-11 0 0,4 0 0,-6 0 0,5 0 1003,-13 0-1003,12 0 0,1 0 0,1 0 0,12 0 261,-7 0 0,8 0-261,38 0 0,-3 0 0,16 4 1661,4-3-1661,11 2 0,-4-3 0,3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47:59.2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379 0 24575,'-23'0'0,"0"0"0,-18 22 0,20-7 0,-20 18 0,26-9 0,-18 28 0,15-25 0,-14 31 0,17-40 0,0 6 0,-7 2 0,2-9 0,-7 13 0,7-18 0,8 3 0,12-14 0,21 2 0,-3-3 0,14 0 0,-12 0 0,6 0 0,2 0 0,22 0 0,-2 27 0,2 9 0,-7-9 0,0 6 0,8 19 0,4 11 0,-6-3-771,-5-3 0,-4 1 771,7 11 0,3 5 0,-5-10 0,3 2 0,-5-9 0,-12-15 0,-1-2 0,29 40 0,-2-6 0,-13-28 0,-28-25 0,9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2:21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1847 1 24575,'-70'0'0,"-13"0"0,6 11 0,11-8 0,16 15 0,8-12 0,7 1 0,-5-2 0,22 0 0,-10-4 0,4 8 0,0-8 0,-23 13 0,29-11 0,-46 11 0,46-8 0,-26 1 0,26 3 0,-6-9 0,-21 14 0,22-12 0,-23 11 0,33-13 0,-11 8 0,12-8 0,-2 3 0,5-4 0,0 0 0,-5 0 0,4 0 0,-3 0 0,3 0 0,5 4 0,-4-3 0,8 8 0,-8-8 0,4 7 0,-5-3 0,5 5 0,-4-1 0,4 1 0,-5 4 0,0-3 0,-1 4 0,1-5 0,0 1 0,-44 43 0,2 10 0,12-20 0,0 0 0,-11 22 0,20-24 0,-14 4 0,26-12 0,-24 18 0,25-23 0,1-7 0,7 0 0,0-10 0,-11 35 0,6-22 0,-17 29 0,8 3 0,5-26 0,-9 46 0,4-21 0,4 3 0,-3-1 0,16-29 0,-3 0 0,4 12 0,-5 7 0,-1 0 0,6 9 0,1-30 0,5 11 0,-6-15 0,5 28 0,-4-3 0,5 24 0,0-20 0,0 1 0,0-16 0,0-5 0,0-8 0,0 33 0,0-3 0,0 8 0,0-16 0,0 26 0,0-36 0,0 46 0,0-62 0,0 12 0,0 24 0,0-12 0,13 36 0,2 2 0,-8-22 0,13 13 0,0-5 0,-12-39 0,16 33 0,4 3 0,-8-20 0,3 11 0,-1-3 0,-5-24 0,30 35 0,-23-31 0,36 43 0,-50-61 0,42 44 0,-39-41 0,41 30 0,-34-34 0,60 43 0,-50-36 0,12 10 0,-4 1 0,-24-18 0,49 44 0,-43-40 0,42 34 0,-47-33 0,34 20 0,-32-12 0,55 41 0,-45-41 0,12 14 0,0 0 0,-9-15 0,14 23 0,0 1 0,-15-20 0,10 17 0,-2-2 0,-16-27 0,29 53 0,-27-52 0,9 30 0,7-3 0,-4-5 0,19 24 0,-12-16 0,-11-12 0,0 6 0,4-6 0,1 4 0,0 2 0,10 5 0,-1 0 0,-2-3 0,-14-16 0,25 25 0,14 14 0,-27-29 0,2 0 0,-6-2 0,1 0 0,26 21 0,-5-4 0,-20-17 0,9 8 0,-3-3 0,-25-21 0,12 6 0,5 13 0,1-11 0,0 13 0,-2-12 0,-17-16 0,27 31 0,-17-27 0,23 28 0,-31-32 0,50 40 0,-49-34 0,43 34 0,-52-41 0,35 30 0,-31-31 0,22 21 0,-29-32 0,-4 8 0,2-8 0,-3 4 0,4-5 0,1 0 0,-1 0 0,0 0 0,1 0 0,-1 0 0,10 8 0,-7-1 0,7 3 0,-4 4 0,-3-7 0,3 8 0,0 0 0,1 2 0,5-1 0,0-1 0,-9-5 0,2-4 0,5 17 0,3 0 0,18 12 0,-5-1 0,-2 26 0,-12-25 0,-11 31 0,-4-22 0,-5 11 0,4 0 0,2-3 0,-6-3 0,5-5 0,-6 5 0,0 7 0,3-2 0,1 1 0,-3 13 0,0 1 0,2 3 0,1-5 0,-4 20 0,0-21 0,0 2 0,0-18 0,0 0 0,0 21 0,0-1 0,0 17 0,-7-20 0,1-3 0,2-9 0,-15 41 0,0 0 0,-4-5 0,7-33 0,-1 1 0,3-9 0,1-1 0,-3 0 0,0-2 0,-12 34 0,3-5 0,6-26 0,6-5 0,-6 9 0,10-7 0,-7 12 0,5-23 0,0-5 0,-4-13 0,10-27 0,0 7 0,5-8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23:15.3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0 546 24575,'0'43'0,"0"24"0,0-10 0,0 31 0,0 7 0,0 1 0,2-27 0,0 21 0,2 8 0,-1-7 0,-1-18 0,0-10 0,-1-2 0,3 18 0,2 17 0,-1-4 0,-2-27 0,-2-22 0,15 18 0,-9-62 0,11-5 0,3-49 0,-6 8 0,6 4 0,6-5 0,16-16 0,11-3 0,3 10 0,10 0 0,9-4-656,-7 7 1,9-4-1,5-1 1,-1 1 0,-4 3-165,3-2 1,-3 4 0,1 0 0,3 0 773,-4 5 0,1 0 0,2 0 0,4 0 0,2-3-273,-7 6 0,6-4 1,2-1-1,1 0 1,-3 3-1,-6 3 1,-8 5 318,16-8 0,-11 7 0,8-4 0,-9 4 0,12-7 0,5-1 0,-6 2 0,-15 8 0,-25 14 0,-17 10 0,-16 4 0,-9 9 0,-1 1 0,-4 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7:50:40.1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52 134 24575,'0'94'0,"0"-25"0,0 12 0,0 13-469,0-21 1,0 11 0,0 7 0,0 3 0,0-1 0,0-4 0,0-9-352,0 14 1,0-8 0,0-2 0,0 8 272,0-3 1,0 12 0,0 3 0,0-6 0,0-14 0,0-22 1874,0 8-1328,-6 7 1719,0-12-1719,-6-8 0,6-22 0,-2-16 3276,3-10 0,0-9-3044,2-13-232,8-13 0,1-1 0,9-3 0,28-22 0,8 2 0,9-6 0,-10 9 0,3-3 0,9-5-369,2-1 1,7-5-1,5-5 1,5-1 0,3 0 368,-20 18 0,4-2 0,3-1 0,1 0 0,2 0 0,-1-1 0,-1 0 0,-1 0 0,8-7 0,-1-2 0,1 0 0,-1 0 0,-1 1 0,0 1 0,0 3 0,5-3 0,2 1 0,-1 1 0,-2 2 0,-5 2 0,-5 2 0,6-8 0,-5 1 0,-8 5 0,-12 11 0,15-10-61,-14 6 0,-6 5 61,-20 26 0,7-10 0,-25 26 0,-1 0 0,1 0 457,-2 0 1,-2 0-1,-2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781B-7550-3B42-999A-6A2F998D8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0BA5D-36B0-B146-BA8B-970FD04DF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C50F-34C8-8341-93E9-685B1B3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F371-0745-834D-9781-85F24479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18FC-4ABC-594A-B297-60C2F753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1160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DA02-99F6-3841-8AE7-288BE413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53CBE-CA41-4B4A-B4D8-E57EFB02E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08E4-D196-9D45-B0D6-EBA93530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27FD-4664-C843-AE15-210D0ED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BE99-B928-3E4B-B3CE-249EB137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5231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49949-262F-8C41-A0AE-C2F128CA8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816A4-4B2B-CD42-B10B-1A1F4E14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A59A-EF73-0C4B-845F-86B1BF7B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2882-C729-AB4F-A12A-DD2E9CB4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86F2-AA88-CF42-96B4-DBFB1B38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973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29F6-DE17-FB4B-B663-ECA02C6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AC78-23DF-A845-98CF-505886A1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6133C-8C41-F344-9773-4DB9D44B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DDC3B-67CD-C044-A8F3-FC09795A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57CD-1118-B343-A6CE-299211A2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8104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73F-3822-8644-B138-CB048F45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9939-663C-2148-A9B0-43F772BF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FBBE-6B82-9B49-B234-955E0927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8B6B-25B0-AA48-ACC4-1F499965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B59D-FEF7-E84D-9888-5727728F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391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D983-B1E2-F94C-812A-2940AB90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0CD9-90E7-5746-99D6-FE8CCF817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CD468-2002-894C-B2C3-90A84E01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995DC-8848-564A-9D49-BBD0C3A6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50A85-902A-6D45-80A8-192697F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D7B9-E6FA-0C42-BCA8-4DAA1487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709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ADCB-77FC-4346-B14E-DD956F0B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6B6E7-D8B6-144E-BE6D-790300098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057C-140E-184A-83E3-84722B8E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FD826-6F82-D74A-836D-EF6A5D230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F1E20-2E09-B744-A9B1-238861FF5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F0EE9-99C5-4F40-BF85-51123BED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25CA1-EE86-1840-AB30-3E117CE3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09D08-0CD1-CC43-9A06-D3042EAA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896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4475-5F31-F742-B5C9-DAD5CDED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9CAA8-EC50-E74C-B3BC-614C80B0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132C6-D9F3-604C-BED7-8F781702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ED890-1A7D-E547-86D2-1308AFBF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386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E8445-7ED1-804E-A356-AB1C0716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28AA0-4DF0-9043-9C93-F215C6AB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F9C83-0DBF-354D-9062-26340867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11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5DF2-1F9F-8B4F-B132-0F9115B7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B7BA-5471-8446-8DC8-EB435103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AEE71-FD7B-304C-9F76-4857145B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762A-3292-514B-8A53-91B55C7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0305B-7814-2C4B-8B2A-C00ACE1D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51A77-AD14-2840-BBB5-2E4EFBCF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762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2600-86D4-0249-BA1F-8267B3C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A74A7-15F2-084E-9166-99EE67C5B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B2C5D-5EA2-3244-A191-FDDE16234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DD0F-B7EB-7440-84C6-98197D9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7C4DD-591A-D54B-B19B-B44009E6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9FD1-6B0B-644D-87B7-45537991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4433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4214B-9BBF-EF41-A8B4-103D2EED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7D46D-26EC-864A-B1BC-BBAEDA2A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544C-BD4D-074F-BD9D-419DE849D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3E0C-F803-B440-9A86-EA074D459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182DF-3DD1-1F45-82D4-E347751CD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187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image" Target="../media/image23.png"/><Relationship Id="rId42" Type="http://schemas.openxmlformats.org/officeDocument/2006/relationships/image" Target="../media/image33.png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48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customXml" Target="../ink/ink32.xml"/><Relationship Id="rId40" Type="http://schemas.openxmlformats.org/officeDocument/2006/relationships/image" Target="../media/image32.png"/><Relationship Id="rId45" Type="http://schemas.openxmlformats.org/officeDocument/2006/relationships/customXml" Target="../ink/ink36.xml"/><Relationship Id="rId53" Type="http://schemas.openxmlformats.org/officeDocument/2006/relationships/image" Target="../media/image38.png"/><Relationship Id="rId58" Type="http://schemas.openxmlformats.org/officeDocument/2006/relationships/customXml" Target="../ink/ink43.xml"/><Relationship Id="rId66" Type="http://schemas.openxmlformats.org/officeDocument/2006/relationships/customXml" Target="../ink/ink47.xml"/><Relationship Id="rId5" Type="http://schemas.openxmlformats.org/officeDocument/2006/relationships/image" Target="../media/image15.png"/><Relationship Id="rId61" Type="http://schemas.openxmlformats.org/officeDocument/2006/relationships/image" Target="../media/image42.png"/><Relationship Id="rId19" Type="http://schemas.openxmlformats.org/officeDocument/2006/relationships/image" Target="../media/image22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43" Type="http://schemas.openxmlformats.org/officeDocument/2006/relationships/customXml" Target="../ink/ink35.xml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64" Type="http://schemas.openxmlformats.org/officeDocument/2006/relationships/customXml" Target="../ink/ink46.xml"/><Relationship Id="rId69" Type="http://schemas.openxmlformats.org/officeDocument/2006/relationships/image" Target="../media/image46.png"/><Relationship Id="rId8" Type="http://schemas.openxmlformats.org/officeDocument/2006/relationships/customXml" Target="../ink/ink17.xml"/><Relationship Id="rId51" Type="http://schemas.openxmlformats.org/officeDocument/2006/relationships/image" Target="../media/image37.png"/><Relationship Id="rId72" Type="http://schemas.openxmlformats.org/officeDocument/2006/relationships/customXml" Target="../ink/ink50.xml"/><Relationship Id="rId3" Type="http://schemas.openxmlformats.org/officeDocument/2006/relationships/image" Target="../media/image14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image" Target="../media/image31.png"/><Relationship Id="rId46" Type="http://schemas.openxmlformats.org/officeDocument/2006/relationships/customXml" Target="../ink/ink37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23.xml"/><Relationship Id="rId41" Type="http://schemas.openxmlformats.org/officeDocument/2006/relationships/customXml" Target="../ink/ink34.xml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70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18.xml"/><Relationship Id="rId31" Type="http://schemas.openxmlformats.org/officeDocument/2006/relationships/image" Target="../media/image28.png"/><Relationship Id="rId44" Type="http://schemas.openxmlformats.org/officeDocument/2006/relationships/image" Target="../media/image34.png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39" Type="http://schemas.openxmlformats.org/officeDocument/2006/relationships/customXml" Target="../ink/ink33.xml"/><Relationship Id="rId34" Type="http://schemas.openxmlformats.org/officeDocument/2006/relationships/customXml" Target="../ink/ink30.xml"/><Relationship Id="rId50" Type="http://schemas.openxmlformats.org/officeDocument/2006/relationships/customXml" Target="../ink/ink39.xml"/><Relationship Id="rId55" Type="http://schemas.openxmlformats.org/officeDocument/2006/relationships/image" Target="../media/image39.png"/><Relationship Id="rId7" Type="http://schemas.openxmlformats.org/officeDocument/2006/relationships/image" Target="../media/image16.png"/><Relationship Id="rId71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56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customXml" Target="../ink/ink51.xml"/><Relationship Id="rId21" Type="http://schemas.openxmlformats.org/officeDocument/2006/relationships/customXml" Target="../ink/ink60.xml"/><Relationship Id="rId7" Type="http://schemas.openxmlformats.org/officeDocument/2006/relationships/customXml" Target="../ink/ink53.xml"/><Relationship Id="rId12" Type="http://schemas.openxmlformats.org/officeDocument/2006/relationships/image" Target="../media/image54.png"/><Relationship Id="rId17" Type="http://schemas.openxmlformats.org/officeDocument/2006/relationships/customXml" Target="../ink/ink58.xml"/><Relationship Id="rId25" Type="http://schemas.openxmlformats.org/officeDocument/2006/relationships/customXml" Target="../ink/ink62.xml"/><Relationship Id="rId2" Type="http://schemas.openxmlformats.org/officeDocument/2006/relationships/image" Target="../media/image49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55.xml"/><Relationship Id="rId24" Type="http://schemas.openxmlformats.org/officeDocument/2006/relationships/image" Target="../media/image60.png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62.png"/><Relationship Id="rId10" Type="http://schemas.openxmlformats.org/officeDocument/2006/relationships/image" Target="../media/image53.png"/><Relationship Id="rId19" Type="http://schemas.openxmlformats.org/officeDocument/2006/relationships/customXml" Target="../ink/ink59.xml"/><Relationship Id="rId4" Type="http://schemas.openxmlformats.org/officeDocument/2006/relationships/image" Target="../media/image50.png"/><Relationship Id="rId9" Type="http://schemas.openxmlformats.org/officeDocument/2006/relationships/customXml" Target="../ink/ink54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2EC078B8-3B56-5D4F-BF69-F068C8616545}"/>
              </a:ext>
            </a:extLst>
          </p:cNvPr>
          <p:cNvSpPr/>
          <p:nvPr/>
        </p:nvSpPr>
        <p:spPr>
          <a:xfrm>
            <a:off x="977030" y="200416"/>
            <a:ext cx="1590806" cy="26555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Önceki Krediler</a:t>
            </a:r>
          </a:p>
          <a:p>
            <a:pPr algn="ctr"/>
            <a:r>
              <a:rPr lang="en-TR" dirty="0"/>
              <a:t>-</a:t>
            </a:r>
          </a:p>
          <a:p>
            <a:pPr algn="ctr"/>
            <a:r>
              <a:rPr lang="en-TR" dirty="0"/>
              <a:t>Hesaplar</a:t>
            </a:r>
          </a:p>
          <a:p>
            <a:pPr algn="ctr"/>
            <a:r>
              <a:rPr lang="en-TR" dirty="0"/>
              <a:t>Kredi K</a:t>
            </a:r>
            <a:r>
              <a:rPr lang="en-US" dirty="0"/>
              <a:t>a</a:t>
            </a:r>
            <a:r>
              <a:rPr lang="en-TR" dirty="0"/>
              <a:t>rtı harcamaları</a:t>
            </a:r>
          </a:p>
          <a:p>
            <a:pPr algn="ctr"/>
            <a:endParaRPr lang="en-TR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8C10C26-EAA8-3B46-A4F2-0A8091BC9521}"/>
              </a:ext>
            </a:extLst>
          </p:cNvPr>
          <p:cNvSpPr/>
          <p:nvPr/>
        </p:nvSpPr>
        <p:spPr>
          <a:xfrm>
            <a:off x="3640899" y="313150"/>
            <a:ext cx="1102289" cy="14279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MKK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79C6E-4FFD-A64E-BBA3-DE0F80BDED6E}"/>
              </a:ext>
            </a:extLst>
          </p:cNvPr>
          <p:cNvSpPr/>
          <p:nvPr/>
        </p:nvSpPr>
        <p:spPr>
          <a:xfrm>
            <a:off x="1051142" y="3770335"/>
            <a:ext cx="7659666" cy="25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21930-0C18-CF43-A5D9-0B438506B39A}"/>
              </a:ext>
            </a:extLst>
          </p:cNvPr>
          <p:cNvSpPr/>
          <p:nvPr/>
        </p:nvSpPr>
        <p:spPr>
          <a:xfrm>
            <a:off x="1513562" y="4234384"/>
            <a:ext cx="2108548" cy="10647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80F83-53FA-474B-BF0C-9839A01184A5}"/>
              </a:ext>
            </a:extLst>
          </p:cNvPr>
          <p:cNvSpPr txBox="1"/>
          <p:nvPr/>
        </p:nvSpPr>
        <p:spPr>
          <a:xfrm>
            <a:off x="3920108" y="4234384"/>
            <a:ext cx="12461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TR" dirty="0"/>
              <a:t>KrediML.py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4CD6E9-86B1-3647-A87C-9FC7C7927B2A}"/>
              </a:ext>
            </a:extLst>
          </p:cNvPr>
          <p:cNvSpPr/>
          <p:nvPr/>
        </p:nvSpPr>
        <p:spPr>
          <a:xfrm>
            <a:off x="5834249" y="5354620"/>
            <a:ext cx="1171575" cy="615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9EA4A-C5C6-CE4F-AD56-0BE7B0400B37}"/>
              </a:ext>
            </a:extLst>
          </p:cNvPr>
          <p:cNvSpPr/>
          <p:nvPr/>
        </p:nvSpPr>
        <p:spPr>
          <a:xfrm>
            <a:off x="10101263" y="1027134"/>
            <a:ext cx="785812" cy="145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57091-0033-C144-8718-E13C202557DE}"/>
              </a:ext>
            </a:extLst>
          </p:cNvPr>
          <p:cNvSpPr txBox="1"/>
          <p:nvPr/>
        </p:nvSpPr>
        <p:spPr>
          <a:xfrm>
            <a:off x="10101263" y="65780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Mobil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CADB-A7A3-7C45-83A7-534834D8188C}"/>
              </a:ext>
            </a:extLst>
          </p:cNvPr>
          <p:cNvSpPr/>
          <p:nvPr/>
        </p:nvSpPr>
        <p:spPr>
          <a:xfrm>
            <a:off x="6782601" y="542925"/>
            <a:ext cx="1928207" cy="215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Back-end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2DC0F0-2F3B-2146-8A32-2D3F5DD90433}"/>
              </a:ext>
            </a:extLst>
          </p:cNvPr>
          <p:cNvGrpSpPr/>
          <p:nvPr/>
        </p:nvGrpSpPr>
        <p:grpSpPr>
          <a:xfrm>
            <a:off x="3699742" y="1164667"/>
            <a:ext cx="6184440" cy="3923280"/>
            <a:chOff x="3699742" y="1164667"/>
            <a:chExt cx="6184440" cy="39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9286D7-ADA2-5440-AACC-6E723805911A}"/>
                    </a:ext>
                  </a:extLst>
                </p14:cNvPr>
                <p14:cNvContentPartPr/>
                <p14:nvPr/>
              </p14:nvContentPartPr>
              <p14:xfrm>
                <a:off x="3699742" y="4617067"/>
                <a:ext cx="720000" cy="42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9286D7-ADA2-5440-AACC-6E72380591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3742" y="4581427"/>
                  <a:ext cx="7916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3C1002-3392-3541-9146-A3ED9064CB03}"/>
                    </a:ext>
                  </a:extLst>
                </p14:cNvPr>
                <p14:cNvContentPartPr/>
                <p14:nvPr/>
              </p14:nvContentPartPr>
              <p14:xfrm>
                <a:off x="4292302" y="4577827"/>
                <a:ext cx="178560" cy="23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3C1002-3392-3541-9146-A3ED9064CB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6302" y="4541827"/>
                  <a:ext cx="2502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D78662-7AEB-654A-BCFA-2D97DF0B8F13}"/>
                    </a:ext>
                  </a:extLst>
                </p14:cNvPr>
                <p14:cNvContentPartPr/>
                <p14:nvPr/>
              </p14:nvContentPartPr>
              <p14:xfrm>
                <a:off x="5178982" y="4324387"/>
                <a:ext cx="1536120" cy="75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D78662-7AEB-654A-BCFA-2D97DF0B8F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2982" y="4288747"/>
                  <a:ext cx="160776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3085FA-E4E2-C548-8F08-DEB4527CA8F2}"/>
                    </a:ext>
                  </a:extLst>
                </p14:cNvPr>
                <p14:cNvContentPartPr/>
                <p14:nvPr/>
              </p14:nvContentPartPr>
              <p14:xfrm>
                <a:off x="6576142" y="4829467"/>
                <a:ext cx="412920" cy="258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3085FA-E4E2-C548-8F08-DEB4527CA8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0502" y="4793467"/>
                  <a:ext cx="484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DB6498-ADD9-8C44-B234-B27087411563}"/>
                    </a:ext>
                  </a:extLst>
                </p14:cNvPr>
                <p14:cNvContentPartPr/>
                <p14:nvPr/>
              </p14:nvContentPartPr>
              <p14:xfrm>
                <a:off x="8493502" y="1282387"/>
                <a:ext cx="1390680" cy="2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DB6498-ADD9-8C44-B234-B270874115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57502" y="1246387"/>
                  <a:ext cx="1462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7C3C55-0504-EC4D-8ECD-9C4B3F0C6A4F}"/>
                    </a:ext>
                  </a:extLst>
                </p14:cNvPr>
                <p14:cNvContentPartPr/>
                <p14:nvPr/>
              </p14:nvContentPartPr>
              <p14:xfrm>
                <a:off x="8428702" y="1164667"/>
                <a:ext cx="210240" cy="331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7C3C55-0504-EC4D-8ECD-9C4B3F0C6A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92702" y="1128667"/>
                  <a:ext cx="281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B06C15-4F2A-074D-9640-94E5DD7B89FF}"/>
                    </a:ext>
                  </a:extLst>
                </p14:cNvPr>
                <p14:cNvContentPartPr/>
                <p14:nvPr/>
              </p14:nvContentPartPr>
              <p14:xfrm>
                <a:off x="6414142" y="1274827"/>
                <a:ext cx="1307880" cy="3317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B06C15-4F2A-074D-9640-94E5DD7B8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8502" y="1239187"/>
                  <a:ext cx="1379520" cy="338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86FD014-C2A7-DB47-AF4D-BFE64CEAE719}"/>
              </a:ext>
            </a:extLst>
          </p:cNvPr>
          <p:cNvSpPr txBox="1"/>
          <p:nvPr/>
        </p:nvSpPr>
        <p:spPr>
          <a:xfrm>
            <a:off x="7343775" y="142875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J</a:t>
            </a:r>
            <a:r>
              <a:rPr lang="en-US" dirty="0"/>
              <a:t>a</a:t>
            </a:r>
            <a:r>
              <a:rPr lang="en-TR" dirty="0"/>
              <a:t>va, .NET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07A88-84E2-B049-B85E-D275353A4A79}"/>
              </a:ext>
            </a:extLst>
          </p:cNvPr>
          <p:cNvSpPr/>
          <p:nvPr/>
        </p:nvSpPr>
        <p:spPr>
          <a:xfrm>
            <a:off x="7132387" y="4530711"/>
            <a:ext cx="942975" cy="6159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JSON API</a:t>
            </a:r>
          </a:p>
        </p:txBody>
      </p:sp>
    </p:spTree>
    <p:extLst>
      <p:ext uri="{BB962C8B-B14F-4D97-AF65-F5344CB8AC3E}">
        <p14:creationId xmlns:p14="http://schemas.microsoft.com/office/powerpoint/2010/main" val="65529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66050-09B3-3A4B-833B-016884760803}"/>
              </a:ext>
            </a:extLst>
          </p:cNvPr>
          <p:cNvSpPr/>
          <p:nvPr/>
        </p:nvSpPr>
        <p:spPr>
          <a:xfrm>
            <a:off x="4484317" y="513567"/>
            <a:ext cx="2830883" cy="131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Apache spark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1F8AF-D3A3-2F43-9D84-A9503EF94080}"/>
              </a:ext>
            </a:extLst>
          </p:cNvPr>
          <p:cNvSpPr/>
          <p:nvPr/>
        </p:nvSpPr>
        <p:spPr>
          <a:xfrm>
            <a:off x="237992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6CCA8-2460-AA4D-B61B-B933DA85E260}"/>
              </a:ext>
            </a:extLst>
          </p:cNvPr>
          <p:cNvSpPr/>
          <p:nvPr/>
        </p:nvSpPr>
        <p:spPr>
          <a:xfrm>
            <a:off x="2653429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594E3-F84E-3C4F-BD2F-FCD34227F16F}"/>
              </a:ext>
            </a:extLst>
          </p:cNvPr>
          <p:cNvSpPr/>
          <p:nvPr/>
        </p:nvSpPr>
        <p:spPr>
          <a:xfrm>
            <a:off x="5068866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F319C-E1DC-C441-BBEA-6A4D327A63EF}"/>
              </a:ext>
            </a:extLst>
          </p:cNvPr>
          <p:cNvSpPr/>
          <p:nvPr/>
        </p:nvSpPr>
        <p:spPr>
          <a:xfrm>
            <a:off x="7484303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 Streaming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B195A-EFF4-B64A-A5A2-886EAA118E9E}"/>
              </a:ext>
            </a:extLst>
          </p:cNvPr>
          <p:cNvSpPr/>
          <p:nvPr/>
        </p:nvSpPr>
        <p:spPr>
          <a:xfrm>
            <a:off x="9899740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GraphX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C290F6-FC42-9644-881B-D0D9AEF993E2}"/>
                  </a:ext>
                </a:extLst>
              </p14:cNvPr>
              <p14:cNvContentPartPr/>
              <p14:nvPr/>
            </p14:nvContentPartPr>
            <p14:xfrm>
              <a:off x="886030" y="2203658"/>
              <a:ext cx="1053000" cy="710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C290F6-FC42-9644-881B-D0D9AEF99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030" y="2168018"/>
                <a:ext cx="112464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392457-CCEF-7346-8CA9-E8C08DE23E09}"/>
              </a:ext>
            </a:extLst>
          </p:cNvPr>
          <p:cNvSpPr txBox="1"/>
          <p:nvPr/>
        </p:nvSpPr>
        <p:spPr>
          <a:xfrm>
            <a:off x="659062" y="453117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RDD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BE9B52-B06C-2B45-A8EE-D1F880F4CA93}"/>
                  </a:ext>
                </a:extLst>
              </p14:cNvPr>
              <p14:cNvContentPartPr/>
              <p14:nvPr/>
            </p14:nvContentPartPr>
            <p14:xfrm>
              <a:off x="3208390" y="2212298"/>
              <a:ext cx="1023480" cy="829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BE9B52-B06C-2B45-A8EE-D1F880F4CA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2750" y="2176658"/>
                <a:ext cx="1095120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F7CB744-75FC-8340-AE3C-5346F009B289}"/>
              </a:ext>
            </a:extLst>
          </p:cNvPr>
          <p:cNvSpPr/>
          <p:nvPr/>
        </p:nvSpPr>
        <p:spPr>
          <a:xfrm>
            <a:off x="3019743" y="4531179"/>
            <a:ext cx="121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DataFrame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190FC-38A7-7944-818F-7AFD1C805057}"/>
              </a:ext>
            </a:extLst>
          </p:cNvPr>
          <p:cNvSpPr/>
          <p:nvPr/>
        </p:nvSpPr>
        <p:spPr>
          <a:xfrm>
            <a:off x="659062" y="4803510"/>
            <a:ext cx="121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33690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FE999438-7746-F746-93BF-2076E32CBA36}"/>
              </a:ext>
            </a:extLst>
          </p:cNvPr>
          <p:cNvSpPr/>
          <p:nvPr/>
        </p:nvSpPr>
        <p:spPr>
          <a:xfrm>
            <a:off x="1916482" y="2016690"/>
            <a:ext cx="1628384" cy="141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Ahmet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11CCBEE-7A7C-444D-B8CA-14391811BB88}"/>
              </a:ext>
            </a:extLst>
          </p:cNvPr>
          <p:cNvSpPr/>
          <p:nvPr/>
        </p:nvSpPr>
        <p:spPr>
          <a:xfrm>
            <a:off x="5588695" y="377868"/>
            <a:ext cx="1628384" cy="141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Ali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0E4026E-D2EF-A94B-8E9A-EF9F38D525F4}"/>
              </a:ext>
            </a:extLst>
          </p:cNvPr>
          <p:cNvSpPr/>
          <p:nvPr/>
        </p:nvSpPr>
        <p:spPr>
          <a:xfrm>
            <a:off x="5703517" y="4100186"/>
            <a:ext cx="1628384" cy="141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Ayşe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F8995D9A-BFF2-C64C-B025-A6A2C08FCD07}"/>
              </a:ext>
            </a:extLst>
          </p:cNvPr>
          <p:cNvSpPr/>
          <p:nvPr/>
        </p:nvSpPr>
        <p:spPr>
          <a:xfrm>
            <a:off x="9112684" y="2398734"/>
            <a:ext cx="1628384" cy="141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Fatma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BC4E0-2C71-714F-BF74-DEBD7646CBB5}"/>
              </a:ext>
            </a:extLst>
          </p:cNvPr>
          <p:cNvGrpSpPr/>
          <p:nvPr/>
        </p:nvGrpSpPr>
        <p:grpSpPr>
          <a:xfrm>
            <a:off x="3413683" y="1833593"/>
            <a:ext cx="5848200" cy="2334600"/>
            <a:chOff x="3413683" y="1833593"/>
            <a:chExt cx="5848200" cy="23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DF0FAB-1EB7-CB41-88A7-DEBD44CEDEE0}"/>
                    </a:ext>
                  </a:extLst>
                </p14:cNvPr>
                <p14:cNvContentPartPr/>
                <p14:nvPr/>
              </p14:nvContentPartPr>
              <p14:xfrm>
                <a:off x="3413683" y="1879673"/>
                <a:ext cx="2103840" cy="115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DF0FAB-1EB7-CB41-88A7-DEBD44CEDE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8043" y="1844033"/>
                  <a:ext cx="2175480" cy="12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0D30C1-BAD5-0C42-AE57-8354AB3573CA}"/>
                    </a:ext>
                  </a:extLst>
                </p14:cNvPr>
                <p14:cNvContentPartPr/>
                <p14:nvPr/>
              </p14:nvContentPartPr>
              <p14:xfrm>
                <a:off x="3603403" y="3195473"/>
                <a:ext cx="5658480" cy="20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0D30C1-BAD5-0C42-AE57-8354AB3573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67403" y="3159473"/>
                  <a:ext cx="5730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87E955-4D20-7243-AF36-3108A7B1B0FA}"/>
                    </a:ext>
                  </a:extLst>
                </p14:cNvPr>
                <p14:cNvContentPartPr/>
                <p14:nvPr/>
              </p14:nvContentPartPr>
              <p14:xfrm>
                <a:off x="6598243" y="1833593"/>
                <a:ext cx="117720" cy="233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87E955-4D20-7243-AF36-3108A7B1B0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2243" y="1797593"/>
                  <a:ext cx="189360" cy="240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A8D382-1493-F541-8636-FF9D019F0B8E}"/>
                  </a:ext>
                </a:extLst>
              </p14:cNvPr>
              <p14:cNvContentPartPr/>
              <p14:nvPr/>
            </p14:nvContentPartPr>
            <p14:xfrm>
              <a:off x="7449643" y="3966593"/>
              <a:ext cx="1710720" cy="1386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A8D382-1493-F541-8636-FF9D019F0B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3643" y="3930953"/>
                <a:ext cx="1782360" cy="14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29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>
            <a:extLst>
              <a:ext uri="{FF2B5EF4-FFF2-40B4-BE49-F238E27FC236}">
                <a16:creationId xmlns:a16="http://schemas.microsoft.com/office/drawing/2014/main" id="{84296362-F3FA-5D43-B13D-03E9AC7BBDAE}"/>
              </a:ext>
            </a:extLst>
          </p:cNvPr>
          <p:cNvSpPr/>
          <p:nvPr/>
        </p:nvSpPr>
        <p:spPr>
          <a:xfrm>
            <a:off x="3051959" y="356259"/>
            <a:ext cx="1579418" cy="25175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OLTP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AD6DD-9F26-A64B-BBB6-3DEBE6F604B6}"/>
              </a:ext>
            </a:extLst>
          </p:cNvPr>
          <p:cNvSpPr/>
          <p:nvPr/>
        </p:nvSpPr>
        <p:spPr>
          <a:xfrm>
            <a:off x="855024" y="522514"/>
            <a:ext cx="1353787" cy="218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Billing ….vs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BDBCC-3BEC-6740-8E42-9CB76DB1962D}"/>
              </a:ext>
            </a:extLst>
          </p:cNvPr>
          <p:cNvSpPr/>
          <p:nvPr/>
        </p:nvSpPr>
        <p:spPr>
          <a:xfrm>
            <a:off x="5842659" y="590797"/>
            <a:ext cx="5411190" cy="5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F71C2DAE-C1FF-AC48-AEEA-E4BD97D64865}"/>
              </a:ext>
            </a:extLst>
          </p:cNvPr>
          <p:cNvSpPr/>
          <p:nvPr/>
        </p:nvSpPr>
        <p:spPr>
          <a:xfrm>
            <a:off x="6434818" y="762617"/>
            <a:ext cx="1579418" cy="2517569"/>
          </a:xfrm>
          <a:prstGeom prst="ca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OLAP</a:t>
            </a:r>
          </a:p>
          <a:p>
            <a:pPr algn="ctr"/>
            <a:r>
              <a:rPr lang="en-TR" dirty="0"/>
              <a:t>Analytic 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C4390-CA64-5740-A39D-1C6FBC7BAF7E}"/>
              </a:ext>
            </a:extLst>
          </p:cNvPr>
          <p:cNvSpPr txBox="1"/>
          <p:nvPr/>
        </p:nvSpPr>
        <p:spPr>
          <a:xfrm>
            <a:off x="7614312" y="144141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 Data Warehouse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84060-15F3-8047-A1BF-9AA053DB7F8F}"/>
              </a:ext>
            </a:extLst>
          </p:cNvPr>
          <p:cNvSpPr/>
          <p:nvPr/>
        </p:nvSpPr>
        <p:spPr>
          <a:xfrm>
            <a:off x="6283685" y="4286251"/>
            <a:ext cx="4529138" cy="14573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>
                <a:highlight>
                  <a:srgbClr val="000000"/>
                </a:highlight>
              </a:rPr>
              <a:t>HADOOP + Spark</a:t>
            </a:r>
          </a:p>
        </p:txBody>
      </p:sp>
    </p:spTree>
    <p:extLst>
      <p:ext uri="{BB962C8B-B14F-4D97-AF65-F5344CB8AC3E}">
        <p14:creationId xmlns:p14="http://schemas.microsoft.com/office/powerpoint/2010/main" val="290931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B2AAB853-8983-7543-95E3-14E744E1C9D5}"/>
              </a:ext>
            </a:extLst>
          </p:cNvPr>
          <p:cNvSpPr/>
          <p:nvPr/>
        </p:nvSpPr>
        <p:spPr>
          <a:xfrm>
            <a:off x="795647" y="225632"/>
            <a:ext cx="249382" cy="5771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A7C9289-675C-A240-8348-C0EF19A07078}"/>
              </a:ext>
            </a:extLst>
          </p:cNvPr>
          <p:cNvSpPr/>
          <p:nvPr/>
        </p:nvSpPr>
        <p:spPr>
          <a:xfrm rot="5400000">
            <a:off x="6030685" y="762000"/>
            <a:ext cx="255319" cy="10476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43A714-6C57-5544-B096-7CB241497590}"/>
                  </a:ext>
                </a:extLst>
              </p14:cNvPr>
              <p14:cNvContentPartPr/>
              <p14:nvPr/>
            </p14:nvContentPartPr>
            <p14:xfrm>
              <a:off x="2978710" y="1693898"/>
              <a:ext cx="66960" cy="9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43A714-6C57-5544-B096-7CB241497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3070" y="1658258"/>
                <a:ext cx="1386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B30A06-8CA9-9945-A716-C7274C5601C5}"/>
                  </a:ext>
                </a:extLst>
              </p14:cNvPr>
              <p14:cNvContentPartPr/>
              <p14:nvPr/>
            </p14:nvContentPartPr>
            <p14:xfrm>
              <a:off x="2676670" y="2299418"/>
              <a:ext cx="76320" cy="8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B30A06-8CA9-9945-A716-C7274C5601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030" y="2263418"/>
                <a:ext cx="1479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D653C3-2EE0-8043-A0DD-62811D094F32}"/>
                  </a:ext>
                </a:extLst>
              </p14:cNvPr>
              <p14:cNvContentPartPr/>
              <p14:nvPr/>
            </p14:nvContentPartPr>
            <p14:xfrm>
              <a:off x="3533110" y="1382498"/>
              <a:ext cx="95400" cy="133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D653C3-2EE0-8043-A0DD-62811D094F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7470" y="1346858"/>
                <a:ext cx="167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6A3DA4-4B05-4A42-A8CA-79C7486AD4DA}"/>
                  </a:ext>
                </a:extLst>
              </p14:cNvPr>
              <p14:cNvContentPartPr/>
              <p14:nvPr/>
            </p14:nvContentPartPr>
            <p14:xfrm>
              <a:off x="4461910" y="1120418"/>
              <a:ext cx="96480" cy="135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6A3DA4-4B05-4A42-A8CA-79C7486AD4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6270" y="1084418"/>
                <a:ext cx="168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6E62E4-59F1-FD4A-B507-F76992199E33}"/>
                  </a:ext>
                </a:extLst>
              </p14:cNvPr>
              <p14:cNvContentPartPr/>
              <p14:nvPr/>
            </p14:nvContentPartPr>
            <p14:xfrm>
              <a:off x="4202350" y="893618"/>
              <a:ext cx="73440" cy="11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6E62E4-59F1-FD4A-B507-F76992199E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6710" y="857618"/>
                <a:ext cx="14508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6E8FAF6-1587-C945-8479-B455ED428103}"/>
              </a:ext>
            </a:extLst>
          </p:cNvPr>
          <p:cNvGrpSpPr/>
          <p:nvPr/>
        </p:nvGrpSpPr>
        <p:grpSpPr>
          <a:xfrm>
            <a:off x="3926230" y="1593098"/>
            <a:ext cx="37800" cy="131040"/>
            <a:chOff x="3926230" y="1593098"/>
            <a:chExt cx="3780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6806E5-255A-A744-9A76-83CA7754FEC1}"/>
                    </a:ext>
                  </a:extLst>
                </p14:cNvPr>
                <p14:cNvContentPartPr/>
                <p14:nvPr/>
              </p14:nvContentPartPr>
              <p14:xfrm>
                <a:off x="3931270" y="1681298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6806E5-255A-A744-9A76-83CA7754FE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5270" y="164529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C6F376-6760-2F4C-98E8-BA611981F62E}"/>
                    </a:ext>
                  </a:extLst>
                </p14:cNvPr>
                <p14:cNvContentPartPr/>
                <p14:nvPr/>
              </p14:nvContentPartPr>
              <p14:xfrm>
                <a:off x="3926230" y="1593098"/>
                <a:ext cx="37800" cy="13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C6F376-6760-2F4C-98E8-BA611981F6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0590" y="1557098"/>
                  <a:ext cx="10944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9EAC85-0C73-D14A-9931-EF6DFB3352F8}"/>
                  </a:ext>
                </a:extLst>
              </p14:cNvPr>
              <p14:cNvContentPartPr/>
              <p14:nvPr/>
            </p14:nvContentPartPr>
            <p14:xfrm>
              <a:off x="2963590" y="2582378"/>
              <a:ext cx="75600" cy="82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9EAC85-0C73-D14A-9931-EF6DFB3352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7590" y="2546378"/>
                <a:ext cx="1472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BD4CC2-1AFE-FF44-919C-3495E739E0ED}"/>
                  </a:ext>
                </a:extLst>
              </p14:cNvPr>
              <p14:cNvContentPartPr/>
              <p14:nvPr/>
            </p14:nvContentPartPr>
            <p14:xfrm>
              <a:off x="3243310" y="2024738"/>
              <a:ext cx="22680" cy="106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BD4CC2-1AFE-FF44-919C-3495E739E0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07670" y="1989098"/>
                <a:ext cx="94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4EDA55-FC83-5447-BD3A-3F8ECA7287AE}"/>
                  </a:ext>
                </a:extLst>
              </p14:cNvPr>
              <p14:cNvContentPartPr/>
              <p14:nvPr/>
            </p14:nvContentPartPr>
            <p14:xfrm>
              <a:off x="2228110" y="2970098"/>
              <a:ext cx="66240" cy="125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4EDA55-FC83-5447-BD3A-3F8ECA7287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92470" y="2934098"/>
                <a:ext cx="1378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F62A69-82B2-A549-BED7-BB0263F54DAD}"/>
                  </a:ext>
                </a:extLst>
              </p14:cNvPr>
              <p14:cNvContentPartPr/>
              <p14:nvPr/>
            </p14:nvContentPartPr>
            <p14:xfrm>
              <a:off x="1762990" y="3276818"/>
              <a:ext cx="103680" cy="61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F62A69-82B2-A549-BED7-BB0263F54D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27350" y="3241178"/>
                <a:ext cx="1753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DFB058-C050-0C43-9B57-DDA2C1E6B434}"/>
                  </a:ext>
                </a:extLst>
              </p14:cNvPr>
              <p14:cNvContentPartPr/>
              <p14:nvPr/>
            </p14:nvContentPartPr>
            <p14:xfrm>
              <a:off x="1412350" y="3885578"/>
              <a:ext cx="72000" cy="73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DFB058-C050-0C43-9B57-DDA2C1E6B4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6350" y="3849578"/>
                <a:ext cx="143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59A15E-5F72-2A40-AE3F-E6490BAFE6BA}"/>
                  </a:ext>
                </a:extLst>
              </p14:cNvPr>
              <p14:cNvContentPartPr/>
              <p14:nvPr/>
            </p14:nvContentPartPr>
            <p14:xfrm>
              <a:off x="1216150" y="3531698"/>
              <a:ext cx="32760" cy="79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59A15E-5F72-2A40-AE3F-E6490BAFE6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0510" y="3495698"/>
                <a:ext cx="1044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669A82-09D5-A841-8458-4DE8C587BDBA}"/>
                  </a:ext>
                </a:extLst>
              </p14:cNvPr>
              <p14:cNvContentPartPr/>
              <p14:nvPr/>
            </p14:nvContentPartPr>
            <p14:xfrm>
              <a:off x="5019910" y="663578"/>
              <a:ext cx="70920" cy="56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669A82-09D5-A841-8458-4DE8C587BD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84270" y="627578"/>
                <a:ext cx="142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528912-5BC8-884C-895F-020E945D1053}"/>
                  </a:ext>
                </a:extLst>
              </p14:cNvPr>
              <p14:cNvContentPartPr/>
              <p14:nvPr/>
            </p14:nvContentPartPr>
            <p14:xfrm>
              <a:off x="4830910" y="507338"/>
              <a:ext cx="3240" cy="46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528912-5BC8-884C-895F-020E945D10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95270" y="471338"/>
                <a:ext cx="74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37CA84F-47F7-564B-92F2-C2DBCB95DE1B}"/>
                  </a:ext>
                </a:extLst>
              </p14:cNvPr>
              <p14:cNvContentPartPr/>
              <p14:nvPr/>
            </p14:nvContentPartPr>
            <p14:xfrm>
              <a:off x="5279830" y="131138"/>
              <a:ext cx="38160" cy="54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37CA84F-47F7-564B-92F2-C2DBCB95DE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44190" y="95498"/>
                <a:ext cx="109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0C28365-18AC-B94D-8963-7004CE0F0070}"/>
                  </a:ext>
                </a:extLst>
              </p14:cNvPr>
              <p14:cNvContentPartPr/>
              <p14:nvPr/>
            </p14:nvContentPartPr>
            <p14:xfrm>
              <a:off x="5107030" y="436778"/>
              <a:ext cx="15480" cy="69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0C28365-18AC-B94D-8963-7004CE0F00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71030" y="401138"/>
                <a:ext cx="87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86942C-6186-B14D-B946-021AE4153A42}"/>
                  </a:ext>
                </a:extLst>
              </p14:cNvPr>
              <p14:cNvContentPartPr/>
              <p14:nvPr/>
            </p14:nvContentPartPr>
            <p14:xfrm>
              <a:off x="4674310" y="853658"/>
              <a:ext cx="360" cy="9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86942C-6186-B14D-B946-021AE4153A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8670" y="818018"/>
                <a:ext cx="72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402EE05-C92B-E34C-9CE5-4587CA7FC1E1}"/>
                  </a:ext>
                </a:extLst>
              </p14:cNvPr>
              <p14:cNvContentPartPr/>
              <p14:nvPr/>
            </p14:nvContentPartPr>
            <p14:xfrm>
              <a:off x="207070" y="177938"/>
              <a:ext cx="1587960" cy="10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402EE05-C92B-E34C-9CE5-4587CA7FC1E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1070" y="141938"/>
                <a:ext cx="1659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74E615B-732E-3643-BE39-40F1493E86A6}"/>
                  </a:ext>
                </a:extLst>
              </p14:cNvPr>
              <p14:cNvContentPartPr/>
              <p14:nvPr/>
            </p14:nvContentPartPr>
            <p14:xfrm>
              <a:off x="600910" y="4196618"/>
              <a:ext cx="1053360" cy="13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74E615B-732E-3643-BE39-40F1493E86A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4910" y="4160978"/>
                <a:ext cx="11250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F69F5D-E399-6C4C-8590-E202DCD3BE8D}"/>
                  </a:ext>
                </a:extLst>
              </p14:cNvPr>
              <p14:cNvContentPartPr/>
              <p14:nvPr/>
            </p14:nvContentPartPr>
            <p14:xfrm>
              <a:off x="5832430" y="5665778"/>
              <a:ext cx="12240" cy="563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F69F5D-E399-6C4C-8590-E202DCD3BE8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796790" y="5630138"/>
                <a:ext cx="8388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0A36A9-C822-8145-8814-4A4686F5F642}"/>
                  </a:ext>
                </a:extLst>
              </p14:cNvPr>
              <p14:cNvContentPartPr/>
              <p14:nvPr/>
            </p14:nvContentPartPr>
            <p14:xfrm>
              <a:off x="964870" y="5918498"/>
              <a:ext cx="4320" cy="374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0A36A9-C822-8145-8814-4A4686F5F64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870" y="5882498"/>
                <a:ext cx="759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BB57AC4-B102-E348-AE77-7A2CA76F7A7C}"/>
                  </a:ext>
                </a:extLst>
              </p14:cNvPr>
              <p14:cNvContentPartPr/>
              <p14:nvPr/>
            </p14:nvContentPartPr>
            <p14:xfrm>
              <a:off x="2612230" y="2841218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BB57AC4-B102-E348-AE77-7A2CA76F7A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6230" y="2805218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7CF4127-4875-6146-B8DE-679DE0598CE1}"/>
              </a:ext>
            </a:extLst>
          </p:cNvPr>
          <p:cNvSpPr txBox="1"/>
          <p:nvPr/>
        </p:nvSpPr>
        <p:spPr>
          <a:xfrm>
            <a:off x="2913732" y="62497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0- 10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5162C1-32E5-174A-B703-11A1250034FE}"/>
              </a:ext>
            </a:extLst>
          </p:cNvPr>
          <p:cNvSpPr txBox="1"/>
          <p:nvPr/>
        </p:nvSpPr>
        <p:spPr>
          <a:xfrm>
            <a:off x="938151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8B94B-3243-A549-9FC5-DA90D8781EF7}"/>
              </a:ext>
            </a:extLst>
          </p:cNvPr>
          <p:cNvSpPr txBox="1"/>
          <p:nvPr/>
        </p:nvSpPr>
        <p:spPr>
          <a:xfrm>
            <a:off x="5795158" y="6353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63F767-EF8C-664D-9A68-868214C187E0}"/>
              </a:ext>
            </a:extLst>
          </p:cNvPr>
          <p:cNvSpPr txBox="1"/>
          <p:nvPr/>
        </p:nvSpPr>
        <p:spPr>
          <a:xfrm>
            <a:off x="154379" y="420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2BC2D6-DDAA-2B47-91F8-FA36CF83FA0A}"/>
              </a:ext>
            </a:extLst>
          </p:cNvPr>
          <p:cNvSpPr txBox="1"/>
          <p:nvPr/>
        </p:nvSpPr>
        <p:spPr>
          <a:xfrm>
            <a:off x="59377" y="273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73379F-A37E-F741-ADA9-C56542588528}"/>
              </a:ext>
            </a:extLst>
          </p:cNvPr>
          <p:cNvSpPr txBox="1"/>
          <p:nvPr/>
        </p:nvSpPr>
        <p:spPr>
          <a:xfrm>
            <a:off x="10822375" y="177209"/>
            <a:ext cx="825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1,5</a:t>
            </a:r>
          </a:p>
          <a:p>
            <a:r>
              <a:rPr lang="en-TR" dirty="0"/>
              <a:t>0.7,5.1</a:t>
            </a:r>
          </a:p>
          <a:p>
            <a:r>
              <a:rPr lang="en-TR" dirty="0"/>
              <a:t>null,5</a:t>
            </a:r>
          </a:p>
          <a:p>
            <a:r>
              <a:rPr lang="en-TR" dirty="0"/>
              <a:t>5,null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A07367B-F634-EC43-BE12-8FCA128935DB}"/>
                  </a:ext>
                </a:extLst>
              </p14:cNvPr>
              <p14:cNvContentPartPr/>
              <p14:nvPr/>
            </p14:nvContentPartPr>
            <p14:xfrm>
              <a:off x="169630" y="2128058"/>
              <a:ext cx="3021480" cy="2616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A07367B-F634-EC43-BE12-8FCA128935D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3990" y="2092418"/>
                <a:ext cx="3093120" cy="268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7264359-9F3F-B34C-B0C7-4C4187B20A02}"/>
              </a:ext>
            </a:extLst>
          </p:cNvPr>
          <p:cNvGrpSpPr/>
          <p:nvPr/>
        </p:nvGrpSpPr>
        <p:grpSpPr>
          <a:xfrm>
            <a:off x="3150430" y="-265582"/>
            <a:ext cx="2492280" cy="2440800"/>
            <a:chOff x="3150430" y="-265582"/>
            <a:chExt cx="2492280" cy="24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AE5C47-A696-E841-B1E4-20A1B1254334}"/>
                    </a:ext>
                  </a:extLst>
                </p14:cNvPr>
                <p14:cNvContentPartPr/>
                <p14:nvPr/>
              </p14:nvContentPartPr>
              <p14:xfrm>
                <a:off x="3150430" y="-169822"/>
                <a:ext cx="2389320" cy="234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AE5C47-A696-E841-B1E4-20A1B12543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14790" y="-205822"/>
                  <a:ext cx="2460960" cy="24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B0F3BB-14DE-6740-A1A0-7DF6490D6D51}"/>
                    </a:ext>
                  </a:extLst>
                </p14:cNvPr>
                <p14:cNvContentPartPr/>
                <p14:nvPr/>
              </p14:nvContentPartPr>
              <p14:xfrm>
                <a:off x="5270110" y="-265582"/>
                <a:ext cx="372600" cy="324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B0F3BB-14DE-6740-A1A0-7DF6490D6D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34470" y="-301582"/>
                  <a:ext cx="44424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6C957-E2EA-0346-BA4E-CCEB099A7CF9}"/>
              </a:ext>
            </a:extLst>
          </p:cNvPr>
          <p:cNvGrpSpPr/>
          <p:nvPr/>
        </p:nvGrpSpPr>
        <p:grpSpPr>
          <a:xfrm>
            <a:off x="9957310" y="845018"/>
            <a:ext cx="479160" cy="410760"/>
            <a:chOff x="9957310" y="845018"/>
            <a:chExt cx="47916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4AA382-AEEE-0D4F-A2AB-CB2E0EA6125B}"/>
                    </a:ext>
                  </a:extLst>
                </p14:cNvPr>
                <p14:cNvContentPartPr/>
                <p14:nvPr/>
              </p14:nvContentPartPr>
              <p14:xfrm>
                <a:off x="10216150" y="994058"/>
                <a:ext cx="170640" cy="16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4AA382-AEEE-0D4F-A2AB-CB2E0EA612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80150" y="958418"/>
                  <a:ext cx="242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7C8BABB-E844-F340-91F5-5C84E8B5002A}"/>
                    </a:ext>
                  </a:extLst>
                </p14:cNvPr>
                <p14:cNvContentPartPr/>
                <p14:nvPr/>
              </p14:nvContentPartPr>
              <p14:xfrm>
                <a:off x="10262950" y="845018"/>
                <a:ext cx="173520" cy="41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7C8BABB-E844-F340-91F5-5C84E8B500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26950" y="809018"/>
                  <a:ext cx="2451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138498-BD04-8149-BA01-BABA4050DB07}"/>
                    </a:ext>
                  </a:extLst>
                </p14:cNvPr>
                <p14:cNvContentPartPr/>
                <p14:nvPr/>
              </p14:nvContentPartPr>
              <p14:xfrm>
                <a:off x="9957310" y="1031138"/>
                <a:ext cx="30060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138498-BD04-8149-BA01-BABA4050DB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21670" y="995138"/>
                  <a:ext cx="37224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A679691-8705-A542-A7BD-ECD50954F92F}"/>
              </a:ext>
            </a:extLst>
          </p:cNvPr>
          <p:cNvSpPr txBox="1"/>
          <p:nvPr/>
        </p:nvSpPr>
        <p:spPr>
          <a:xfrm>
            <a:off x="10557164" y="1603169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fillna(0,’x’)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E08E3C3-A2AE-E647-B411-0BC8F6A25179}"/>
              </a:ext>
            </a:extLst>
          </p:cNvPr>
          <p:cNvGrpSpPr/>
          <p:nvPr/>
        </p:nvGrpSpPr>
        <p:grpSpPr>
          <a:xfrm>
            <a:off x="10399030" y="1084418"/>
            <a:ext cx="412560" cy="1644480"/>
            <a:chOff x="10399030" y="1084418"/>
            <a:chExt cx="412560" cy="164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A996BC-9D0A-904F-9FBA-EE3F4764ED17}"/>
                    </a:ext>
                  </a:extLst>
                </p14:cNvPr>
                <p14:cNvContentPartPr/>
                <p14:nvPr/>
              </p14:nvContentPartPr>
              <p14:xfrm>
                <a:off x="10399030" y="1084418"/>
                <a:ext cx="412560" cy="1502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A996BC-9D0A-904F-9FBA-EE3F4764ED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3030" y="1048418"/>
                  <a:ext cx="484200" cy="15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DBE43C-6FFE-B741-8960-6FBFAA93AC3B}"/>
                    </a:ext>
                  </a:extLst>
                </p14:cNvPr>
                <p14:cNvContentPartPr/>
                <p14:nvPr/>
              </p14:nvContentPartPr>
              <p14:xfrm>
                <a:off x="10623670" y="2410298"/>
                <a:ext cx="176040" cy="318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DBE43C-6FFE-B741-8960-6FBFAA93AC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87670" y="2374658"/>
                  <a:ext cx="247680" cy="39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331036-BE75-4F40-872D-6DFB3FB7B431}"/>
              </a:ext>
            </a:extLst>
          </p:cNvPr>
          <p:cNvSpPr txBox="1"/>
          <p:nvPr/>
        </p:nvSpPr>
        <p:spPr>
          <a:xfrm>
            <a:off x="11137964" y="2662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0,5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3CED998-A6D9-7947-96B4-A1EA18BCA755}"/>
                  </a:ext>
                </a:extLst>
              </p14:cNvPr>
              <p14:cNvContentPartPr/>
              <p14:nvPr/>
            </p14:nvContentPartPr>
            <p14:xfrm>
              <a:off x="835270" y="3164138"/>
              <a:ext cx="93600" cy="54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3CED998-A6D9-7947-96B4-A1EA18BCA75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9270" y="3128498"/>
                <a:ext cx="165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AF47971-DAAE-AA42-BBBD-34F09B1AEF6D}"/>
                  </a:ext>
                </a:extLst>
              </p14:cNvPr>
              <p14:cNvContentPartPr/>
              <p14:nvPr/>
            </p14:nvContentPartPr>
            <p14:xfrm>
              <a:off x="3389110" y="1979873"/>
              <a:ext cx="53640" cy="88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AF47971-DAAE-AA42-BBBD-34F09B1AEF6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53110" y="1944233"/>
                <a:ext cx="125280" cy="1605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2C3CB48-E386-E748-BA9B-13C050551E0E}"/>
              </a:ext>
            </a:extLst>
          </p:cNvPr>
          <p:cNvSpPr txBox="1"/>
          <p:nvPr/>
        </p:nvSpPr>
        <p:spPr>
          <a:xfrm>
            <a:off x="3637369" y="544825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Outlier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BA093D-44B9-0641-8A91-ABBC293AF951}"/>
              </a:ext>
            </a:extLst>
          </p:cNvPr>
          <p:cNvSpPr txBox="1"/>
          <p:nvPr/>
        </p:nvSpPr>
        <p:spPr>
          <a:xfrm>
            <a:off x="75213" y="267984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Outlier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C58222-4557-0F40-852F-ABA832BD39D5}"/>
              </a:ext>
            </a:extLst>
          </p:cNvPr>
          <p:cNvGrpSpPr/>
          <p:nvPr/>
        </p:nvGrpSpPr>
        <p:grpSpPr>
          <a:xfrm>
            <a:off x="11153590" y="1460978"/>
            <a:ext cx="116280" cy="140760"/>
            <a:chOff x="11153590" y="1460978"/>
            <a:chExt cx="116280" cy="1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0A38F4-5816-4640-98CF-E438B0A13DEE}"/>
                    </a:ext>
                  </a:extLst>
                </p14:cNvPr>
                <p14:cNvContentPartPr/>
                <p14:nvPr/>
              </p14:nvContentPartPr>
              <p14:xfrm>
                <a:off x="11214790" y="1460978"/>
                <a:ext cx="360" cy="84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0A38F4-5816-4640-98CF-E438B0A13D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79150" y="1425338"/>
                  <a:ext cx="72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79687C-B1D5-8349-96D7-BCAB035092B7}"/>
                    </a:ext>
                  </a:extLst>
                </p14:cNvPr>
                <p14:cNvContentPartPr/>
                <p14:nvPr/>
              </p14:nvContentPartPr>
              <p14:xfrm>
                <a:off x="11153590" y="1506338"/>
                <a:ext cx="116280" cy="9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79687C-B1D5-8349-96D7-BCAB035092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17590" y="1470698"/>
                  <a:ext cx="1879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3B9DCB-BDCF-0048-BD18-96F6E362DEF3}"/>
              </a:ext>
            </a:extLst>
          </p:cNvPr>
          <p:cNvGrpSpPr/>
          <p:nvPr/>
        </p:nvGrpSpPr>
        <p:grpSpPr>
          <a:xfrm>
            <a:off x="11498830" y="1108898"/>
            <a:ext cx="333000" cy="177840"/>
            <a:chOff x="11498830" y="1108898"/>
            <a:chExt cx="33300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BACDA7-3DFE-D048-B5CE-8CA780F7AC54}"/>
                    </a:ext>
                  </a:extLst>
                </p14:cNvPr>
                <p14:cNvContentPartPr/>
                <p14:nvPr/>
              </p14:nvContentPartPr>
              <p14:xfrm>
                <a:off x="11586310" y="1186298"/>
                <a:ext cx="245520" cy="39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BACDA7-3DFE-D048-B5CE-8CA780F7AC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0310" y="1150658"/>
                  <a:ext cx="317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ABAD3A-444B-414B-9539-86EBC05E3436}"/>
                    </a:ext>
                  </a:extLst>
                </p14:cNvPr>
                <p14:cNvContentPartPr/>
                <p14:nvPr/>
              </p14:nvContentPartPr>
              <p14:xfrm>
                <a:off x="11498830" y="1108898"/>
                <a:ext cx="123120" cy="177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ABAD3A-444B-414B-9539-86EBC05E34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62830" y="1072898"/>
                  <a:ext cx="194760" cy="24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722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entle Introduction to Statistical Data Distributions">
            <a:extLst>
              <a:ext uri="{FF2B5EF4-FFF2-40B4-BE49-F238E27FC236}">
                <a16:creationId xmlns:a16="http://schemas.microsoft.com/office/drawing/2014/main" id="{5AD5D3C2-0ACE-CA44-8732-D0A227ED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B6C2DEB-DB85-9B4A-81D5-669691EFBF64}"/>
              </a:ext>
            </a:extLst>
          </p:cNvPr>
          <p:cNvGrpSpPr/>
          <p:nvPr/>
        </p:nvGrpSpPr>
        <p:grpSpPr>
          <a:xfrm>
            <a:off x="1902310" y="414458"/>
            <a:ext cx="7752600" cy="6833880"/>
            <a:chOff x="1902310" y="414458"/>
            <a:chExt cx="7752600" cy="68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7451C7-0690-D540-97D7-122B60724BFD}"/>
                    </a:ext>
                  </a:extLst>
                </p14:cNvPr>
                <p14:cNvContentPartPr/>
                <p14:nvPr/>
              </p14:nvContentPartPr>
              <p14:xfrm>
                <a:off x="4545790" y="3952538"/>
                <a:ext cx="136800" cy="3193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7451C7-0690-D540-97D7-122B60724BF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09790" y="3916898"/>
                  <a:ext cx="208440" cy="32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6A5BDC-4827-774F-8F61-46EBA8715E90}"/>
                    </a:ext>
                  </a:extLst>
                </p14:cNvPr>
                <p14:cNvContentPartPr/>
                <p14:nvPr/>
              </p14:nvContentPartPr>
              <p14:xfrm>
                <a:off x="7571230" y="3542138"/>
                <a:ext cx="13320" cy="370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6A5BDC-4827-774F-8F61-46EBA8715E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35230" y="3506498"/>
                  <a:ext cx="84960" cy="37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1671F0-36D1-6B49-93D5-6B86D5DE1CAE}"/>
                    </a:ext>
                  </a:extLst>
                </p14:cNvPr>
                <p14:cNvContentPartPr/>
                <p14:nvPr/>
              </p14:nvContentPartPr>
              <p14:xfrm>
                <a:off x="7978030" y="4976018"/>
                <a:ext cx="1026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1671F0-36D1-6B49-93D5-6B86D5DE1C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42030" y="4940378"/>
                  <a:ext cx="1098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61F9FB-5BD4-5D45-AC47-2D70C67AA9B3}"/>
                    </a:ext>
                  </a:extLst>
                </p14:cNvPr>
                <p14:cNvContentPartPr/>
                <p14:nvPr/>
              </p14:nvContentPartPr>
              <p14:xfrm>
                <a:off x="8909350" y="4856858"/>
                <a:ext cx="164520" cy="24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61F9FB-5BD4-5D45-AC47-2D70C67AA9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73350" y="4821218"/>
                  <a:ext cx="236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53F81E-7107-8648-9874-191B4E490300}"/>
                    </a:ext>
                  </a:extLst>
                </p14:cNvPr>
                <p14:cNvContentPartPr/>
                <p14:nvPr/>
              </p14:nvContentPartPr>
              <p14:xfrm>
                <a:off x="8220670" y="5564978"/>
                <a:ext cx="1434240" cy="39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53F81E-7107-8648-9874-191B4E4903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4670" y="5529338"/>
                  <a:ext cx="15058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D7237A-39EB-DC47-85DC-704D1075103E}"/>
                    </a:ext>
                  </a:extLst>
                </p14:cNvPr>
                <p14:cNvContentPartPr/>
                <p14:nvPr/>
              </p14:nvContentPartPr>
              <p14:xfrm>
                <a:off x="3116950" y="5487578"/>
                <a:ext cx="1134720" cy="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D7237A-39EB-DC47-85DC-704D107510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81310" y="5451578"/>
                  <a:ext cx="1206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B14ADB-C324-2245-885C-44E8FD996124}"/>
                    </a:ext>
                  </a:extLst>
                </p14:cNvPr>
                <p14:cNvContentPartPr/>
                <p14:nvPr/>
              </p14:nvContentPartPr>
              <p14:xfrm>
                <a:off x="2995270" y="5215058"/>
                <a:ext cx="288720" cy="47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B14ADB-C324-2245-885C-44E8FD9961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9630" y="5179058"/>
                  <a:ext cx="3603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C67F63-0361-8941-9955-98C6690C0C48}"/>
                    </a:ext>
                  </a:extLst>
                </p14:cNvPr>
                <p14:cNvContentPartPr/>
                <p14:nvPr/>
              </p14:nvContentPartPr>
              <p14:xfrm>
                <a:off x="1902310" y="5607458"/>
                <a:ext cx="1606320" cy="218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C67F63-0361-8941-9955-98C6690C0C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66310" y="5571458"/>
                  <a:ext cx="1677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0B727A-CCBD-2340-9B01-C73CE0A686B1}"/>
                    </a:ext>
                  </a:extLst>
                </p14:cNvPr>
                <p14:cNvContentPartPr/>
                <p14:nvPr/>
              </p14:nvContentPartPr>
              <p14:xfrm>
                <a:off x="6112870" y="414458"/>
                <a:ext cx="43200" cy="658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0B727A-CCBD-2340-9B01-C73CE0A686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7230" y="378458"/>
                  <a:ext cx="114840" cy="66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5364E6-F8E5-7441-A38A-B5A083FF79A8}"/>
                    </a:ext>
                  </a:extLst>
                </p14:cNvPr>
                <p14:cNvContentPartPr/>
                <p14:nvPr/>
              </p14:nvContentPartPr>
              <p14:xfrm>
                <a:off x="6302590" y="4123178"/>
                <a:ext cx="983880" cy="3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5364E6-F8E5-7441-A38A-B5A083FF79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66590" y="4087178"/>
                  <a:ext cx="1055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700B6CE-805D-A640-A339-C3C498B9FE4C}"/>
                    </a:ext>
                  </a:extLst>
                </p14:cNvPr>
                <p14:cNvContentPartPr/>
                <p14:nvPr/>
              </p14:nvContentPartPr>
              <p14:xfrm>
                <a:off x="7243990" y="3975938"/>
                <a:ext cx="137160" cy="340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700B6CE-805D-A640-A339-C3C498B9FE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08350" y="3940298"/>
                  <a:ext cx="2088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BE8AAC-8F23-3C47-8FD7-0522B27D73C5}"/>
                    </a:ext>
                  </a:extLst>
                </p14:cNvPr>
                <p14:cNvContentPartPr/>
                <p14:nvPr/>
              </p14:nvContentPartPr>
              <p14:xfrm>
                <a:off x="4955830" y="4123538"/>
                <a:ext cx="853920" cy="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BE8AAC-8F23-3C47-8FD7-0522B27D73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19830" y="4087538"/>
                  <a:ext cx="925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657F09-A81E-DB49-BE56-E6C61EA3431A}"/>
                    </a:ext>
                  </a:extLst>
                </p14:cNvPr>
                <p14:cNvContentPartPr/>
                <p14:nvPr/>
              </p14:nvContentPartPr>
              <p14:xfrm>
                <a:off x="4870150" y="3953618"/>
                <a:ext cx="401040" cy="521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657F09-A81E-DB49-BE56-E6C61EA3431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34510" y="3917618"/>
                  <a:ext cx="472680" cy="59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168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78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2021-09-03T07:35:57Z</dcterms:created>
  <dcterms:modified xsi:type="dcterms:W3CDTF">2021-09-06T12:31:40Z</dcterms:modified>
</cp:coreProperties>
</file>