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1" r:id="rId26"/>
    <p:sldId id="282" r:id="rId27"/>
    <p:sldId id="283" r:id="rId28"/>
    <p:sldId id="285" r:id="rId29"/>
    <p:sldId id="284" r:id="rId30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93"/>
  </p:normalViewPr>
  <p:slideViewPr>
    <p:cSldViewPr snapToGrid="0" snapToObjects="1">
      <p:cViewPr varScale="1">
        <p:scale>
          <a:sx n="107" d="100"/>
          <a:sy n="107" d="100"/>
        </p:scale>
        <p:origin x="6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2:48:54.2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2745 358 24575,'-61'48'0,"0"1"0,0-1 0,8-4 0,1-1 0,-2 4 0,-17 19 0,-2 5 0,3-3-1093,18-16 1,3-2 0,-4 3 272,-6 4 1,-6 5 0,-1 0 0,6-3 709,1 2 1,4-3-1,-3 2 110,2-2 0,-3 3 0,0 1 0,3-3 0,-1 4 0,3-3 0,-3 8 0,6-4 0,-3 7 0,-1 4 0,2-2 0,5-5 0,-6 12 0,6-3 0,0 2 0,7-7 0,-2 4 0,3-1 0,4-4 0,4-3 0,3-5 0,2 3 229,0 9 1,2 2-1,-1 2-229,-1 2 0,-1 2 0,-1 7 0,7-13 0,0 6 0,-1 4 0,1 2 0,0 2 0,3-3 0,-1 4 0,0 2 0,1 0 0,1-3 0,1-3-125,1-3 1,1-4 0,1-2 0,1 2 0,0 4 124,1 1 0,0 3 0,1 2 0,1 1 0,1-2 0,2-3 0,0 2 0,3-3 0,0-1 0,2 0 0,-1 2 0,0 5 0,0 0 0,1 1 0,0 4 0,1 6 0,0-14 0,-1 6 0,0 4 0,1 2 0,1 1 0,0-2 0,2-4 0,2-6 0,2 0 0,2-5 0,1-3 0,2-1 0,-1 1 0,1 4 0,-2-1 0,0 5 0,0 1 0,1-1 0,1-1 0,3-5 0,3-5 0,11 19 0,4-7 0,4-5 0,0-3 0,-4-9 0,2-4 0,1-1 0,3 1 0,8 9 0,3 1 0,1-1 0,-4-8 0,-3-7 0,-2-5 0,4 0 0,17 17 0,5 1 0,2-8-215,-7-17 0,1-6 0,1-1 215,-5-2 0,0 0 0,9-2 583,-1-6 0,8 0 0,5 0 1,-1-4-1,-5-4-583,19-1 0,-4-7 0,4 0 0,-12 1 0,3 1 0,0-3 0,-3-8 0,13-10 0,-4-10 0,-9 0-211,-11 1 1,-4-2 210,27-11 0,-2-3 1049,-34 8 1,1 1-1050,2 0 0,5 0 0,5-1 0,23-5 0,6 0 0,0 0 0,-7 0 0,1-1 0,-1 2-538,0 2 1,0 1-1,-4 1 538,-17 1 0,-3 1 0,-8 2 0,34-4-165,-8 5 1,7 0 164,-6 0 0,8 1 0,-19 4 0,10 1 0,1 0 0,-6-1 0,-1-4 0,-5 0 0,13-2-253,-5 2 0,12 0 1,7-1-1,1 0 1,-3 0-1,-9 1 253,3-1 0,-9 0 0,2 0 0,13-1 0,-24 3 0,8-1 0,6-1 0,3 0 0,3-1 0,-1 1 0,-1-1 0,-4 1 0,-5 1 0,12-1 0,-4 0 0,-3 0 0,-1 1 0,2-1 0,2-2 0,0 1 0,2-2 0,2 1 0,0-2 0,-1 0 0,-4 0 0,-5-1-103,9-2 1,-4-1 0,-4-1 0,-3-1 0,-1-2 102,8-5 0,-2-2 0,-5-1 0,-6 0 0,-8 2 0,-6-1 0,-4-2 706,-3-1 1,-3-3 0,-3-7-707,3-23 0,-4-11 0,-1-7 0,-5 1 0,-1-6 0,-1-3 0,1 3-820,-1 7 1,2 2 0,-2-2 0,-3-4 678,-8 5 1,-2-5 0,-3-2 0,-1 0 0,-3 3 140,0-8 0,-3 1 0,-3 1 0,0-3 233,-3 14 1,-2 0-1,0-1 1,0-3-1,0-4-233,-2 8 0,0-6 0,1-2 0,-1-1 0,0 1 0,-2 4 0,-1 5 0,1-17 0,-2 8 0,-2-1 0,1-6 0,-1 6 0,0-8 0,0-3 0,-1 1 0,-1 6 0,-1 10 0,-3-10 0,-1 10 0,-2-3 0,2 3 0,0-6 0,-1 2 0,-3 10 0,-6-14 0,-5 10 294,1 5 0,-4 3-294,-6-5 0,-2 1 0,-2-4 0,0 4 0,4 21 0,-4 4 0,-11-5 0,-1 7 0,-17-1 0,22 17 0,-2-1 0,-3 0 0,0-1 0,-2-6 0,-2-5 1638,-18-13 0,-4-12-1207,16 4 0,-3-13 0,0-1 1,3 7-432,2 7 0,3 5 0,0-4 484,6 2 1,0-5-1,-1-1 1,1 3-485,-12-14 0,1 2 0,6 10 0,11 20 0,2 0 0,-8-11 0,-3-8 0,5 9 0,5 14 0,6 6 0,-1-14 0,-4 1 0,-1-4 0,-8-26 0,14 31 0,-1 0 0,-18-27 0,2 15 0,-3 0 0,15 19 0,-14-22 0,25 39 0,-7-16 0,6 11 0,3 6 0,1-11 0,-6 10 0,9 3 0,-11-7 0,-14-5 0,11 8 0,-47-26 0,31 29 0,0 1 0,-5-1 0,-2 2 0,-3 1 0,-16-3 0,-10-2 0,8 5 0,-11-2 0,-3 0 0,1 3 0,2 3 0,0 2 0,-2 1 0,-3-1-496,5 1 1,-4-1 0,-2 0 0,1 2-1,3 1 496,-12 2 0,2 2 0,1 1 0,4 1 0,15 1 0,2 2 0,1 0 0,1-1-273,-21-1 1,1 0 0,3 0 272,8 2 0,2 0 0,-1-1-20,-6-6 1,-1-1-1,0 2 20,3 6 0,0 3 0,3-1 0,5-4 0,2 0 0,2 2 0,-23 4 0,5 4 0,12-2 0,7 0 0,-17 0 0,31 4 0,1 2 0,-8 7 2356,-29 16-2356,41-13 0,-3 0 463,-10 8 1,-1 1-464,0-4 0,0 0 35,-16 4 0,3-1-35,20-5 0,3-2 0,-35 7 0,40-6 0,40-9 0,2-1 0,10 3 0,-6-2 0,9 3 0,-5-8 0,7-1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59.1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169 147 24575,'13'-18'0,"-5"3"0,10 11 0,33-15 0,-27 6 0,39-12 0,-26 5 0,-6 11 0,4-9 0,-11 17 0,0-4 0,-5 5 0,-6 4 0,-10 5 0,-3 9 0,0-3 0,0 38 0,0-21 0,0 30 0,0-30 0,0 6 0,-9-1 0,1 3 0,-7-3 0,0-11 0,-9 7 0,1-9 0,-26 25 0,24-25 0,-15 11 0,23-21 0,3-2 0,-4-2 0,-20 27 0,-14 17 0,0 4 0,-8 13 0,35-44 0,-3 4 0,18-21 0,2-1 0,7-1 0,0-3 0,6-1 0,3-4 0,5-4 0,-3-1 0,14 1 0,1-5 0,28-6 0,4 2 0,14-13 0,-18 19 0,3-1 0,0 1 0,9 5 0,29-3 0,-30 5 0,-35 0 0,13 0 0,-23 0 0,-7 0 0,0 0 0,-3 0 0,2 0 0,-3 0 0,4 0 0,-3 0 0,2 0 0,-3 0 0,-4 4 0,-21-32 0,12 25 0,-15-26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6:15.1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523 0 24575,'0'66'0,"3"-20"0,4 24 0,1-1 0,0-21 0,2 4 0,-10-3 0,-43-9 0,23-28 0,-39 18 0,25-30 0,8 0 0,-7 0 0,-12 9 0,12-2 0,-14 8 0,14-4 0,-4 5 0,7-4 0,-14 7 0,9 4 0,12-6 0,6 0 0,21-14 0,4-3 0,0 0 0,-4 0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6:18.6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292 1 24575,'27'0'0,"8"5"0,11 43 0,-11-16 0,19 36 0,-27-21 0,-5-14 0,-4 18 0,-12-32 0,-2 25 0,-4-30 0,0 12 0,-21-1 0,12-12 0,-22 13 0,8-13 0,6-3 0,-8 4 0,-12 13 0,18-13 0,-37 42 0,38-31 0,-13 19 0,17-19 0,0 4 0,-6 2 0,3 1 0,2-3 0,7-14 0,-5 20 0,6-20 0,-6 15 0,10-25 0,2 2 0,15-27 0,10 9 0,8-21 0,-2 17 0,54-10 0,-2 17 0,-32-1 0,1 4 0,38 26 0,-49 1 0,19 21 0,-19-4 0,-2-6 0,-6 3 0,1 3 0,16 27 0,13 10 0,-22-8 0,-24-44 0,-1 12 0,9 32 0,-10-35 0,5 59 0,-14-50 0,-10 10 0,-9-12 0,-2-19 0,-8-3 0,3-8 0,-50 24 0,23-8 0,-9 10 0,-2 3 0,-2 6 0,-12 21 0,23-20 0,2-1 0,-3 6 0,7-6 0,-1-1 0,-9 5 0,5-6 0,-4-1 0,16-11 0,-27 8 0,35-19 0,-28 13 0,41-24 0,-5 4 0,10-7 0,-5 2 0,14-8 0,40-4 0,-16-2 0,40-8 0,6-1 0,-22 4 0,4-3 0,1 0 0,3 5 0,-27 2 0,22-1 0,-2 8 0,-11 0 0,13 0 0,-20 0 0,16 0 0,-4 14 0,13-6 0,14 32 0,-25-10 0,19 12 0,-22 7 0,-13-20 0,-3 9 0,-14-18 0,0 0 0,-5 1 0,0 46 0,-5-40 0,0 40 0,-4-45 0,-1-6 0,-4 5 0,1-12 0,-1-1 0,-8 9 0,-51 20 0,32-18 0,-43 11 0,8-21 0,-7 13 0,0-4 0,17 10 0,1 4 0,-14 10 0,27-16 0,3-1 0,-16 9 0,22-15 0,18-7 0,-42 23 0,45-21 0,-26 15 0,33-23 0,2 2 0,4-8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6:22.2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0 24575,'26'0'0,"6"0"0,-4 0 0,13 0 0,11 10 0,39 16 0,-23 8 0,3 2 0,-39-7 0,-17-5 0,0-8 0,-1 7 0,0 5 0,-8-10 0,6 40 0,-11-20 0,3 16 0,-4-16 0,0-14 0,0-9 0,0 4 0,0 63 0,0-45 0,-15 31 0,-4-2 0,6-38 0,-32 34 0,35-53 0,-12 1 0,-4 0 0,5-5 0,-7 4 0,13-8 0,-26 4 0,21-5 0,-18 0 0,20 0 0,4 0 0,-6 4 0,10-3 0,-18 14 0,15-8 0,-11 9 0,3 1 0,0-2 0,-7 12 0,13-12 0,11-3 0,38-8 0,38-24 0,-8 10 0,16-17 0,-30 16 0,3-6 0,-6 10 0,40-9 0,-24 15 0,10-4 0,-22 5 0,9 35 0,-30-17 0,30 24 0,-44-23 0,8 1 0,-3 6 0,4 4 0,9 22 0,-21-21 0,9 16 0,-16-8 0,-1 0 0,0 7 0,-5 9 0,0-27 0,-9 49 0,3-47 0,-8 29 0,0-35 0,-2-3 0,-35 43 0,10-25 0,-13 24 0,-15-12 0,39-25 0,-27 10 0,-3 1 0,19-8 0,-16 6 0,1-3 0,16-11 0,-19 10 0,-17 3 0,10-4 0,-4 7 0,25-14 0,28-15 0,13-3 0,25-1 0,3-4 0,18 0 0,-5 0 0,-13-4 0,8-1 0,-4-5 0,-7-4 0,9 3 0,-6-3 0,-4 4 0,-4 1 0,45-6 0,-29 9 0,62-3 0,-45 14 0,14 13 0,-7 24 0,-4 9 0,-6 5 0,-1-5 0,-4-4 0,-23-14 0,-3-8 0,-4 8 0,-3 5 0,-8-3 0,0-8 0,0 3 0,-4-18 0,-1 13 0,-25 1 0,16-8 0,-16 7 0,12-12 0,-2 2 0,0-1 0,3-1 0,-14 18 0,17-17 0,-22 22 0,-1 6 0,2-6 0,-16 14 0,20-20 0,5-9 0,-40 20 0,28-20 0,-12 6 0,-1 0 0,7-7 0,-11 9 0,26-14 0,14-6 0,-17 5 0,18-5 0,-16 4 0,20-4 0,2-5 0,4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6:24.2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64 1 24575,'45'0'0,"27"0"0,-27 0 0,19 0 0,-29 0 0,-7 0 0,12 0 0,29 25 0,-20-6 0,-1 3 0,31 21 0,-32-16 0,-6-1 0,-17-5 0,41 40 0,-42-37 0,26 33 0,-39-41 0,3 3 0,-7 13 0,-2 26 0,-4-15 0,0 30 0,0-50 0,-16 31 0,-14-12 0,-27 15 0,8-27 0,-1-4 0,-5 2 0,-16 1 0,54-28 0,2 11 0,-30-2 0,21 5 0,-30 3 0,23 0 0,-19 2 0,23-1 0,-6-6 0,23-5 0,-2 1 0,0-5 0,-1 7 0,0-9 0,1 10 0,4-11 0,-5 10 0,3-9 0,-28 18 0,17-12 0,-27 14 0,18-12 0,1 3 0,10-8 0,12-1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0:25:51.2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8495 24575,'80'-59'0,"1"0"0,0 1 0,0-1 0,-1 0 0,1 0 0,0 1 0,0-1 0,0 0 0,-1 0 0,1 1 0,0-1 0,0 0 0,-1 1 0,1-1 0,0 0 0,0 0 0,-1 1 0,1-1 0,0 0 0,0 0 0,-1 1 0,1-1 0,0 0 0,0 0 0,0 1 0,-1-1 0,1 0 0,0 1 0,0-1 0,-1 0 0,1 0 0,0 1 0,0-1 0,-1 0 0,1 0 0,9-5 0,-3 3 0,-2 0 0,-2 3 0,-1 0 0,-2 2 0,-1 1 0,-1 0 0,-1 1 0,0 1 0,-1-1 0,1 1 0,-1 0 0,2-1 0,-1 0 0,2-2 0,1 0 0,2-1 0,1-1 0,2-2 0,2-2 0,2-1-92,-18 12 1,2-2 0,2 0 0,1-2 0,1-1 0,1-1 0,2-1 0,0-1 0,1-1 0,2 0 0,-1-1 0,2 0 0,0-1 0,0 0 0,1 0 0,0-1 0,0 1 0,0-1 0,0 1 0,0 0 0,0 0 0,-1 1 0,0 0 0,-1 0 0,0 2 0,-1 0 0,-1 0 0,-1 2 0,-1 1 0,-1 1 0,-1 1 0,-2 2 0,-1 0 0,-1 3 0,-3 1 0,0 1-82,21-14 1,0 1-1,-3 2 1,0 1-1,-2 2 1,-1 1-1,-2 1 1,0 1-1,-2 2 1,-1 0-1,0 2 1,-2 0 0,0 2-1,-1 0 1,-1 1-1,-1 0 1,0 2-1,-1 0 1,0 0-102,18-9 1,-4 2 0,-1 2 0,-3 2 0,0 1 0,-2 1 0,0 1 0,1 0 0,0 0 0,2 0 0,1-1 0,2 0 38,-3 1 1,3-1 0,2 0 0,2-2 0,1 1 0,1 0 0,-1 0 0,-1 1 0,-1 1 0,-2 2 0,-3 1 0,-3 2 0,-4 2 0,-5 3 407,18-7 1,-8 3 0,-4 3 0,-3 3 0,-1 0 0,3 1 0,5 0-174,3 1 0,8-1 0,3 0 0,0 1 0,-3 2 0,-7 2 0,-9 4 0,-13 5 0,21-2 0,-6 4 0,-2-1 0,11-3 0,-4 1 0,-19 6 0,3 6 3276,-30 0-2298,20-10 2298,-30 3-190,7-8-1811,26-13-1275,-12-2 0,-7 9 0,3 0 0,31-22 0,7 6 0,-28 12 0,7 8 0,-45 12 0,14 4 0,-23 2 0,2 4 0,-7 3 0,-1 2 0,-73-41 0,11 23 0,-22-29 0,39 35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0:25:52.4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24575,'44'0'0,"15"0"0,4 6 0,20 5 0,4 1 0,-11-3 0,3-1 0,2 1 0,8 6 0,15 4 0,-2-1 0,-21-4 0,17 0 0,-42 1 0,-7 0 0,-8-2 0,-37-6 0,3 5 0,-21-12 0,-7 0 0,-5 0 0,4 0 0,-29 0 0,25 0 0,-36 14 0,28-2 0,-1 8 0,7-1 0,0 19 0,0 10 0,1 4 0,-2 9 0,-3 9 0,-6 14 0,0 4 0,4-8 0,2-4 0,3-4 0,-1 2 0,4-4 0,-2 3 0,2-1 0,1-4 0,0 3 0,1-5 0,5-8 0,-8 28 0,10-27 0,3-8 0,9-27 0,5-15 0,0-7 0,0-3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0:25:53.4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24575,'0'52'0,"0"0"0,0 24 0,0 14 0,0-23 0,0 7 0,0 8 0,0 8 0,0 11-253,0-25 1,0 8 0,0 8 0,0 5 0,0 5 0,0 4 0,0 1 0,0 1 0,0 0 0,0-2 0,0-3 0,0-5 0,0-6-113,0 11 1,0-6 0,0-4 0,0-2 0,0 0 0,0 2 0,0 4 0,0 6 0,0 8 191,0-28 1,0 4-1,0 5 1,0 3-1,0 4 1,0 2-1,0 3 1,0 1-1,0 1 1,0 0-1,0 1 1,0-1 0,0-2-1,0-1 1,0-2-1,0-3 1,0-3-1,0-4 1,0-5-126,0 21 0,0-5 0,0-2 0,0-4 0,0-2 0,0-2 0,0-1 0,0-1 1,0 0-1,0 0 0,0 0 257,0 13 0,0 0 0,0-1 0,0-1 0,0-1 1,0-2-1,0 0 0,0-2 0,0-1 14,0 2 1,0 3 0,0 2-1,0-3 1,0-5 0,0-9-1,0-11 1,0-14 26,0 3 0,0-9 0,0 14 0,0 5 0,0-12 0,0 5 3276,0-9-3187,0-50-89,0-14 0,0-11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0:25:54.6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24575,'40'34'0,"13"5"0,5 8 0,-12 12 0,2 5-1093,3-17 1,6 0 0,-5 2-389,5 25 0,-1 7 2011,3-8 0,7 6 0,-5-3-530,-14-10 0,-4-2 0,1 0 0,3 3 0,1-2 0,-6-6 526,-6-4 1,-8-16-527,-12-28 0,-4-2 0,-8-23 3276,-4 4-3189,0-13 146,4-35-233,-3 22 0,4-28 0,-5 31 0,2-19 0,2-7 0,3-35 0,-2 28 0,2-3 0,2 6 0,0 6 0,5 4 0,11-38 0,-12 60 0,17-14 0,-17 28 0,7-3 0,-15 15 0,-1 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2:39.18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24575,'44'0'0,"30"7"0,8 10 0,6 1 0,-24-7 0,1 1 0,26 12 0,4 2 0,-5-6 0,-1-2 0,-7 0 0,1 0-979,11 2 0,-2-2 979,-22-5 0,-6-4 0,28 0 471,1-2-471,-36-7 0,0 0 0,41 0 0,-33-3 0,8-1 0,-9 0 0,25-4 0,-5-2 0,-7-5 0,-35-10 0,-2-4 0,-13 10 1487,-19 3-1487,-4 12 0,-11-1 0,1 1 0,-6 4 0,4 4 0,-5 1 0,4 8 0,-8 0 0,4 5 0,-5-1 0,-5 11 0,-23 39 0,13-20 0,-4 11 0,-3 5 0,11-21 0,-1 1 0,-13 28 0,0 3 0,10-15 0,2-1 0,3-5 0,2 4 0,6 8 0,0 7 0,3-8 0,3-15 0,1 1 0,-5 30 0,-1 12 0,5-15 0,4 1 0,1 11 0,0-2 0,1-23 0,4 15 0,1 0 0,-3-14 0,6-13 0,0-3 0,0-12 0,0 1 0,0-11 0,0 2 0,0-11 0,8 3 0,-2-7 0,7 3 0,-9-11 0,0-7 0,-4-13 0,-9-5 0,-2-12 0,-9 4 0,-27-29 0,20 34 0,-20-24 0,14 26 0,3 3 0,-35-16 0,17 17 0,-33-3 0,-5 1 0,10 2 0,12 7 0,-11 1 0,10 1 0,-22 0 0,31 4 0,1 0 0,-19 3 0,31 0 0,-9 0 0,0 0 0,2 0 0,-13 0 0,3 0 0,25 0 0,-21 4 0,41 1 0,2 3 0,10 0 0,6-4 0,2 0 0,3-4 0,1 0 0,-1 0 0,21 0 0,-15-4 0,21-2 0,-24-8 0,22-26 0,1-31 0,-11 21 0,-1 0 0,11-33 0,-16 11 0,-12 38 0,-5-16 0,0 12 0,0-47 0,0 48 0,0-32 0,0 32 0,0 1 0,-13-53 0,5 55 0,-18-40 0,4 63 0,3-6 0,-5 12 0,19-2 0,-7 6 0,7-7 0,-11-9 0,0 5 0,-14-8 0,14 14 0,3 3 0,14 3 0,15 0 0,-1 4 0,8-3 0,-4 3 0,14-4 0,-10 0 0,10 0 0,-9 0 0,6-36 0,-12 2 0,0-38 0,-18 25 0,0-18 0,0 27 0,-5-27 0,3 34 0,-8-17 0,4-11 0,-5-22 0,5-3 0,1 14 0,-4 12 0,-1 29 0,-6-6 0,0 24 0,6 11 0,-2 0 0,4 0 0,4 0 0,1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2:42.89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742 1164 24575,'91'0'0,"0"0"0,-33 0 0,1 0 0,20 0 0,11 0 0,-9 0-1197,-6 0 1,-7 0 1196,-19 2 0,5-4 0,15-12 0,16-7 0,1-3 0,-15 3 0,-14 2 0,0-1 255,30-6 0,14-5 0,-15-8-255,-15-24 0,-15-4 0,-20 22 0,-3-2-211,24-29 0,-5-1 211,-13-7 0,-13 24 0,-9 9 0,-2-3 0,12-26 0,-16 18 0,-2 1 0,2 5 1181,-11 9-1181,-8 36 0,-5 4 0,-2 16 869,-2 17-869,6 4 0,0 21 0,-7 31 0,4-22 0,2 38 0,1-22 0,9 20 0,-3-6 0,2-4 0,0 14 0,0-24 0,1 6 0,-1 4 0,1 2 0,-1-6 0,-1 3 0,0 1 0,1 1 0,0-2-178,0 14 1,0-2-1,1 0 1,-1 2 177,1-15 0,0 4 0,0-1 0,1-6 0,0-11-922,0 11 1,2-5 921,-1-2 0,0 5 0,0-6 0,-2 2 0,4-1 0,8 22 0,3-1 0,-9-30 0,3-2 0,9 11 0,2-11 0,0-29 0,43 9 0,1-12 643,20-5-643,-12-16 1910,-36-10-1910,0 0 0,-15 0 0,5-4 0,4-17 0,-13 8 0,-3-21 0,-12 24 0,-4-11 0,-6 11 0,-11-4 0,-45-8 0,22 13 0,-43-7 0,1 15 0,-4 2 0,31 0 0,-3-2 0,-27 0 0,-12-2 0,9 1 0,20 2 0,-1-1 0,-15-3 0,-10-2 0,1 2 0,10 3 0,1 1 0,0-1-1038,-7-1 1,-2-1 0,4 1 1037,11 1 0,2 1 0,6 1 0,-8-1 0,8 0 0,19-1 0,-1 2 0,-34 1 0,0 2 0,38-4 0,0 1 0,-37 7 0,7 2 0,22-2 0,5 5 0,4 2 0,11-1 0,-39 11 0,59-18 3112,-9 5-3112,22-8 0,8 1 0,8-1 0,14-4 0,-3 0 0,26 0 0,-23 0 0,23 0 0,4-15 0,-18 7 0,20-32 0,-2-10 0,-16 5 0,2-10 0,-3-1 0,-17 3 0,-4-7 0,-10-18 0,-1-2 0,2 10 0,-4-21 0,-2-5 0,-1 38 0,-1 4 0,-2-6 0,-1 0 0,-2-5 0,-2 4 0,-7-1 0,-14-10 0,-4 24 0,-4-3 0,7 16 0,15 31 0,8 0 0,0 4 0,0 0 0,-12-5 0,9 0 0,-19-4 0,20 0 0,-12 4 0,-18-15 0,20 11 0,-37-12 0,45 16 0,-18-3 0,36 7 0,66 19 0,-4 3 0,-16-6 0,-1 1 0,13 6 0,3-15 0,-1-2 0,19-5 0,-28-16 0,0-7 0,-3-3 0,3-4 0,25-18 0,0-3 0,-28 9 0,-3 1 0,4 3 0,-3-3 0,-11-9 0,-7-2 0,14-36 0,-16 11 0,-7-3 0,-15 27 0,-3 3 0,0-2 0,-1 4 0,-5-8 0,0 33 0,0 5 0,0 10 0,0-1 0,-4 0 0,3 8 0,-8 19 0,3 6 0,0 0 0,1-9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5.87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2:50.97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36 0 24575,'-20'3'0,"4"2"0,25 13 0,9-6 0,4 8 0,26-4 0,-14-9 0,16 3 0,-15-10 0,-13 0 0,0-4 0,-16-5 0,1 0 0,-7-4 0,-16 4 0,8 4 0,-19 1 0,17 4 0,1 0 0,5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2:49.47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55 0 24575,'-17'4'0,"0"6"0,7 11 0,4 1 0,2 29 0,4-24 0,0 14 0,3-27 0,24-9 0,-4-2 0,15-12 0,-15-10 0,-12 2 0,-3-8 0,-15 19 0,1-2 0,-2 12 0,-1 6 0,8 9 0,-3 5 0,4-4 0,7-12 0,-1-14 0,3-50 0,-13 35 0,-10-29 0,-9 50 0,3 12 0,8-9 0,8 8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2:55.24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2284 208 24575,'0'36'0,"5"23"0,20-15 0,-5 9 0,17-17 0,0-2 0,3-2 0,6 3 0,3-6 0,5-1 0,34 11 0,-28-13 0,9 3 0,-3-4 0,7-1 0,-1-2 0,2 3 0,5 1 0,-3-6 0,5 0 0,-13-2 0,18 9 0,6-6 0,-12-5 0,-57-11 0,6-5 0,-14 0 0,4 0 0,-14 0 0,-27 17 0,-1-4 0,-10 9 0,10-8 0,13-5 0,-22 15 0,13-12 0,-32 25 0,26-23 0,-19 15 0,7-7 0,-5 8 0,-2 3 0,-21 13 0,17-10 0,0 7 0,0 8 0,2 4 0,2-1 0,1 3 0,-14 23 0,2 1 0,17-25 0,2 0 0,-8 22 0,3 0 0,14-26 0,1 2 0,-11 34 0,3-1 0,0 1 0,6 1 0,21-30 0,3-21 0,0 33 0,2-38 0,-2 20 0,4-33 0,0 41 0,0-45 0,-3 18 0,-7-30 0,-42-29 0,-6 2 0,-16-5 0,-20-5 0,8 4 0,10 8 0,-1 2-804,-13-5 0,-10-2 0,11 6 804,18 9 0,-3 3-372,-9 0 0,-15-1 0,-1 0 0,9 1 372,14 0 0,7 2 0,-5-1 0,-12 0 0,-9 0 0,3 1 0,15-1 0,10 0 0,10 1 0,1 5 0,1 1 0,-2-4 0,-2 1 0,-4 3 0,1 0 2213,-32 0-2213,41 0 1687,43-3-1687,19-11 0,3-7 0,12-11 0,-6-3 0,6-6 0,2-12 0,1-9 0,0-5 0,-9 16 0,-2 0 0,9-15 0,-1-1 0,-5 6 0,-2 3 0,6-36 0,-2 31 0,1-1 0,-8 7 0,-1 3 0,12-18 0,-1-22 0,0 15 0,-9 5 0,6-14 0,-20 50 0,4-5 0,-5 17 0,0-11 0,0 17 0,0-10 0,0 22 0,7 7 0,3 3 0,39 12 0,-8-7 0,27 4 0,14-9 0,3-4 0,14-12-521,-8 11 1,-1-4 520,-10-21 0,1-1 0,-1-3 0,-3-3 0,-1 3 0,-4-2 0,-18-6 0,-14 7 0,12-15 0,-17 9 0,-2 0 0,16-11 0,-14 10 0,-2 2 1041,-4 7-1041,-7 4 0,2-2 0,20-20 0,-9 4 0,8-3 0,-15 15 0,-13 18 0,22-14 0,-23 21 0,13-8 0,-22 16 0,-1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2:56.60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 0 24575,'-5'23'0,"13"6"0,-1-12 0,10-1 0,-9-12 0,1-4 0,12-13 0,-14 2 0,9-8 0,-20 7 0,-6 2 0,0 5 0,-4 1 0,-2 7 0,9 6 0,-5 4 0,12 1 0,0-1 0,4-5 0,5-3 0,8-1 0,-2-4 0,-3-7 0,-8 1 0,-13-6 0,7 7 0,-7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04.70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1261 1165 24575,'0'-70'0,"0"17"0,17 1 0,6 1 0,5 6 0,-2-8 0,3 1 0,8 12 0,5-26 0,1-4 0,10 2 0,-11 2 0,-1 1 0,-1 11 0,-21 28 0,4-11 0,-9 22 0,-3 0 0,3-4 0,0 8 0,-3-8 0,17-10 0,-11 2 0,7-7 0,-11 15 0,-3 0 0,-1 9 0,5-13 0,0 8 0,-4-7 0,-2 8 0,-8 9 0,-12 22 0,9-5 0,-12 12 0,14 3 0,-3-14 0,4 32 0,0-32 0,0 28 0,0-11 0,4 2 0,2 1 0,15 24 0,-8-21 0,2 9 0,4 5 0,20 30 0,1-10 0,4 1 0,-14-25 0,1-1 0,12 11 0,3-1 0,-4-12 0,1-2 0,1 4 0,2 1 0,16 12 0,1 2 0,-13-7 0,-2-3 0,-2-9 0,-1 0 0,4 7 0,-4-2 0,10 7 0,-7-11 0,-1-2 0,-1 0 0,11 4 0,-26-21 0,-18-14 0,-15-5 0,-11-4 0,-7 0 0,-35 0 0,-6 0 0,12 0 0,-16 0 0,3 0 0,25 0 0,0 0 0,-3 0 0,-37 12 0,19-1 0,-5 2 0,-4 2 0,-1 2 0,0 2 0,0 0 0,0 3 0,1 1 0,-4 3 0,0 3 0,-2 2 0,-1 2 0,-4 4 0,7-2 0,-12 13 0,33-20 0,4-2 0,6 0 0,-11 7 0,25-12 0,6 0 0,-15 23 0,16-18 0,-11 28 0,0 7 0,7-2 0,0-7 0,4 0 0,7-2 0,8 12 0,4-29 0,0 16 0,0-50 0,-22-77 0,4 15 0,3 1 0,-2 1 0,-8 0 0,-4-15 0,-2 0 0,-3 10 0,3-2 0,-1 2 0,-1 17 0,9 17 0,-7-9 0,2 12 0,7 7 0,-28-17 0,3 9 0,-29-10 0,21 15 0,-32-9 0,45 19 0,-45-8 0,47 11 0,-56-9 0,58 13 0,-36-11 0,53 18 0,-1-3 0,13 0 0,9 3 0,31-3 0,-4 4 0,30-5 0,-21 3 0,51-9 0,-19 4 0,-15-1 0,2-2 0,-4-3 0,-1-3 0,6-6 0,0-3 0,-9 4 0,-1-1 0,38-25 0,-46 20 0,-13 2 0,7-9 0,-17 11 0,26-19 0,-28 25 0,17-14 0,-20 21 0,7-7 0,-8 12 0,-1-2 0,5 2 0,-4 0 0,-7 1 0,-7 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05.83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116 0 24575,'-31'0'0,"7"0"0,0 4 0,4 46 0,13-10 0,-3 18 0,19-20 0,2-31 0,9 6 0,4-13 0,2 0 0,-1-18 0,-6 1 0,-9-8 0,-7 3 0,-6 16 0,-16-1 0,1 7 0,-23 0 0,23 11 0,-3-8 0,17 9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09.9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0 132 24575,'23'0'0,"53"0"0,-36 0 0,50 0 0,-54 0 0,44 0 0,-37 0 0,44 0 0,-55 0 0,9 0 0,-21-9 0,13 7 0,-5-7 0,5 5 0,-10 3 0,-9-3 0,4 0 0,-3 3 0,-1-3 0,34 0 0,-25 3 0,65-3 0,-22 4 0,-12 0 0,4 0 0,-1 0 0,-1 0 0,34 0 0,-8 0 0,-30 0 0,1 0 0,43 0 0,-36 0 0,2 0 0,0 0 0,0 0 0,2 0 0,4 0 0,23 0 0,1 0 0,-12 0 0,-4 0 0,-9 1 0,-1-2 0,0-1 0,-5-1 0,3 2 0,15-2 0,7 1 0,-18 2 0,-2 0 0,-5 0 0,-1 0 0,3 0 0,-9 0 0,-18 0 0,21 0 0,-19 0 0,5 0 0,23 0 0,4-5 0,8 3 0,-10-3 0,-10 5 0,-6 0 0,9 0 0,-15 0 0,-12 0 0,-14 0 0,6 0 0,-6 0 0,0 0 0,-2 0 0,13 0 0,-12 0 0,13 0 0,2 0 0,-20 0 0,20-4 0,-21 0 0,1-1 0,2 1 0,-6 4 0,6-4 0,-7 3 0,4-3 0,-5 4 0,0-3 0,0 2 0,-18-10 0,-13 4 0,4-1 0,-4 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12.15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24575,'23'19'0,"0"4"0,33 45 0,-8-5 0,2 5 0,-9-11 0,1 2 0,-3-3 0,2 3 0,-1-2 0,9 8 0,-3-3 0,-6-7 0,1 0 0,14 15 0,-1-4 0,8 8 0,-8 1 0,2 2 0,-17-29 0,1 2 0,9 22 0,5 12 0,-3-5 0,3 5 0,-2 1 0,-6-8 0,0 5 0,-4-8 0,-5-7 0,-3-6 0,-1-4 0,-1-4 0,12 15 0,10 7 0,-23-31 0,2 1 0,3 2 0,-1-2 0,14 28 0,8 0 0,-5-2 0,4 4 0,-20-25 0,1-1 0,16 20 0,-9 0 0,-2-1 0,-7-15 0,1 8 0,-3-3 0,-20-26 0,8 16 0,-5-11 0,5 17 0,15 30 0,-11-23 0,4 3 0,-14-28 0,-3-8 0,2-2 0,13 25 0,-17-30 0,15 20 0,-24-27 0,10 3 0,-9 1 0,10 1 0,-3 13 0,-3-19 0,1 11 0,-3-15 0,1 7 0,4-9 0,-5 9 0,4-12 0,-22-3 0,-38-6 0,24 0 0,-24-3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15.03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24575,'66'0'0,"27"0"0,-6 0 0,-19 4 0,15 3 0,7 3 0,-7 1 0,6 6 0,-2 2 0,9 5-547,-12-3 1,11 3 0,5 2 0,-1 1 0,-4 0 0,-12-2-547,13 7 1,-11-1 0,6 6 436,-5 1 1,8 6-1,2 3 1,-7-4 0,-14-7 1266,0-1 1,-4-1-612,11 12 0,8 6 0,-5-4 0,4-3 0,-1 0 0,-11-3 0,4 4 0,-4-2 0,-15-9 0,-3-1 0,4 3 0,22 13 0,4 3 0,-12-7 0,-26-13 0,0-1 0,12 6 0,12 6 0,0 0 0,-13-9 0,-14-8 0,-2-1 577,13 8 1,7 3 0,-10-6-578,9 5 0,-32-16 0,16 7 3276,-16-9-132,-14-6-2689,11 10-455,-16-9 0,9 5 0,-3-3 0,-1-2 0,8 2 0,0 0 0,28 19 0,-19-10 0,14 12 0,-15-7 0,-11-10 0,12 7 0,-21-20 0,4 7 0,-10-19 0,-31-11 0,16 6 0,-19-8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2:59.97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2095 530 24575,'24'10'0,"-6"-2"0,46-8 0,4 0 0,6 0 0,-2 0 0,1 0 0,11 0 0,3 0 0,12 0 0,-3 0 0,-36 0 0,0 0 0,27 0 0,-1 0 0,13 0 0,-8 0 0,0-17 0,-29 8 0,17-19 0,-44 16 0,8-9 0,-13 4 0,6 1 0,3-17 0,-19 14 0,37-47 0,-46 43 0,16-27 0,-27 31 0,0 3 0,0-2 0,-22 13 0,8 2 0,-25 13 0,-9 26 0,5 8 0,-24 25 0,-2 5 0,7 2 0,3-13 0,0 0 0,-2 17 0,26-41 0,0 1 0,2 3 0,-1 2 0,-9 7 0,0 2 0,-2 9 0,3-1 0,13-20 0,0 3 0,-10 20 0,-4 9 0,5-8 0,11-15 0,2-2 0,-11 25 0,-2 2 0,4-7 0,2-3 0,4-8 0,0 1 0,-7 17 0,0 0 0,6-9 0,4-4 0,5-11 0,6-3 0,7 27 0,2-8 0,5 1 0,0-16 0,4-1 0,2-23 0,17 13 0,-1-19 0,7 5 0,3-6 0,-10-10 0,1 2 0,3-6 0,-22-11 0,2-2 0,-21-10 0,-1-11 0,-13-11 0,5-3 0,-8-4 0,-2 5 0,10 10 0,-14-5 0,-21-3 0,-16-6 0,8 12 0,-14-5 0,7 3 0,12 3 0,-4 0 0,-10-2 0,-15-5 0,-2 1 0,8 5-1093,12 6 1,5 4 0,-3-1 1012,-12-7 0,-2 0 0,0 3 80,7 6 0,1 4 0,7 2 0,7 0 0,1 2 0,-27 0 0,-1 2 0,17 1 0,1 2 0,-14 2 0,2 1 0,20 0 0,4 1 0,-30 3 3276,52 4-3035,25 0-241,21 8 0,-3-6 0,13 1 0,-8-7 0,9 0 0,-4 0 0,29 0 0,-11 0 0,28-15 0,-31 3 0,37-41 0,-37 20 0,5-5 0,2-3 0,2-23 0,-11 11 0,0-4 0,-5 8 0,-2 0 0,-4-3 0,-1 0 0,8-32 0,-9 4 0,6 7 0,-6 4 0,2-14 0,-1 10 0,-1 20 0,-1-1 0,0-13 0,1-15 0,-2 0 0,-3 12 0,-4 4 0,-3 4 0,4-22 0,-2 4 0,-5-5 0,0 41 0,0 39 0,0 4 0,0 44 0,0-17 0,0 25 0,0-21 0,0 5 0,0-4 0,10 26 0,-3-23 0,4 18 0,4-10 0,-8-12 0,14 22 0,0-12 0,5 6 0,0-14 0,-1-8 0,10 1 0,4-3 0,31 15 0,-12-9 0,3 0 0,-9-17 0,1-2 0,12-2 0,-3-1 0,-1-2 0,-6-4 0,25 0 0,-41 0 0,33-10 0,-18-8 0,14-16 0,-15 3 0,6-11 0,-29 18 0,6-1 0,-16 6 0,29-5 0,-26 10 0,28-3 0,-47 17 0,-2 0 0,-17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6.36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00.98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 0 24575,'-5'17'0,"2"14"0,3-19 0,3 9 0,2-17 0,3-4 0,-3 0 0,-1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2:46.46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1832 246 24575,'85'5'0,"-24"-2"0,9-2 0,4-2 0,-23 1 0,-1 0 0,7 0 0,7 0 0,28 0 0,12 0 0,-11 0 0,-29 0 0,0 0-574,24 1 0,10-1 0,-19-1 574,-8-5 208,-3-10 1,2-5-209,24-10 0,-22 5 0,-4-2 0,-9-5 0,-9 2 0,-32 11 1305,-8 7-1305,-21 9 0,-29 9 0,8 7 0,-24 7 0,-21 33 0,16-12 0,-17 13 0,27-9 0,-1 3 0,8-4 0,1 0 0,-10 10 0,-1 3 0,-8 12 0,6-4 0,3 2 0,-5-4 0,1 0 0,6 6 0,7-18 0,-9 7 0,8-5 0,15-13 0,1 3 0,-21 26 0,-8 11 0,10-11 0,2 7 0,5 5 0,5-1 0,16-22 0,8 16 0,6-22 0,6 23 0,0 5 0,0 16 0,5-2 0,17 0 0,2-20 0,16-4 0,-14-37 0,1-14 0,-6-14 0,-6-4 0,-3-4 0,-8 0 0,-4-14 0,-10-4 0,-8-5 0,-5 0 0,-22-17 0,-14-17 0,10 2 0,-6 2 0,0 8 0,12 13 0,-21-6 0,20 19 0,-3 1 0,1 3 0,-2 1 0,-13-3 0,-10-4 0,-4-1 0,-14-4 0,-2 0 0,9 4 0,14 6 0,5 3 0,-6-3-755,-16-5 1,-11-5 0,3 1 0,13 5 754,5 2 0,8 5 0,-1 1 0,0 3 0,5 1 0,3 3 0,-26 2 0,31 3 0,5 2 0,13 2 0,1 3 0,41 2 3017,17-1-3017,16 0 0,-1-4 0,6 0 0,-6 0 0,48-41 0,-39 14 0,33-35 0,-39 15 0,-3-3 0,17-30 0,-10 14 0,-3 0 0,-7-14 0,-10 24 0,-3 1 0,-4-6 0,0 7 0,0-3 0,-6 6 0,-2 0 0,-2 0 0,0 1 0,4-42 0,-11 35 0,0 7 0,0-15 0,0 15 0,-4-7 0,-1 41 0,-8-10 0,3 20 0,1-10 0,2 15 0,6 1 0,-3 9 0,4 0 0,4 4 0,1 0 0,4-3 0,1 9 0,13 9 0,-10-4 0,14 9 0,-16-18 0,25 17 0,-7-14 0,21 15 0,12-12 0,-18-10 0,15 4 0,-2-14 0,-2 9 0,6-8 0,19 8 0,-39-4 0,18 0 0,1 4 0,-28-9 0,39 4 0,-43-5 0,17-5 0,-28 0 0,10-5 0,-13-8 0,11-3 0,-2-3 0,1 1 0,-2 9 0,-9 6 0,-11 4 0,-7 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2:47.51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110 0 24575,'-28'9'0,"-1"18"0,7 3 0,3 7 0,12 22 0,3-36 0,8 19 0,0-39 0,5-3 0,0 0 0,-1 0 0,-3-3 0,-1-2 0,-4-3 0,0 3 0,0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16.93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1075 1 24575,'0'63'0,"0"-1"0,0 18 0,0 10 0,0-13 0,0 8 0,0 8 0,0 5-469,0-19 1,0 6 0,0 4 0,0 2 0,0-1 0,0 0 0,0-5-188,0 15 1,1-6-1,-1-1 1,0 7 0,-1 11 357,1-27 0,-1 9 0,1 6 0,-1 6 0,0 2 0,0 0 0,0 0 0,0-5 1,0-5-1,-1-8 0,1-9 231,-1 10 0,1-13 0,-1-5 1,-1 4-1,-1 11 67,-1-1 0,-1 13 0,0 7 0,-2 5 0,0 0 0,0-4 0,-1-7 0,1-11 0,-1-14 0,-3 7 0,0-16 0,-3 8 0,0 2 0,-3 9 0,-2 4 0,1-1 0,0-7 0,0 1 0,-1-4 0,2-3 0,1-3 0,1 5 0,2-4 0,-2 2 0,-6 14 0,-1 3 0,4-7 0,8 5 0,2-6 0,-6-5 0,-2 0 0,4 17 0,0-3 964,-1-30 1,-1-2-965,1 1 0,-1-1 0,-4 1 0,0-2 0,5-4 0,-1-1 0,-6 1 0,0-6 0,0 7 3276,-12 11-487,7-20-618,4 5-2171,-4-14 0,-10 29 0,-9 5 0,-4 12 0,11-19 0,6-18 0,20-27 0,-10 2 0,12-8 0,-3 1 0,4-6 0,1 2 0,-1-3 0,1-5 0,4 3 0,0-3 0,4 1 0,0-2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18.78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1898 24575,'52'0'0,"-1"0"0,9 0 0,12-21 0,0 10 0,-8-16 0,15-14 0,6-4 0,-8 7 0,-7 9 0,-3 3 0,8-5-216,6-7 0,10-7 0,5-2 0,-3 0 0,-9 7 216,8-2 0,-7 5 0,-2-1 0,-4-1 0,-2-2 0,-2 2 0,-9 5 0,-2 2 0,-8 2 0,-7 3 0,-4 2 0,12-7 0,-2 2 265,7 2-265,-13 1 0,-1-1 0,5-1 0,-4 0 0,-3 2 0,-14 7 0,25-20 0,-18 11 0,6-12 0,1-2 0,8-1 0,1-10 0,-3 2 0,-11 21 815,20-24-815,22 4 0,-27 16 0,22-16 0,-42 29 0,-7-6 0,17 1 0,-10-5 0,17 2 0,-31 15 0,20-8 0,-6-1 0,-2 3 0,-7 0 0,-11 16 0,-6 1 0,-2 4 0,-4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20.8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24575,'0'59'0,"0"7"0,0-12 0,0 25 0,0 7 0,0-33 0,0 1-828,0 42 1,0 1 827,-1-41 0,2 5 0,1 15 0,2 15 0,0 2 0,0-11 0,1 4 0,1 1-543,-1 4 0,2 15 0,-1-3 1,1-21 542,9 16 0,-7-22 0,0 12 0,0-10 0,0-22 0,-1-1 0,0 9 0,1 7 0,0 4 0,6 17 0,2 5 0,-1-9 0,-4-10 0,0 2 0,-1-10 0,2 9 0,0 2 0,-2-9 0,5 25 0,-2-8 0,-4-16 0,0 1 0,8 27 0,-1-6 445,0-4-445,-6-31 0,-1 1 0,-3-8 0,0-2 0,8 38 1320,-3-13 1,2 3-1321,-1-21 0,1-2 0,0 6 0,0-1 0,9 20 0,-5-17 0,0-24 0,-2 10 0,2 2 0,14 17 0,-5-1 0,0 2 0,1 8 0,5-7 0,-2-1 0,-11-7 370,5-8 0,2 1-370,4 14 0,6 8 0,8 7 0,-20-29 0,14 24 0,-25-46 0,10 14 0,-15-33 0,1 4 0,4 0 0,0 5 0,4 7 0,-4-8 0,-2-5 0,-7-14 0,-1-5 0,-4-2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26.59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24575,'30'42'0,"14"24"0,4 6 0,-16-27 0,2 0 0,17 31 0,9 10 0,-13-29 0,6 4 0,0-2 0,-6-5 0,6 9 0,0 0-871,11 10 0,7 8 0,-12-11 871,-22-26 0,-5-3 310,8 8 0,1 4-310,10 12 0,2 3 0,-1 0 0,3 3 0,-8-13 0,2 3 0,-1-2 0,11 12 0,-2-4 0,-5-8 0,0-1 0,10 11 0,-6-8 0,-6-10 0,12 21 1993,-38-46-1993,-5-3 0,-5-8 0,5 4 0,-2-7 0,-4 1 0,-3-3 0,2 3 0,-8-5 0,1 1 0,7-1 0,-10 1 0,17 11 0,-8 0 0,2 2 0,7 6 0,-13-16 0,9 8 0,-7-7 0,-1-8 0,-3 7 0,3-11 0,-3 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28.88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4586 24575,'0'-28'0,"10"-23"0,6-7 0,28-25 0,-11 17 0,8-16 0,2-2 0,-3 12 0,10-5 0,0 3-1093,0-9 1,3-8 0,-6 12 460,-8 22 1,-3 3 948,-2-5 1,0-5 0,1 4-318,9-7 0,3-3 0,1-11 0,4-8 0,-4 6 0,-2 7 0,-2 3 0,-8 11 0,1-2 0,-3 5 0,0 2 0,-4 5 0,-3 3 0,1-4 0,2-7 0,2-7 0,-3 7 0,-5 11 0,0-2 0,11-26 0,5-11 0,-8 13 0,3-9 0,-10 25 0,0 2 0,3-12 0,-6 20 0,-1 0 0,10-22 0,-13 22 0,1 2 833,15-20-833,-6-10 0,-5 32 0,1-1 0,3-32 0,12-8 0,1 0 0,-8 1 0,2 5 0,4-4 0,-8 19 0,-2 5 0,8-24 1183,5 0 1,2-1-1184,2 2 0,-21 37 0,-1 4 387,6-1-387,-20 37 0,8-11 0,-7 11 0,7-3 0,-9 5 0,-4 8 0,3 0 0,-6 4 0,3 1 0,0-1 0,-3 1 0,3 3 0,0-6 0,-3 9 0,3-9 0,-4 5 0,3-6 0,-2 2 0,3-2 0,-4 7 0,4 1 0,1 5 0,-1 1 0,5 4 0,-8 2 0,8 8 0,0-1 0,-3-8 0,6-7 0,-8-10 0,5-6 0,-5 6 0,-1-3 0,1 1 0,1-2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30.72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24575,'64'0'0,"8"0"0,18 0 0,-1 0 0,-14 0 0,-2 0 0,4 0-820,4 1 1,5 1 0,0 0 0,-7 2-245,-6 0 1,-5 2 0,4 2 1063,2 3 0,5 3 0,-1 1 0,-9-1 0,4 1 0,1 2-156,1-1 0,13 2 0,-2-1 0,-16-3 156,-19-5 0,-4 1 750,29 8 1,4 1-751,-5-4 0,-4-1 0,-22 2 0,-1-1 0,15-1 0,-1 0 0,29 12 3110,-9-6-3110,-6 1 0,4 1 0,-15-5 0,-2 1 0,0 3 0,-5 0 0,22 3 2480,-46-7-2480,11 10 0,1 4 0,4 4 0,-6-4 0,-3 2 0,-11 2 0,1 8 0,6 18 0,-6-6 0,12 17 0,-28-34 0,17 12 0,-15-7 0,0-13 0,4 27 0,-9-31 0,3 15 0,1-5 0,-5-12 0,5 26 0,-2-8 0,-6-2 0,5 2 0,-12-17 0,8 4 0,-8-9 0,4-2 0,-5-9 0,0 0 0,0 3 0,4-2 0,-3 6 0,3-6 0,-4 3 0,4-4 0,-4-1 0,8-3 0,-3-1 0,0-23 0,-2-1 0,-3-3 0,0 8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32.37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4134 24575,'56'-57'0,"0"1"0,-18 12 0,1-1 0,23-12 0,17-11-469,-24 18 1,12-11 0,6-7 0,4-3 0,-1 1 0,-6 5 0,-9 9-625,13-11 1,-9 9 0,13-14 764,-22 18 0,10-8 0,8-8 1,5-6-1,1-1 0,1-1 1,-3 2-1,-6 5 0,-7 7 1,-11 10 129,18-21 0,-15 12 1,8-9 197,-13 15 0,7-7 0,4-5 0,1-1 0,-2 2 0,-5 4 0,-7 8 0,12-13 0,-9 8 0,0 0 0,2-3 0,0-1 0,-4 6 0,4-1 0,-6 5 978,-16 16 1,3-4-979,19-17 0,10-10 0,-4 4 0,0-4 0,-1 3 0,-12 13 0,1 0 0,-6 6 0,20-19 0,-36 40 3276,-9 9-602,7-8-157,-16 17-2517,8-7 0,5-7 0,11-9 0,-9 3 0,-1 0 0,-13 14 0,4-4 0,1 0 0,9-11 0,6-1 0,31-34 0,-23 32 0,11-13 0,0-1 0,-13 12 0,28-20 0,-40 27 0,0 12 0,-8 1 0,5-1 0,-15 10 0,-5-2 0,-10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6.88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33.81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3093 24575,'70'-23'0,"12"-17"0,-27 5 0,6-6-1093,-2 5 1,5-4 0,3-5 1023,-1-6 0,5-7 0,0-2 0,-3 5-1024,9-2 1,-1 4 0,3-5 867,-3 1 1,4-4-1,1-2 1,-1 2 224,-5 3 0,-1 1 0,-1 0 0,0 2 0,-8 8 0,-1 1 0,1 1 0,2-2 0,11-7 0,5-3 0,-2 0 0,-6 5 0,-3 0 0,-5 2 0,8-2 0,-2 5 0,10-5 0,3 0 0,-3 1 0,-11 5 0,-5 0 0,-7 4 0,5-4 0,1 2 0,10-6 0,1 0 0,-7 4 0,-14 9 801,-10 7 1,-5 2-802,26-23 0,1 0 0,-22 20 0,3-1 0,16-10 0,7-5 0,-9 6 0,-20 12 0,-2 3 0,30-17 0,0 1 0,-27 14 0,-1 3 1435,39-11-1435,-26 7 0,1 0 1638,-9 9 0,-2 1-224,40-18-1414,-32 14 0,-12 8 0,-22 5 0,21-9 0,-21 11 0,11-4 0,-28 12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35.3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12 24575,'63'-3'0,"0"1"0,2 0 0,8-1 0,8 2 0,7 3 0,-5 4 0,8 3 0,6 3 0,3 1 0,1 0 0,-1 1 0,-6-3-547,3 1 1,-4-3 0,-1 1 0,1 1 0,6 2 0,7 3 248,-19-1 0,6 1 0,5 1 0,3 2 0,3 1 0,1 1 0,-1 0 0,-2 1 1,-3 0-1,-5 0 0,-6 0-171,12 5 1,-6 2 0,-4-1 0,-3 1 0,0 0 0,1 0 0,2-1 283,-6-3 0,2 0 0,0 0 0,1-1 0,-2 1 0,0-1 0,-4 1 0,-3-1 24,24 11 1,-2 1 0,-5-1 0,-5-2 0,-6-3 160,5-1 0,-9-4 0,-1 0-361,-1 3 0,-3 1 0,-2-2 361,13 2 0,4 2 0,-8-1 0,11 4 0,-1-1 0,-12-4 0,-5-3 0,0-1 0,0 1 0,11 3 0,-4 0 0,-21-9 1616,-12-5-1616,33 17 3276,-49-19-2710,30 13 1,3 3-567,-18-5 0,20 7 0,0 2 0,-18 1 0,9 4 0,15 8 0,-9-5 0,-22-14 0,0 1 0,27 15 0,10 5 0,-17-11 0,-18-15 3276,28 15-2032,-56-26 1406,14-1-2650,-24-10 0,-13-40 0,2 26 0,-13-26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36.81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 24575,'44'0'0,"39"0"0,-22 0 0,16 0 0,13 0 0,10 0 0,8 0-253,-33 0 1,7 0 0,7 0 0,5 0 0,3 0 0,4 0 0,3 0 0,0 0 0,1 0 0,-1 0 0,-1 0 0,-3 0 0,-4 0-22,0 0 1,-3-1 0,-3 1 0,-1 0 0,-1-1 0,2 1 0,0 0 0,4 0 0,3 0 0,6 0 0,4 1 0,8 0 163,-36 0 1,4 0 0,4 0 0,4 0-1,4 1 1,2 0 0,4 0 0,2 0-1,3 0 1,1 0 0,2 0 0,0 0 0,2 1-1,1-1 1,0 1 0,-1-1 0,0 1-1,0-1 1,-2 1 0,-1-1 0,-1 1 0,-3-1-1,-2 1 1,-3-1 0,-3 0 0,-3 1-1,-3-1 1,-5 0 0,-4 0 0,-5-1-189,38 2 0,-11-1 0,-7 0 0,-5 0 0,-5 0 0,-1-1 0,0 1 0,2 1 1,4-1-1,6 1 0,9 1 280,-23-1 1,7 0-1,5 0 1,4 1-1,4 0 1,3 0-1,2 0 1,2 0-1,1 0 1,-1 1-1,0 0 1,-1-1-1,-3 1 1,-3 0-1,-3 0 1,-4 0-1,-6 0 1,-6 0-1,-6 0 1,-7 0-1,-9 0-59,54 6 1,-23 1 0,-10 0-1,5 0 77,10-1 0,1 0 0,0-1 0,-5 2-33,-11 1 1,-3 0-1,-1 0 1,-1-1 32,25 1 0,-2-2 0,-8 2 0,1 5 0,-5-1 1084,-15-5 1,1-1-1,-7-1-1084,-6 0 0,-8-1 0,11-1 1638,-3-2 0,3-1-844,-14-2 1,0 1 843,13 1 0,1 2-578,-4 2 0,-6-1-1060,10 0 398,-7 7-398,15 0 0,-47-7 0,47 11 0,-65-29 0,9 12 0,-17-13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38.59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24575,'82'0'0,"0"0"0,0 0 0,8 0 0,2 0 0,6 0 0,-23 0 0,1 0 0,5-1 0,5 2 0,7-1-365,-10 1 1,8 0 0,5 1 0,5 0 0,2 0 0,-1 0 0,-3 0 0,-5 0 0,-7 0-183,3 0 1,-10-2 0,-3 1 0,2 1 0,7 1 0,14 3 341,-24 0 0,9 1 0,7 1 0,6 2 1,6 0-1,3 1 0,3 1 0,1 0 0,0 0 1,-1 1-1,-2 0 0,-5-1 0,-4 0 0,-6 0 1,-7-1-1,-9-1-342,26 4 1,-14-1 0,-8 0 0,-1 1 0,4 0 0,13 3 512,-12-2 1,10 1-1,6 2 1,5 1 0,2 1-1,1-1 1,-3 1-1,-4-2 1,-6 0 0,-9-2-1,-10-2 113,25 3 0,-13-2 1,-9 0-1,-3 0-79,1 6 0,-5 0 0,-1-2-5,-3-6 1,-2-1 0,-2 2 4,12 9 0,-4 1 0,-10-5 0,-2-1 0,-10-3 0,-1-1 1638,14 6 0,-7-1-1294,-13-5 2932,32 11-1139,-48-20 1139,15 8-2449,-18-6-791,16 7-36,-31-9 0,20 8 0,-9-7 0,10 7 0,-17-11 0,-6 1 0,-8-7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2:32.60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249 320 24575,'29'0'0,"5"0"0,-6 0 0,31 8 0,9 2 0,-15-4 0,1 0-576,19 7 1,1 0 575,-20-4 0,3-1 0,29-4 0,13-3 0,-11 1 0,-27 2 0,2-1 0,24-2 0,20-1 0,-1-1 0,-26 1 0,-1 0 0,12-6 0,-1-2 0,-16-2 0,-13-7 0,2-1 0,-15 9 0,4 0 94,11-9 0,9-3 0,-8 2-94,-9 3 0,-2-1 0,31-10 0,-4-3 0,-9-10 0,-2 9 0,-21-4 869,-3 10-869,-19 8 0,0 1 0,-13 11 0,1-3 0,-2 3 0,-8 5 0,-12 13 0,1-3 0,-14 7 0,-23 20 0,17-15 0,-30 30 0,35-30 0,-32 32 0,12-3 0,-20 14 0,19-9 0,0-3 0,16-19 0,-12 19 0,5-7 0,-19 26 0,12-13 0,-3 2 0,5-10 0,-1 0 0,2 4 0,0 2 0,-4 4 0,2 2 0,9-1 0,1 1 0,-2-3 0,0-1 0,7-2 0,3-2 0,-8 27 0,9-23 0,-2 24 0,1 2 0,-1-13 0,6 18 0,3 2 0,7-15 0,4-18 0,1-2 0,2 5 0,0 11 0,0-33 0,0 22 0,0-33 0,0 6 0,4-25 0,0-1 0,1-8 0,-2-19 0,-3-6 0,0-1 0,0-1 0,0 11 0,0 0 0,-9-13 0,-1 11 0,-9-15 0,5 17 0,1-3 0,-1 9 0,-18-9 0,13 7 0,-21-2 0,-9 4 0,17 8 0,-28-8 0,17 7 0,5-3 0,-35 0 0,26 3 0,-2-3 0,-6-1 0,-5 5 0,-1 1 0,1-2 0,1-1 0,1 3 0,0 0 0,-2 0 0,1 0 0,8 0 0,0 0 0,-10 4 0,0 2 0,5 1 0,5 3 0,-7 13 0,5-1 0,29-8 0,1-1 0,12 1 0,-7 0 0,13-8 0,5-3 0,9-27 0,2 10 0,2-12 0,-8 7 0,4-5 0,-4 1 0,6-21 0,0-55 0,-4 0 0,-4 14 0,0-3 0,-3 28 0,0 2 0,-2-19 0,-2 5 0,-2-4 0,-4 18 0,-5 3 0,-13 0 0,-9-13 0,8 30 0,2 15 0,12 10 0,-3 4 0,10 5 0,0 4 0,-1 0 0,30 0 0,9 0 0,11 0 0,-3 0 0,-18 0 0,-5 0 0,4-9 0,-4-2 0,14-27 0,-6-2 0,7-18 0,-13 19 0,-2 4 0,-10-1 0,4-15 0,-8 0 0,4-4 0,-5 11 0,0 10 0,0-3 0,0 4 0,0 12 0,0-10 0,0 11 0,0-5 0,0-3 0,0 3 0,0 1 0,0 2 0,0 8 0,0-2 0,0 2 0,0-3 0,0 4 0,0 1 0,0 4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2:34.26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135 104 24575,'0'-19'0,"-4"-24"0,-1 32 0,-40-19 0,24 34 0,-26 6 0,39 23 0,3-8 0,5 8 0,8 1 0,-2-24 0,6 15 0,15-25 0,-5 0 0,15-4 0,-17-1 0,0-4 0,-10 0 0,-1 1 0,-5-8 0,-8 9 0,-1-4 0,-3 11 0,-1 0 0,5 11 0,0-4 0,4 9 0,0-7 0,12 3 0,2-6 0,9 2 0,3-30 0,-15 9 0,2-15 0,-13 16 0,-7 7 0,1 1 0,-6 4 0,7 0 0,1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40.63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24575,'36'47'0,"17"29"0,3-3-678,-20-24 1,-1 0 677,9 16 0,-1-11 0,9 9 0,-5-3 0,-5-3 0,0 1 0,2 0 0,5 4 0,-4-4 0,3 7 0,-6-7 0,0 13 0,13 8 0,-1-2 0,-18-18 0,17 11 0,-1-2 0,-21-26 0,22 19 0,2-2 0,-14-17 37,10 11 0,-2-2-37,-14-17 0,20 28 0,0 3 0,-17-13 0,15 12 0,-3-3 0,-23-23 156,4 5 0,1-1-156,-5-6 0,19 30 0,-25-44 679,0 4-679,8 3 290,-7-6-290,32 25 0,-19-14 0,21 12 0,1 6 0,-13-19 0,3 9 0,-11-10 0,-20-16 0,6 6 0,-9-9 0,1 0 0,3 1 0,-7-5 0,-2-5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42.31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24575,'50'0'0,"9"0"0,-3 0 0,14-1 0,5 2 0,1 0 0,8 1 0,2 1 0,-1 1-576,-3-1 0,-1 1 0,4 2 0,9 3 576,-15 0 0,10 2 0,6 2 0,3 1 0,-1 1 0,-2 0 0,-8-1 0,-9-1-820,11 2 1,-12-1 0,-2 1 0,9 2 404,1 1 0,8 2 0,4 2 0,-1-1 0,-7 0 0,-10-3 415,5 2 0,-9-2 0,-1 1 330,3 2 1,1 2 0,1-1-331,2 1 0,1 1 0,-3-2 0,-11-4 0,-2 0 0,-3-1 0,17 7 0,-4-1 0,-15-5 0,2 1 0,17 6 0,3 1 0,-4-3 0,3 0 0,9 5 0,0 0 0,-21-7 0,1 0 0,22 9 0,0-1 0,-21-9 0,-1-1 0,15 10 0,-5-2 0,16-5 0,-21 2 0,-17-10 824,15 4-824,5 8 0,9-1 0,-20 5 3276,-19-12-1264,-14-2-1045,29 13-967,-25-10 0,22 10 0,-41-20 0,6-5 0,-14 0 0,9-3 0,-11 3 0,2-4 0,-7-4 0,-1-19 0,-16-9 0,10 4 0,-10 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43.65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3536 1 24575,'-99'0'0,"25"0"0,-22 0 0,-9 0 0,3 0 0,15 0 0,11 0 0,9 0 0,-10 0-547,-2 0 1,-11 0 0,-7 0 0,-3 0 0,3 0 0,6 0 540,2 0 0,4 0 1,1 0-1,2 0 1,0 0-815,-13 0 1,2 0 0,0 0 0,-2 0 486,9 1 0,-4 1 0,1 0 0,2 0 0,6-1 333,-20-1 0,7 0 0,10 2 443,11 6 1,6 0-444,-7-7 0,1 0-186,8 6 1,4 0 185,-18-6 1173,-13 6-1173,54-7 3276,-4 0-1710,28 4-1566,3-3 0,20 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44.86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1453 0 24575,'-7'51'0,"-18"9"0,-13 16 0,-1-1 0,5-14 0,-2-1 0,-3 8-656,-1 4 1,-4 10-1,-2 4 1,1-3 0,3-7 537,-7 8 0,4-7 0,0 0 495,2 6 1,0-1-1,2-3-377,2-11 0,2-4 0,4-6 0,8-9 0,2 1 0,-23 41 0,2-4 0,14-18 0,-9 22 0,15-47 595,-11 35-595,10-35 0,-1 10 0,-6 3 0,-5-18 0,-2-3 0,-25 41 380,14-35 1,4-9 0,23-16 0,-12 11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7.39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46.38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20 24575,'65'-10'0,"-8"5"0,18 2 0,-8 2 0,17 0 0,11 1 0,8 1 0,3-1 0,0 1 0,-5-1-410,-13 0 0,-2 0 1,1 0-1,1 0 1,1 0-1,4 0 0,3 0 1,6 0 174,-19 0 1,5 0 0,3 0 0,5 0 0,1 0 0,3 0 0,0 0 0,0 0 0,0 0 0,-3 0 0,-1 0 0,-4 0 0,-4 0 0,-5 0-176,17 0 0,-7 0 1,-5 0-1,-2 0 1,0 0-1,2 0 0,6 0 1,7 0 319,-16 0 1,7 0 0,5 0 0,4 0 0,3 0 0,2 0 0,0 0-1,-1 0 1,-1 0 0,-4 0 0,-3 0 0,-6 0 0,-6 0 0,-8 0 50,20 0 1,-13 0-1,-7 0 1,-1 0-1,4 0 1,9 0 38,-1 0 0,8 0 0,6 0 0,3 0 0,0 0 0,-3 0 0,-4 0 0,-9 0 0,-10 0 0,15 0 0,-10 0 0,-9 0 0,-6 0 0,16-1 0,-8 2 0,-3 6 0,-7 0 0,-6-4 3276,-9 10-2011,-44-13 1467,0 0-2732,0 0 3276,0 0-2515,1 0-761,23 0 0,-12 0 0,59 0 0,-49 0 0,38 0 0,-46 0 0,5 0 0,-6 0 0,-25-3 0,-4-1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48.71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24575,'54'2'0,"1"0"0,10 7 0,19 5 0,14 3 0,10 3 0,3 0 0,0 1 0,-7-1 0,-11-4-656,8 2 1,-9-3-1,-3 0 1,5 2 0,12 3 357,-26-4 0,9 1 0,6 2 0,5 2 0,2 0 0,0 0 0,-1 1 0,-4-2 1,-6 0-1,-8-2 0,-10-1-437,22 5 1,-17-2 0,-2 0 0,14 3 734,-10-2 0,9 2 0,7 1 0,3 2 0,1 0 0,-4-1 0,-6-2 0,-8-2-23,15 4 1,-12-3 0,0 0-1,10 3 23,-8-3 0,11 3 0,5 2 0,1 0 0,-4-1 0,-8-2 0,-14-4 0,7 4 0,-13-4 0,-2 0 0,-1 0 0,-2-1 0,3 1-181,19 0 0,5 1 1,-6-2 180,4 5 0,-1 0 0,-3-2 0,6 1 0,-15-2 3276,12 6-1422,-25 2-1854,-4-4 0,-1 0 0,-11 0 0,-3 1 0,-7-4 1033,42 25-1033,-30-16 0,0 1 2940,27 15-2940,-6-4 0,3 2 0,-22-10 0,-5-1 0,26 15 0,-4 8 1020,-37-32-1020,4 11 0,-9-12 0,12 18 0,-18-20 0,13 14 0,-22-18 0,-1-1 0,-10-5 0,5-4 0,-6 0 0,5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51.62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9 24575,'90'-4'0,"-36"2"0,14 0 0,7 1 0,20 1 0,13 0 0,4 1 0,-5-1 0,-11 0-471,-5 0 0,-10 0 0,3 0 0,18 0 471,-27 0 0,11 0 0,9 0 0,6 0 0,6 0 0,1 0 0,1 0 0,-3 0 0,-4 0 0,-7 0 0,-8 0 0,-11 0-820,30 0 1,-18 0 0,-3 0 0,12 0 409,-16 0 0,10 0 1,7 0-1,1 0 1,-1 0-1,-7 0 0,-11 0 1,-15 0 222,24 0 1,-19 0 1042,-20 0 0,3 0-856,17 0 0,8 0 0,-12 0 0,8 0 0,-15 0 0,11 0 0,2 0 0,12 0 0,4 0 0,-9 0 0,-11 0 0,3 0 0,12 1 0,15 0 0,-2 1 0,-18 1 0,-25 1 0,-3 0 0,50 3 0,-4 1 0,-16 6 0,11 0 662,-32 3-662,-14-9 3276,20 12-191,-33-13-3009,16 10-76,-17-7 0,-3-4 0,5 7 0,-17-11 0,28 19 0,-15-9 0,9 6 0,-10-3 0,-7-5 0,28 14 0,-21-11 0,27 15 0,-25-9 0,2-2 0,-4 0 0,-5-3 0,0 4 0,7-3 0,-4 2 0,5-8 0,-16-5 0,5 4 0,-11-7 0,-5 2 0,0-3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3:56.77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1233 24575,'22'0'0,"-1"0"0,35-20 0,7-8 0,4-3 0,-8 6 0,12-4 0,-6-1 0,2-8 0,-4 0 0,0 4 0,-3 0 0,-2 3 0,-8 1 0,-10-11 0,35-6 0,-29 3 0,28-17 0,-37 29 0,-8 3 0,2-7 0,-2 11 0,21-24 0,15-10 0,-12 15 0,-7 4 0,-3 2 0,-8 11 0,23-22 0,-37 33 0,24-33 0,-16 19 0,7-12 0,-18 20 0,-2 10 0,-1-2 0,10-3 0,-10 7 0,1-2 0,-8 11 0,1-6 0,-5 3 0,0 0 0,-4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4:18.6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24575,'24'0'0,"0"0"0,11 0 0,11 0 0,-5 0 0,7 0 0,-21 0 0,68 5 0,-36 5 0,-3-4 0,0 1 0,9 8 0,16-3 0,-28-7 0,0 0 0,-34-5 0,-4 0 0,-2 0 0,3 0 0,-9 0 0,5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4:20.1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24575,'24'15'0,"-5"-5"0,8 17 0,26 31 0,-15-13 0,7 11 0,-4 0 0,-17-18 0,29 40 0,-41-61 0,7 11 0,-2-5 0,2 2 0,-3-2 0,3-2 0,-17-12 0,10 0 0,-11-1 0,6-7 0,-25 7 0,-2 26 0,-13-12 0,7 28 0,6-13 0,3 0 0,0 6 0,0 0 0,6-6 0,-10 24 0,13-22 0,-11 7 0,13-11 0,-4-12 0,1 10 0,3-1 0,2-14 0,4 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4:30.4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171 467 24575,'-13'-22'0,"-15"0"0,10 11 0,-14 2 0,22 9 0,-7 0 0,7 0 0,2 11 0,4-5 0,4 10 0,4-7 0,-3 0 0,7-5 0,-4 4 0,5-7 0,-1 2 0,-4-19 0,0 8 0,-4-18 0,-8-5 0,-3 16 0,-3-9 0,1 20 0,4 3 0,0-3 0,5 7 0,0 10 0,4-3 0,0 23 0,8-7 0,-2 3 0,8-7 0,-6-18 0,4 0 0,-6-7 0,5-2 0,-10-9 0,3 4 0,-4-16 0,0 14 0,0-10 0,-8 9 0,6 4 0,-9 0 0,6 1 0,-4 7 0,1-3 0,4 7 0,0 2 0,4 7 0,0 3 0,0 4 0,17 23 0,-8-16 0,14 11 0,-14-23 0,-4-6 0,3 5 0,-7-3 0,6-1 0,-6-33 0,3 8 0,-4-47 0,0 37 0,0-19 0,0 21 0,0 8 0,0-2 0,0 1 0,0 2 0,0-4 0,0 3 0,0 6 0,0-2 0,0 11 0,0 13 0,0 71 0,0-34 0,0 40 0,0-56 0,0-17 0,0 10 0,0 0 0,0-8 0,8 4 0,-6-22 0,5-14 0,-7-28 0,0-4 0,0-5 0,0 15 0,0 1 0,0 7 0,0-3 0,0 4 0,0 16 0,0-7 0,0 10 0,0-1 0,0 1 0,0-1 0,0-3 0,0 3 0,0-4 0,0 1 0,4 2 0,1-2 0,3 7 0,-4-2 0,3 6 0,-2-6 0,3 3 0,-4-4 0,3-4 0,-2 2 0,0-2 0,3-1 0,-3-6 0,5-1 0,-5-3 0,0 5 0,-8 8 0,-7 7 0,-5 22 0,-1-1 0,-8 26 0,10-14 0,-10 32 0,7-21 0,-2 22 0,8-25 0,-2-2 0,12-12 0,-2-2 0,3-6 0,0 0 0,0-7 0,0 11 0,0 14 0,0 1 0,0-2 0,0 8 0,0-18 0,0 43 0,0-35 0,0 16 0,0-27 0,0 4 0,0-3 0,0-2 0,0 9 0,0-7 0,0 4 0,0-3 0,0-8 0,0-1 0,0-1 0,0-4 0,3-4 0,1-37 0,1 6 0,-2-23 0,-3-10 0,0 32 0,0-23 0,0 31 0,0-9 0,0-12 0,0 4 0,0-11 0,0 18 0,0 1 0,0 10 0,0 1 0,0-5 0,0 6 0,0-8 0,0 15 0,0-11 0,0 7 0,0-3 0,0 6 0,0 3 0,0 0 0,0 25 0,0 2 0,0 22 0,0-10 0,-9 13 0,7-19 0,-7 13 0,9-23 0,0 16 0,0-18 0,-4 13 0,3-18 0,-3 1 0,4-1 0,0-3 0,0-2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5:42.6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0 310 24575,'80'0'0,"-29"0"0,35 0 0,-28 0 0,-13 0 0,8-4 0,8-3 0,9-2 0,1-2 0,-8 0 0,-2 0 0,1 2 0,-4-1 0,22-11 0,-29 17 0,23-17 0,-32 15 0,52-12 0,-44 6 0,9 2 0,-1 3 0,-10 0 0,28-4 0,5 1 0,-7 6 0,-5-3 0,-4-1 0,-23 3 0,53-2 0,-38 1 0,40 1 0,-55 0 0,37 3 0,-26-3 0,35 2 0,4 1 0,-18 0 0,21-1 0,5 1 0,-48 1 0,-2 2 0,8-1 0,-1 0 0,41 0 0,-27 0 0,2 0 0,6 0 0,-21 0 0,26 0 0,-30 0 0,34 0 0,-47 0 0,4 0 0,-10 0 0,-2 0 0,5 0 0,0 0 0,-16 0 0,16 0 0,-15 0 0,6 0 0,0 0 0,18 0 0,6 0 0,-4 0 0,16-5 0,-29 0 0,22-1 0,-17 1 0,17 5 0,-22 0 0,6 0 0,-23 0 0,0 0 0,-3 0 0,11 0 0,-12 0 0,11-3 0,-11 2 0,1-3 0,-7 4 0,0 0 0,2 0 0,-2 0 0,-8-7 0,-8 5 0,-6-5 0,3 7 0,6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5:51.3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24575,'33'0'0,"-2"0"0,-2 0 0,20 13 0,11-1 0,-7 4 0,25 7 0,-43-14 0,26 11 0,-33-9 0,29 5 0,-23-4 0,33 8 0,-30-7 0,18 11 0,-24-11 0,33 14 0,-34-11 0,21 2 0,4 8 0,-29-14 0,23 10 0,-39-17 0,3 4 0,13 0 0,-13-3 0,16 6 0,-19-11 0,3 7 0,-1-7 0,-2 6 0,2-2 0,-4 3 0,16 4 0,-7-2 0,14 3 0,-11-3 0,0 0 0,15 5 0,-4-3 0,6 4 0,35 10 0,-27-8 0,2 3 0,17 5 0,-1 0 0,-12-2 0,-3-2 0,26 11 0,-9-7 0,-24-7 0,32 5 0,-13-5 0,-1 0 0,3-1 0,2-1 0,-3 0 0,-9 0 0,8 1 0,-6 0 0,37 17 0,-43-15 0,41 19 0,-52-18 0,24 7 0,-27-12 0,13 7 0,-13-12 0,-8 3 0,3-4 0,0 4 0,4 2 0,16 9 0,-5-4 0,21 9 0,-21-4 0,21 5 0,-23-1 0,5-8 0,1 15 0,-17-17 0,14 9 0,-14 0 0,15-2 0,-12 5 0,21 10 0,-35-24 0,24 17 0,-32-24 0,25 22 0,-24-21 0,15 13 0,-22-17 0,13 9 0,-12-7 0,8 6 0,-6-8 0,2 4 0,-5-3 0,5-1 0,-2 4 0,4-2 0,1 3 0,-2 0 0,1-1 0,1-1 0,14 15 0,-6-5 0,6 4 0,-14-7 0,0-8 0,3 6 0,-3-1 0,4 2 0,-6-5 0,-7-4 0,2-3 0,-6 2 0,6-6 0,-6 6 0,6-6 0,-6 7 0,6-7 0,-2 10 0,3-9 0,-3 9 0,6-6 0,-9 4 0,10-5 0,-3 8 0,4-2 0,-3 4 0,10 2 0,-14-6 0,23 14 0,-18-12 0,10 8 0,-13-11 0,1-1 0,-1-3 0,-3 3 0,2-8 0,-6 4 0,2-4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5:54.5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3157 24575,'18'0'0,"-3"0"0,-2-4 0,0 3 0,38-20 0,-18 7 0,27-11 0,4-4 0,17-4 0,0 1 0,10-5 0,-24 6 0,1-2 0,3-1 0,11-3 0,3-2 0,1-1 0,-14 5 0,1-2 0,-1 1 0,-6 2 0,-2 3 0,-6 1 0,3 0 0,11-5 0,2-1 0,-6 3 0,-5-2 0,-5 3 0,-2 6 0,-1-1 0,3-7 0,-2-2 0,-4 4 0,3-3 0,-1 3 0,5-3 0,1-2 0,4-3 0,1-3 0,-2 2 0,17-8 0,-4 2-437,-11 7 0,-9 4 437,0-4 0,13-5 0,-19 9 0,0 2 0,7-4 0,17-8 0,1 0 0,-14 11 0,2-1 0,0-1 0,4-4 0,-8 7-394,19-7 394,-30 11 0,-1-1 0,22-5 428,-25 8 0,1-3-428,3 1 0,-1 0 0,-3-2 0,-2 0 0,37-29 0,-40 29 0,-1 0 0,2-1 0,20-16 0,6-11 412,1 4-412,-35 30 0,14-12 0,1-1 0,-2 7 0,3-3 0,-1 2 0,-15 9 0,21-6 0,-35 15 0,32-12 0,-31 11 0,21-8 0,-16 2 0,5 6 0,2-8 0,21-9 0,-23 10 0,8-5 0,-9 9 0,-11 4 0,7 0 0,-1-3 0,-7 7 0,3-2 0,4-1 0,-12 4 0,7-3 0,-5 0 0,-4 4 0,0 4 0,-6 6 0,1 18 0,-3-8 0,2 9 0,-3-7 0,0-7 0,0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7.91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6:22.0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2782 399 24575,'-17'0'0,"2"0"0,-2-4 0,-2-1 0,-9 0 0,-34-7 0,22 5 0,-25-8 0,31 3 0,-56-10 0,32 8 0,-34-8 0,55 11 0,4 5 0,-6-7 0,4 6 0,-13-8 0,21 5 0,-6 0 0,17 4 0,-16-3 0,-7 4 0,-23-8 0,18 7 0,-43-12 0,58 12 0,-36-8 0,40 8 0,6 2 0,-4 4 0,3-4 0,-13 3 0,12-7 0,-6 8 0,-3-9 0,2 8 0,-13-8 0,12 8 0,4-4 0,-3 1 0,7 3 0,-3-4 0,4 5 0,-9 0 0,6-4 0,-24 3 0,-2-8 0,5 8 0,-34-4 0,41 5 0,-19 0 0,12-5 0,20 4 0,-12-4 0,10 5 0,-14-5 0,9 4 0,-16-3 0,25-1 0,-7 4 0,0-3 0,-3-1 0,-8 4 0,8-4 0,3 5 0,-24 0 0,15 0 0,-33-5 0,32 4 0,2-4 0,11 5 0,6 0 0,-14 0 0,12 0 0,-5 0 0,18 0 0,5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4:12.2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24575,'40'44'0,"1"-6"0,0 0 0,6 5 0,11 5 0,2 1 0,-2-4 0,2 2 0,8 11 0,-5-6 0,-5-13 0,-15-6 0,2 3 0,4 0 0,2 1 0,10 7 0,-1 0 0,-11-9 0,-1-1 0,7 3 0,-3-2 0,3 1 0,15 9 0,-3-4 0,-27-10 0,8-3 0,-26-12 0,29 19 0,-25-16 0,34 21 0,-3 1 0,-13-16 0,10 3 0,0-2 0,-20-11 0,56 20 0,-66-24 0,20 4 0,-27-9 0,11-2 0,-14-4 0,1 0 0,-2 0 0,-12 0 0,-18 8 0,-1-6 0,-9 10 0,-17 6 0,27-6 0,-27 10 0,28-13 0,-22 6 0,-8 5 0,-7-4 0,0 7 0,13-7 0,8 0 0,-3-1 0,-2 10 0,-15 5 0,-14 21 0,16-17 0,1 0 0,-16 13 0,-2-4 0,-16 7 0,13-6 0,-9 8 0,17-15 0,-9 6 0,10-6 0,-20 17 0,15-16 0,9-5 0,0-1 0,-11 3 0,21-9 0,2-1 0,-7 4 0,-12 16 0,22-11 0,-6 5 0,21-12 0,17-13 0,-1-2 0,10 0 0,-3-9 0,4-35 0,5 4 0,2-37 0,-1 45 0,0-3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4:14.0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321 0 24575,'0'16'0,"0"10"0,-28 19 0,17-11 0,-22 15 0,5-16 0,13-9 0,-13 9 0,13-17 0,4 3 0,-12 10 0,6 3 0,-7 8 0,4-1 0,5-17 0,1 6 0,4-13 0,0 18 0,5-15 0,-4 18 0,8 2 0,-3-14 0,4 17 0,0-9 0,0-8 0,0 13 0,5-17 0,0 0 0,1 1 0,2-6 0,-2 4 0,3 14 0,10 27 0,-6-13 0,1 9 0,-5-31 0,1 23 0,2-14 0,2 18 0,-8-23 0,2 0 0,-3-5 0,4-1 0,-4-10 0,2 0 0,-6-4 0,7-4 0,-4-1 0,1-1 0,2-2 0,-3 3 0,4-4 0,0 0 0,-4-9 0,0 6 0,-4-6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4:49.4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1 542 24575,'18'-18'0,"-4"-3"0,29-4 0,-21 2 0,28-8 0,-13 5 0,-7 4 0,11-7 0,2-1 0,-5 6 0,14-10 0,0 1 0,-18 14 0,14-8 0,0 0 0,-18 7 0,17-1 0,-1 3 0,-18 6 0,23-4 0,-10 6 0,-15 4 0,23-4 0,4 0 0,4 6 0,-7-3 0,2 0 0,30 7 0,-22-5 0,37 3 0,-52-3 0,33 5 0,-46 0 0,18 0 0,8 0 0,13 0 0,4 0 0,-8 0 0,0 0 0,-17 0 0,1 0 0,25 5 0,18-4 0,-45 12 0,-19-6 0,26 11 0,2 2 0,-13-3 0,3 0 0,1 0 0,-8-6 0,5 5 0,-5-4 0,7 4 0,-20-5 0,30 10 0,9 6 0,1 2 0,-3 0 0,-30-9 0,12 3 0,-24-7 0,19 9 0,-22-7 0,6 1 0,-8-3 0,-6-11 0,1 3 0,-3 0 0,-1-6 0,-39-23 0,21 11 0,-25-18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4:51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65 0 24575,'4'26'0,"2"-1"0,32 29 0,-17-26 0,19 26 0,-21-34 0,1 9 0,-3-7 0,15 21 0,-15-16 0,10 6 0,-12-10 0,-2-9 0,0 4 0,-7-8 0,6 3 0,0 7 0,-1-12 0,6 11 0,-5-10 0,2 0 0,-1 8 0,-1-8 0,-7 3 0,-1-4 0,-4 4 0,-4-7 0,-6 7 0,-30 4 0,14-4 0,-25 8 0,23-9 0,-36 22 0,16-3 0,-7 10 0,16 0 0,13-8 0,6 2 0,-5-7 0,18-7 0,-2-6 0,1 4 0,7-5 0,-3 0 0,4-40 0,0 21 0,0-31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4:53.3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24575,'19'0'0,"-1"0"0,8 0 0,-12 0 0,24 0 0,4 4 0,0 2 0,10 8 0,-27-4 0,-2 0 0,-13-2 0,9-7 0,0 6 0,18 3 0,-4 1 0,8 7 0,-9-7 0,-11-2 0,-1-5 0,-15 0 0,2-4 0,-6 7 0,6-6 0,-3 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6:25.6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20862 231 24575,'-98'-2'0,"1"-1"0,31 2 0,-13 1 0,-9-1 0,-7 1 0,-4-1 0,-1 1 0,2 0 0,4 0 0,8 0-547,-14-1 1,7 2 0,2-1 0,-1 0 0,-4 0 0,-7 0 218,13-1 0,-6 0 0,-6 0 1,-3-1-1,-2 1 0,1-1 1,3 1-1,5-1 0,6 1 1,8 0-329,-13 1 1,9 0-1,6 0 1,1-1 0,-5-1-1,-5-1 1,2-2-1,-3 0 1,-6-1 0,-12-1 551,32 2 0,-7 0 0,-7-1 0,-4-1 0,-3 0 0,-2 0 0,-1 0 1,1 0-1,1 0 0,5 1 0,3 0 0,7 1 104,-19 0 0,9 0 0,4 1 0,2 0 0,-3 0 0,-7 0 0,-9-1-136,28 0 1,-6 1 0,-5-1 0,-5-1-1,-3 1 1,-2-1 0,-1 0 0,0 1 0,0-1-1,1 1 1,3 0 0,4 0 0,3 2-1,7 0 1,5 0 135,-23 1 0,10 1 0,6 1 0,3 1 0,0 0 0,-5 0 0,-6-1 0,4 0 0,-5 0 0,-5 0 0,-2 0 0,-1 0 0,1 0 0,1 0 0,4 0 0,4 0 0,7 0 0,-11 0 0,8 0 0,5 0 0,0 0 0,-3 0 0,-6 0 0,8 1 0,-6-1 0,-4 1 0,-2 0 0,0 1 0,3-1 0,3 0 0,8 1 0,8 0 0,-14 0 0,14 1 0,0 1 0,-9-1 195,-5 0 0,-10 1 0,-5-1 0,0 1 1,4 0-1,10 0-195,2 1 0,6 1 0,4-1 0,-2 0 0,1-2 0,2 0 0,-3-1 0,-5 1 0,-8 2 0,-7 0 0,-3 1 0,3 0 0,9-2 0,-11 1 0,8-1 0,-4 0 0,7 1 0,-4 0 0,2 0 0,7 0 0,8-2 0,5 0 0,10-1 0,-36-2 722,22 0 1,-12 0-1,2 0-722,15 0 0,3 0 0,-5 0 0,0 0 0,-5 0 0,-1 0 0,4 0 0,-11 2 0,3 1 0,6 0 0,-6-2 0,6 0 0,1 2 0,1 1 1638,-2 2 0,1 2-1446,7-1 1,-2 2-193,-27 5 0,4 2 0,39-6 0,1 2 0,-28 4 0,4 0 0,2 1 1638,-1 1 0,-8 3-528,-7 6 0,4 2-1110,26-8 0,-1 0 901,-9 3 1,-7 1-1,5-2-901,-6 1 0,3-2 0,-1 0 0,-6 1 381,1-1 1,-6 0 0,4 1-382,20-4 0,3 0 0,-1 0 0,-6 1 0,-1 0 0,3-1 20,-11 2 0,2 1-20,-7 7 0,3-2 0,26-16 0,-1 1 0,-38 21 0,2 1 0,41-20 0,4-1 0,-5 7 0,0 1 0,2-2 0,-3 3 0,-11 7 0,-6 5 0,4-1 0,0-1 0,1 1-339,1-2 1,-3 2 0,11-3 338,-13 13-390,-14-3 390,22-4 0,-30 3 0,24-4 0,0 0 0,-22 4 0,11 1 0,-1 0 0,29-21 0,3-1 0,-3 5 0,-4 4 0,-32 12 0,-4 1 0,24-10 0,-3 2 0,-3 3 0,-6 3 0,8-5 0,10-8 0,3-2 230,-12 8 1,5-2-231,-7 5 0,9-5 399,3 4-399,8-8 0,2-2 0,1-1 0,-1 2 0,-1 2 0,3-2 0,22-10 0,-8 9 0,6-6 545,10-5-545,-10 9 0,0-2 0,6-4 0,-11 7 0,-14-1 0,1 0 0,-34 10 0,21-8 0,-20 3 0,36-14 0,-2 1 0,29-12 0,-8 8 0,-18 5 0,16-7 0,-13 5 0,29-8 0,0-3 0,8 3 0,39-4 0,-25 0 0,28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6:27.0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408 1 24575,'0'48'0,"0"-12"0,0 14 0,-5-16 0,3 8 0,-13-6 0,-14 44 0,3-43 0,-18 49 0,12-30 0,3-7 0,-2 17 0,15-35 0,-4 5 0,-1 15 0,-15 15 0,-6 10 0,9-12 0,10-27 0,19-25 0,17-7 0,5-1 0,7-4 0,23-5 0,-16-1 0,25-12 0,2 5 0,3-10 0,-1 15 0,11-2 0,-32 10 0,11 0 0,1 0 0,-6 0 0,9 2 0,0 2 0,-14 2 0,31 7 0,2 9 0,-7-7 0,3 2 0,-16-3 0,-36-12 0,13 6 0,-25-8 0,2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7:36.59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26709 1394 24575,'-21'0'0,"-23"0"0,-15-7 0,-19-4 0,-14-3 0,15 4 0,-11-2 0,-10-2 0,-3 0 0,0 0 0,3 1 0,7-1-656,-5 0 1,6 0-1,2 0 1,-3-1 0,-6 0 245,13 3 0,-5 0 1,-4-1-1,-1 0 1,-1 1-1,2-1 0,3 1 1,6 1-247,-20-3 1,4 1-1,4 0 1,3 2 0,5 0 777,7 2 1,7 2-1,-2 1 1,-12-2-123,9 1 0,-11 0 0,-6-1 0,-4 0 0,-2 0 0,2 0 0,4 0 0,7 0 0,0 0 0,4 1 0,3-1 0,1 0 0,-2 1 0,-4 0 0,0 0 0,-4 2 0,-1-1 0,-1 0 0,2 0 0,2 0 0,6-2 366,-8-1 0,4-1 1,3-1-1,3 0 1,1 0-367,-8-1 0,2 1 0,4-2 0,6 1 0,6-3 0,7 0 0,-1 0-314,-3 0 1,-1-1 0,5 2 313,-6-2 0,7 1 0,-21-13 0,22 11 0,-10-2 0,5 2 0,2 1 0,-2 0 0,-15-8 0,-11-3 0,2 2 0,5 6 0,1 2 0,6 0 0,-4-2 0,-5-1 0,9 3 0,-12-2 0,-7 0 0,2 1 0,8 3 0,-15 1 0,6 3 0,-4-1 0,8-1 0,-4-1 0,-2-1 0,-4 1 0,5 2 0,-6-1 0,-1 1 0,5 1 0,9 2 0,-5 2 0,9 3 0,-8-2 373,7-2 1,-9-1 0,-2-1 0,3 1 0,10 1-374,-3 1 0,9 1 0,0 1 0,2 0 0,0 2 0,-5 0-149,-2 1 1,-6 0-1,-1 0 1,5 0 148,-1-1 0,4 0 0,-8 1 0,9 1 0,-9 1 0,-2 0 0,5 0 0,11-1 0,-18-3 0,-3 0-547,15 3 1,-18 0 0,-9 2 0,0-1 0,8 1 0,17-1 169,11 0 0,12 0 0,-11 0 377,-7 0 0,-13 0 0,-7 0 0,0 0 0,5 0 0,14 0-277,-7 0 0,11 0 1,2 0 276,-21 0 0,-2 0 0,13-1 0,-5 0 0,-2 3 274,19 1 0,-1 2 0,-2 1 1,-3-1-275,-15-1 0,-5-1 0,-1 0 0,1 2 0,3 2 0,1 2 0,-2-1 0,-3 0-174,19-3 1,-3-1-1,-1 0 1,-2 0 0,0 1-1,1 0 174,-1 0 0,1 1 0,-1 0 0,0 0 0,-2 1 0,-3 0 0,0 0 0,0 1 0,-1-1 0,-3 1 0,-3 1 0,-4-1 0,-4 1 0,22-2 0,-3 0 0,-4 0 0,-2 1 0,-2-1 0,-1 1 0,-2 0 0,0 0 0,-1 0 0,1 1 0,0-1 0,2 1 0,4-1 0,0 1 0,0 0 0,-1 0 0,0 1 0,0-1 0,0 1 0,0-1 0,0 1 0,1-1 0,-1 0 0,1 0 0,1 0 0,-5-1 0,-1 1 0,2-1 0,-1 0 0,0 0 0,1 0 0,0 0 0,1 0 0,-1 0 0,1 0 0,1 1 0,-1-1 0,-5 2 0,-1 0 0,-2 0 0,1 1 0,0 0 0,1-1 0,3 0 0,2 0 0,4 0 0,4-2 0,6 0-278,-15 0 1,7-1 0,6-1 0,2 0 0,0 1 0,-2 1 277,-4 1 0,0 0 0,0 1 0,0 1 0,0 0 0,-1 0-257,-4 0 1,-3 0 0,1 1-1,0 0 1,3 0 0,5-1 256,-13 3 0,8-1 0,-3 2 0,-13 2 3,31-4 1,-7 1 0,-6 2 0,-5 0 0,-1 2 0,-2-1 0,0 1-1,3 0 1,5-1 0,4 0-4,-7 1 0,4 0 0,4 0 0,1 0 0,-1 0 0,-2 1 0,-4 1 0,6-2 0,-5 1 0,-3 1 0,0 0 0,-1 0 0,2 0 0,3 0 0,4-2 0,6 0 0,-17 3 0,7 0 0,5-2 0,2 0 0,1 0 0,-8 2 0,1 0 0,5 0 0,6-3 773,7 0 1,6-2-1,0 0-773,-3 0 0,1 1 0,1 1 0,-20 9 0,12-3 0,20-5 3276,-1 10-2945,29-17 2945,-44 28-1159,41-30 1159,-17 19-2732,28-28-165,7 3-379,-14 0 0,12-3 0,-8 7 0,16-4 0,0 4 0,4 0 0,0-1 0,0 1 0,0 4 0,0-3 0,0 25 0,0-23 0,0 15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8:25.01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24575,'24'0'0,"0"0"0,43 0 0,-29 0 0,52 0 0,-45 0 0,22 10 0,-22-2 0,12 9 0,-5-6 0,0 0 0,7 4 0,13-1 0,-2-1 0,-26-6 0,23 8 0,-18-10 0,-24 1 0,20-3 0,-17-3 0,-5 0 0,-2 4 0,-8-3 0,-5 7 0,1-7 0,40 20 0,-11-11 0,29 13 0,12 5 0,-7-5 0,7 1 0,9 6 0,10 3 0,-8-2 0,-1-5 0,-3 0 0,-11-1 0,2 2 0,-13-6 0,4 1 0,-18-6 0,-3-1 0,1 4 0,24 4 0,-25-6 0,5 0 0,-9-1 0,0 0 0,9 2 0,34 19 0,-26-16 0,-13-3 0,2 1 0,37 9 0,-3-2 0,10 2 0,-32-7 0,-16-8 0,-1 2 0,-10-8 0,0 3 0,16 1 0,-5-3 0,44 18 0,-30-22 0,32 17 0,6 2 0,-5-11 0,-8 7 0,1 2 0,-28-9 0,-7-1 0,12 9 0,19 2 0,-29-6 0,-4 1 0,18 4 0,-11-5 0,-13-1 0,33 6 0,-45-13 0,29 11 0,1-8 0,-15 5 0,34 6 0,-24-2 0,-1 1 0,5 1 0,-4-1 0,-3-2 0,-16-6 0,17 7 0,-8-3 0,10 5 0,-10-5 0,7 3 0,-12-3 0,15 8 0,-26-9 0,17 8 0,-30-11 0,13-2 0,-15 1 0,-1-7 0,9 12 0,-6-2 0,18 15 0,-18-15 0,4 6 0,-7-9 0,2-1 0,-1 2 0,7 4 0,-1-2 0,4 3 0,-5-4 0,8-1 0,-15-3 0,9 0 0,-8-3 0,-4-6 0,0-8 0,-5-19 0,-4 9 0,0-5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8.42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7:17.04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2865 24575,'54'-5'0,"14"2"0,15 3 0,-11-3 0,21-2 0,4 0 0,-10 0 0,-18 2 0,-5-1 0,10-2-547,9-4 1,15-3 0,8-2 0,0-1 0,-9 1 0,-17 3-1093,16-2 1,-6-3 994,-1-5 1,14-7 0,-6 0 0,-21 7 2397,5 1-1754,-3-6 0,-1-1 0,-3-1 0,9-3 1522,-11-3-1522,-13 8 0,-3-2 0,0-3 0,3-1 0,-2 1 0,-2 1 0,-19 7 0,7-3 0,31-20 0,11-6 0,-2 0 0,-33 23 0,-2 2 0,8-6 0,24-20 0,-9 10 0,-13 5 0,2-3 0,-14 9 0,3-2 0,12-8 0,9-4 0,-8 3 0,-10 3 0,1-2 0,7-4 0,10-8 0,0 1 0,-13 10 0,-14 10 0,-1 1 0,17-15 0,8-7 0,-15 14 0,-13 15 3276,22-15-1533,-24 22-1743,10-6 0,2-2 0,6 1 0,20-13 0,3-3 0,-4 1 68,-15 11 0,0 1-68,12-12 0,5-6 0,0-1 0,-1-1 0,10-9 0,-6 4 0,-43 27 17,12-7 0,0 1-17,-19 12 0,24-12 0,-32 20 0,-10 7 0,9-10 662,-6 2-662,17-13 0,-4 2 0,7 0 0,4-8 0,-2 8 0,-1-1 0,-9 5 0,-5 8 0,-1 3 0,15-7 0,-9 7 0,1 1 0,-15 5 0,-7 4 0,-2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7:19.93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24575,'72'0'0,"-21"0"0,10 0 0,24 0 0,14 0 0,8 0-656,-23 0 1,7 0-1,2 0 1,-1 0 0,-6 0-165,-2-1 1,-4 1 0,0 0 0,6 1 282,13-1 1,13 1-1,-1 1 1,-11-1 0,-25 2 3023,15 5-2487,-9-3 0,14 1 0,-24 2 0,-30 4 1444,24-1-1444,-53-7 0,-2-4 0,2 4 3276,1-4-1247,2 9-2029,26-2 0,7 6 0,32 1 0,4 2 0,10 5 0,-30 0 0,2 3 0,2 0 0,10 0 0,3 0 0,-1 3 0,1 7 0,0 3 0,-10-4 0,-13-8 0,-5-2 0,11 5 0,-8-5 0,-17-16 0,-1 3 0,-9-10 0,-9 0 0,7 0 0,17-10 0,17-4 0,0 2 0,13-4 0,-6 2 0,-5 2 0,-2 0 0,34-4 0,-8 1 0,-30 5 0,-42 5 0,-1-4 0,-9 4 0,-1 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8:12.04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1204 24575,'94'0'0,"0"0"0,-18 0 0,2 0 0,3 0 0,15 0 0,4 0 0,1 0 0,-28 0 0,0 0 0,3 0 0,5 0 0,-1 0 0,8 0 0,3 0 0,0 0 0,-5 0 0,-9 0-1093,13-3 1,-9 1 0,6-1 436,-6 3 1,8 1-1,3 0 1,-6-3 0,-12-5 641,26-16 0,-20-6 1845,1-14-1831,-11 11 0,12-4 0,-14 2 0,4-16 155,-3 7 1,-2 3-156,-9 3-26,12-15 1,6-4 25,-21 19 0,1-1 0,-3 0 0,4-5 0,-3 4 1638,7-5 0,-2 3-1566,5 2 0,-2 0-32,-10 1 0,0 2-40,5 4 0,-3 3 0,12-15 925,6 13-925,-42 10 66,10 3-66,-8-2 0,1-1 0,-3 2 0,-15-4 0,-7 12 0,-8-2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7:10.88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24575,'22'0'0,"3"0"0,-11 0 0,3 0 0,-8 0 0,3 0 0,-2 0 0,3 0 0,1 0 0,21 0 0,4 0 0,14 0 0,-18 0 0,-6 0 0,21 0 0,-14 0 0,16 0 0,1 0 0,-27 0 0,49 5 0,-16 1 0,5 0 0,10 5 0,-21-10 0,23 4 0,10 0 0,-6 6 0,-12-3 0,-18 7 0,-7-9 0,-7 5 0,8 0 0,14 5 0,-2 2 0,29 4 0,-36-10 0,2 0 0,-2 0 0,1 1 0,16 2 0,0 0 0,-16-2 0,-1 0 0,2 2 0,-2-1 0,12 5 0,-12-3 0,-5-5 0,7 5 0,-1-4 0,0 4 0,42 15 0,-44-15 0,19 6 0,0-1 0,-21-12 0,28 12 0,7 1 0,-31-14 0,-1 1 0,30 14 0,0 1 0,12-5 0,-26 6 0,-41-20 0,-5 4 0,-4-8 0,9 12 0,6-6 0,1 6 0,-1-7 0,12 7 0,-18-11 0,45 20 0,-41-19 0,45 19 0,-38-16 0,55 9 0,-43-9 0,7-2 0,3 1 0,25 1 0,-20 2 0,3 2 0,-3 0 0,-2-1 0,-8-2 0,2 0 0,19 8 0,1 0 0,-17-9 0,1-1 0,20 10 0,-1 2 0,22-2 0,-24 3 0,4-1 0,-26 0 0,-2-1 0,-1-1 0,-6 4 0,43 10 0,-35-13 0,23 0 0,10 5 0,-19-9 0,-11 3 0,-2 1 0,7-1 0,13 11 0,-29-10 0,7 2 0,20 13 0,-15-11 0,18 10 0,-12-2 0,-7-8 0,-2 10 0,15 0 0,-13 3 0,23 4 0,-32-12 0,-17-10 0,-2-4 0,-5-1 0,31 14 0,-26-11 0,33 19 0,-28-15 0,25 16 0,-27-16 0,45 27 0,-56-30 0,48 26 0,-54-29 0,23 11 0,-20-12 0,12 4 0,-12-5 0,20 5 0,-9 1 0,12 1 0,-5-2 0,12 0 0,-22-4 0,14-1 0,-5 7 0,-14-10 0,13 7 0,-23-5 0,-1-3 0,5 0 0,-4-2 0,-1 1 0,-1-3 0,-6-8 0,3 4 0,-4-8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7:13.2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2291 4409 24575,'0'-32'0,"0"-13"0,0-1 0,0 6 0,0-8 0,0-40 0,0 16 0,0 19 0,0-2 0,0-34 0,-6 24 0,-2-29 0,-7 11 0,1 22 0,-6-17 0,-2-9 0,-1 1 0,2 8 0,-6-11 0,1 7 0,-2-8 0,6 12 0,-2-6 0,0-3 0,0 2 0,0 6 0,-4 1 0,-1 3 0,2 6 0,5 9 0,5 5 0,1 3 0,-16-33 0,0 4 0,7 6 0,-5 19 0,-4-12 0,-12-5 0,10 14 0,-10-13 0,19 33 0,-4-12 0,5 18 0,-2-10 0,-11-6 0,-1 13 0,3-3 0,-7 9 0,15 7 0,-35-25 0,-1 5 0,-2 0 0,-1-2 0,32 25 0,-7-7 0,15 7 0,-15-4 0,-4-2 0,-4-8 0,3 2 0,-1-1 0,-17-24 0,26 17 0,-10-9 0,26 25 0,-1-5 0,4-2 0,-4-1 0,-8-28 0,11 29 0,-20-30 0,8 18 0,3 11 0,-5-13 0,16 29 0,-3-15 0,-1 15 0,8-8 0,-6 0 0,3-5 0,-1-4 0,2 8 0,9-1 0,1 13 0,7-1 0,-3-2 0,4 7 0,0-7 0,4 11 0,0-2 0,1 7 0,-1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7:14.96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2 24575,'54'0'0,"45"0"0,-43 0 0,2 0 0,13 0 0,11 0 0,-4 0 0,11 0 0,2 0 0,-7 0 0,-8 0 0,-5 0 0,5 0-820,7-1 1,8 1 0,-3 0 0,-13 1 797,-7-1 1,-7 5 409,14 11 0,1 5-388,4 5 0,0 3 0,-3-1 0,-1 2-324,4 2 0,-7-3 324,-12 0 0,8 5 0,9 11 0,-12-14 0,-11 0 0,9 8 0,-6-4 0,-9-5 0,0-1 0,29 16 0,2 1 0,-13-6 0,-5-4 0,22 7 0,-9-4 0,3 2 0,-22-9 0,2 3 0,13 6 0,9 7 0,-8-5 0,-13-3 0,-1-1 0,6 3 0,5 2 0,-6-4 0,-5-1 0,-4-3 1226,5 3 0,2 1-1226,13 8 0,-1 0 0,-21-10 0,-2-2 0,0-3 0,-5-1 740,13 18-740,-14-16 0,-7 8 0,-14-19 0,5 14 0,0-3 0,-2 12 0,8-5 0,-8 7 0,7-13 0,-6 6 0,12-5 0,-8 3 0,21 5 0,-21-15 0,15 12 0,-30-29 0,12 11 0,-13-9 0,3 0 0,-1-5 0,-7-6 0,-2-41 0,-4 28 0,-4-28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7:01.06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1 346 24575,'22'-5'0,"3"-6"0,-4 9 0,1-14 0,-2 14 0,3-14 0,11 6 0,-12-5 0,19 1 0,-24 5 0,7-1 0,44-9 0,-32 7 0,35-8 0,-18 10 0,-20-1 0,61-9 0,-49 11 0,10-3 0,-1 1 0,-11 3 0,33-7 0,-39 9 0,6-4 0,7 8 0,3-8 0,0 9 0,-3-4 0,-22 0 0,4 4 0,12-3 0,3-1 0,13 0 0,1-1 0,2 1 0,28 0 0,-10 4 0,-28-1 0,2-1 0,1 0 0,-2 0 0,29 2 0,-1-5 0,-2 6 0,-22 0 0,34 0 0,-39 0 0,21 0 0,-40 0 0,27 0 0,5 0 0,-6 0 0,-1 2 0,-1 1 0,-6 4 0,-15-1 0,5 9 0,-3-3 0,18 13 0,-13-8 0,8 10 0,-26-12 0,10 8 0,-22-10 0,8-4 0,-12-1 0,4-3 0,-6 4 0,9-1 0,-6 1 0,13-4 0,-17-12 0,-12-13 0,-15-5 0,-1 6 0,6 8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7:02.84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24575,'5'40'0,"13"4"0,12-5 0,35 27 0,-24-20 0,22 17 0,-45-41 0,9 6 0,-12-4 0,-2 2 0,-3-5 0,-6 7 0,-26-8 0,-2 8 0,-6-8 0,-20 16 0,18-14 0,-8 7 0,11-12 0,19-8 0,2-5 0,4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7:58.31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0 270 24575,'78'0'0,"14"0"0,-17 0 0,13 0 0,-4 0 0,2 1 0,7-2-656,-8-3 1,16-3-1,7-2 1,-4 0 0,-15 2-438,-11 1 1,-9 1 0,8-2 436,4-2 1,10-2-1,4-1 1,-1 0 0,-6 1 379,-3 0 0,-3 1 1,-4 0-1,-3 2 276,3-1 0,-4 2 0,3-1 501,-3-1 1,5 0 0,-1 0 0,-7 3-502,25 4 0,-7 2 0,-9-4 0,-1 0 0,3 4 0,-9 0 0,-13 0 3276,-36 0-1448,18 0 1448,-21 0-2729,7 0-547,-3 0 0,4 0 0,-3 0 0,-2 0 0,11-5 0,10-1 0,2 0 0,41-5 0,-44 10 0,24-5 0,1 1 0,-21 4 0,44-5 0,-73 6 0,6 0 0,-31-3 0,4-1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8:00.36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24575,'35'0'0,"3"0"0,33 0 0,9 0 0,-20 0 0,5 0 0,6 1 0,13 1 0,2-1 0,-9 2 0,24 4 0,-4 2 0,-17-5 0,2 1 0,-5 3 0,16 9 0,-12 2-963,12-1 963,-29-4 0,2 1 0,3 2 0,-2-1 0,-15-6 0,1 0 0,14 6 0,2 1 118,-8-6 0,-1-1-118,1 5 0,0-1 0,0-2 0,0 0 0,0 6 0,-1-1 0,-3-6 0,0 1 0,7 5 0,4 2 0,20 6 0,0-1 0,-24-8 0,-3 1 363,-4 4 1,2 2-364,29 5 0,0 1 0,-29-9 0,2 2 0,7 3 0,7 3 0,-9-5 0,-14-7 0,-5-2 0,35 23 0,1-10 0,-28-2 0,2 1 0,-8-10 0,-2 1 0,7 7 0,-3 0 0,9-3 0,-9 0 0,5 2 0,7-2 0,1 1 0,0 2 0,-1 0 0,2-2 0,0 0 0,8 4 0,-4 0 0,24 11 0,-28-13 0,-2 1 0,10 6 0,-16-10 0,25 10 0,-29-15 0,1 0 0,-7 1 0,2 1 0,30 11 0,-2-2 0,8 3 0,-24-6 0,-3-1 0,-1-8 0,17 15 0,-31-16 0,6 10 0,-12-11 0,27 16 0,-15-6 0,28 11 0,-2 3 0,-16-13 0,-5 0 0,-6-7 0,-22-6 0,22 5 0,28 14 0,-29-13 0,5 4 0,-1 1 0,-10 0 0,7-1 0,-25-9 0,-11-12 0,-7-3 0,-1 2 0,-4-2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9.51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8:02.39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3 24575,'26'0'0,"5"0"0,15 0 0,8 0 0,9 0 0,21 0 0,4 0 0,-12 0 0,0 0 0,0 0-755,-4-1 0,11 0 0,-1 1 1,-12 2 754,2 6 0,-8 1 355,-10-1 0,1 1-355,24 13 0,-1 2 0,-25-13 0,0 2 0,31 17 0,0 1 0,-30-13 0,0-1 0,17 8 0,-3-1 0,8 3 0,-1-1 0,-32-13 0,17 6 0,3-1 0,-1-1 0,6 2 0,-1 1 0,-6-5 0,-13 2 0,0-1 0,5-1 1154,2 12 1,2 3-1155,16 1 0,-23-3 0,-1-1 0,0 1 0,-21-11 0,35 20 0,-27-16 0,44 22 0,-42-19 0,19 5 0,10 15 0,-18-15 0,31 24 0,-42-28 0,36 22 0,-34-25 0,27 17 0,-30-25 0,30 20 0,-4-13 0,1 6 0,16 1 0,13 7 0,-23-7 0,18 10 0,-46-25 0,-6 4 0,30 9 0,-2 9 0,10 1 0,-20 0 0,-9-15 0,-5 3 0,-11-7 0,11 5 0,-24-11 0,3 2 0,17 6 0,-22-8 0,22 7 0,-21-8 0,0-5 0,8 8 0,-3-7 0,4 11 0,-5-11 0,-3 6 0,-2-7 0,-1-1 0,0 0 0,-8-7 0,-1 2 0,-4-2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8:09.14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2078 4371 24575,'0'-50'0,"0"0"0,0-19 0,-7 8 0,-3-10 0,-1 4 0,2 8 0,-3-5 0,-4-18 0,-6-18 0,-1 2 0,3 20 0,1 25 0,1 4-523,-2-25 0,-1-10 0,3 15 523,-8 2 190,4-2 1,-4-7-191,-8-5 0,-1-2 0,10 18 0,1-2 0,-1 3 0,-8-11 0,2 1 0,4-10 0,4 7 0,-7 5 0,15 19 0,-2 1 0,-18-22 0,0-14 0,-5 6 0,8 23 0,-3-4 0,-1-2 0,-2-1 0,2 8 0,-1 0 0,3-1 0,0 3 594,3 9 0,0 5-594,-15-13 0,14 12 0,0 1 0,-9-5 0,10 10 0,-9-14 0,-14-8 0,12 0 0,6 17 0,2 2 0,4-6 0,-23-17 0,27 36 0,4 2 0,14 24 0,-1-3 0,5 1 0,-4 2 0,4-6 0,-9-2 0,-6-18 0,-16-20 0,7 8 0,-17-30 0,17 28 0,0-14 0,9 18 0,-1 2 0,3 4 0,-11-14 0,12 18 0,-7-13 0,9 19 0,0-6 0,0 8 0,2 2 0,2 8 0,-2-7 0,3 11 0,5-6 0,-4 10 0,4-3 0,-4 1 0,4-2 0,-4-3 0,7 0 0,-6 3 0,2 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8:10.78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9 24575,'53'-2'0,"-1"-1"0,48 0 0,-32 3 0,9 0 0,7 0 0,8-1 0,0 2 0,-11 1 0,-1 1 0,3 1-241,-9-3 0,1 0 1,3 1-1,5 4 241,-4 5 0,8 3 0,2 2 0,0 1 0,-5 0 0,-10-1 105,8 1 1,-10-1-1,11 5-105,-11-1 0,12 5 0,7 3 0,1 1 0,-3 0 0,-9-3 0,-13-4 0,25 9 0,-8 1 0,-5 1 0,11 7 0,-4-1 0,-16-6 0,-20-10 0,-6-2 80,14 11 0,-1 1-80,-6-1 0,-4-1 0,24 14 0,8 10 0,-20-10 0,-35-27 487,12 12-487,-7-10 0,2 6 0,1-1 0,15 5 0,-23-14 0,30 14 0,-21-13 0,4 4 0,-7-6 0,23 18 0,-25-17 0,17 10 0,-2 1 0,-19-7 0,52 27 0,-55-28 0,16 13 0,-18-21 0,5 16 0,-2-9 0,1 5 0,-4-9 0,4 9 0,4-1 0,2 6 0,-10-8 0,-6-8 0,-8-7 0,-2-1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8:28.75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2394 4503 24575,'0'-30'0,"-2"-49"0,-3-10 0,-11-5 0,5 16 0,-1-13 0,-3 12 0,-1 27 0,-2 0 0,-9-30 0,-4-13 0,4 11 0,7 28 0,0-1 0,-9-30 0,-4-14 0,5 14 0,7 29 0,3 4 0,-4-17 0,1 2 0,-10-12 0,15 32 0,-2 1 0,-19-31 0,19 32 0,0 1 0,-16-22 0,15 32 0,-6-8 0,-2-1 0,-2-1 0,-1-3 0,1 3 0,5 14 0,-8-16 0,-10-10 0,7 14 0,-5-21 0,-4 19 0,14 0 0,-11-1 0,-15-16 0,13 6 0,-8-2 0,6-2 0,11 16 0,-20-31 0,6 10 0,3-3 0,17 24 0,1 3 0,-1-2 0,-16-28 0,17 29 0,-1-1 0,-5-3 0,-2-2 0,-1-8 0,-2 0 0,-3 3 0,2 5 0,-5-6 0,10 13 0,0 0 0,-14-25 0,13 23 0,0-1 0,-21-33 0,-5 5 0,17 18 0,6 10 0,-11-14 0,27 31 0,-26-31 0,28 24 0,3 11 0,3-3 0,10 18 0,8 8 0,9 10 0,-2 7 0,14 14 0,-4 7 0,-2 0 0,2 6 0,7 37 0,0-5 0,3 8 0,3 1 0,2 1 0,-7-27 0,4 8 0,-3-10 0,12 11 0,-2-4 0,5 8 0,-7-13 0,2 2 0,-2-2 0,6 13 0,3 3 0,6 4 0,5 7 0,-5-7 0,-5-7 0,-4-5-320,4 1 0,-3-6 320,5 9 0,-1-9 0,-13-13 0,16 20 0,-14-12 0,9 8 0,-19-15 640,1-9-640,-10-2 0,-3-15 0,5 21 0,0-5 0,5 16 0,6 23 0,-4-23 0,-2 7 0,-12-33 0,1 0 0,1 2 0,4 10 0,0-1 0,-4-9 0,-2-6 0,0 1 0,7 2 0,-9-19 0,-1-8 0,-21-26 0,-28-38 0,12 34 0,-17-35 0,5 25 0,3-12 0,-10-1 0,9-5 0,4 2 0,3-1 0,1-3 0,-2-15 0,-8-9 0,1 1 0,11 17 0,-1 11 0,-6-11 0,1 3 0,-3-9 0,0-1 0,0 7 0,-2-4 0,2 3 0,0-10 0,3 5 0,-1 14 0,2 4 0,-9-30 0,1 22 0,-1-8 0,22 36 0,1 10 0,16 25 0,3 34 0,33 49 0,-8 1 0,-4-39 0,2 4 0,9 38 0,3 7 0,-9-34 0,3-1 0,0 5 0,-2 1 0,1 5 0,0 0 0,-1-6-1088,13 25 1,-2-6 1087,3 8 0,-4-5 0,-16-35 0,0 0 0,11 29 0,1 2 0,-4-15 0,0-2 0,-3-3 0,-2-4 0,14 26 0,-11-34 0,3 13 0,-8-13 0,4 5 2175,-4-4-2175,-4-13 0,1 12 0,-1-10 0,0 15 0,-14-33 0,8 14 0,-9-14 0,5 16 0,1-12 0,-1 14 0,0-21 0,8 20 0,-3-9 0,3 6 0,-5-11 0,-4-14 0,-5 0 0,4-8 0,-7-5 0,2-4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8:31.65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80 24575,'52'0'0,"-2"0"0,1 0 0,21 0 0,25 0 0,-8 0 0,-27 0 0,5-1 0,11 2 0,-8 4 0,5 3 0,-5 0 0,3-3 0,0 1 0,-1 2 0,3 3 0,-8-1 0,28 10 0,-43-10 0,5 2 0,36 9 0,3 1 0,-19-6 0,-2-1 0,8 4 0,-4-1 0,-25-7 0,-3-3 0,33 6 0,6-1 0,7 1 0,-21-1 0,-9-1 0,1 1 0,-17-2 0,0 0 0,18 3 0,5-1 0,12 4 0,-2-2 0,-32-7 0,-1 0 0,26 5 0,-4-1 0,-11-5 0,11 2 0,-46-7 0,16-1 0,-35-11 0,-82-12 0,-35 1 0,23 3 0,16 5 0,-13-1 0,2 4 0,9 8 0,1 3 0,7 0 0,9-1 0,-1 0 0,-39 0 0,-4 0 0,21 0 0,8 0 0,-13-4 0,17 4 0,8-2 0,28-6 0,16 7 0,5-3 0,-4 4 0,4-4 0,-41-6 0,4-1 0,-48-15 0,13 11 0,10-6 0,15 10 0,-15-14 0,44 12 0,-25-14 0,75 18 0,32-3 0,24-1 0,1 1 0,-5 2 0,0 1 0,5 0 0,-3 1 0,3 0 0,4 0 0,0 0 0,16-1 0,5 0 0,-4 2 0,-13 1 0,-4 4 0,-5 1 0,10-4 0,6-1 0,-24 3 0,-29 3 0,-120 0 0,3 0 0,0-1 0,-17-1 0,7-1 0,2-2 0,3 0-654,-13 1 0,3-1 654,25-3 0,4 1 0,8 3 0,1 0 0,0-6 0,1 0 0,-41 1 0,37-3 0,47 12 0,45 6 1308,6 1-1308,53 8 0,-29 5 0,-4-9 0,6 1 0,-3 6 0,0 1 0,0-4 0,2 2 0,24 10 0,-6 0 0,-1 0 0,-30-8 0,-4-2 0,-5-1 0,-22-4 0,0 1 0,-46-8 0,5-1 0,-29-4 0,-12 0 0,25 0 0,-8 0 0,33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8:47.27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2468 4353 24575,'0'-69'0,"-18"-10"0,3 10 0,-3-8 0,-6-8 0,-5-3 0,5 22 0,-3-1 0,-2-7 0,-5-10 0,-4-10 0,0 1 0,2 11 0,-9-7 0,0 3-668,12 17 0,-3-8 1,2 4-1,5 15 668,-14-15 0,8 12 0,-6-11 0,5 7 0,9 14 0,1 2 0,-10-11 0,-4-5 0,7 7 364,-7-25-364,-3 16 0,9 10 0,0-2 0,6 12 0,-3-1 0,-5-7 0,-5-5 0,3 3 0,-1-3 0,1 0 0,0 5 0,-1-4 0,3 7 0,7 9 0,0-1 0,-17-21 0,-7-9 0,6 10 0,-15-12 0,16 15 0,-8-10 0,10 16 0,1 11 0,-22-26 0,-5-7 0,31 32 0,0 0 0,-20-20 0,3 3 0,6 0 0,1-15 0,27 44 2008,-21-38-2008,24 32 299,-6-20-299,-1 5 0,2-3 0,3 22 0,14 19 0,-9-5 0,15 13 0,1 4 0,5 0 0,3 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8:49.76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1 178 24575,'55'0'0,"-1"0"0,26 0 0,-22 0 0,5 0 0,14 0 0,3 0 0,4-1 0,5 2 0,-10 5 0,4 2 0,-8 0 0,-13-3 0,0 1 0,10 7 0,7 3 0,-12-3 0,10 4 0,-18-4 0,-3-1 0,-7 1 0,12 8 0,2-1 0,8 6 0,-4-3 0,-5-1 0,30 7 0,-11 1 0,-3-5 0,2 2 0,-10-2 0,10 0 0,-5 6 0,-23-13 0,5 15 0,3-7 0,-10 3 0,1-1 0,25 2 0,-11 3 0,4 2 0,-11-11 0,-1-1 0,-2 3 0,0 1 0,15 4 0,-5 0 0,1 7 0,10 4 0,-26-9 0,26 22 0,-37-26 0,12 10 0,-1-1 0,-21-12 0,33 26 0,-39-34 0,15 14 0,-16-19 0,16 15 0,-6-7 0,8 5 0,-8-1 0,6-5 0,-1 5 0,-4-8 0,3 7 0,-1-3 0,-2 0 0,9 9 0,-16-14 0,1 12 0,-8-9 0,4 4 0,-5-1 0,-9-5 0,-6-4 0,-6-4 0,-22-15 0,-30-20 0,-3-1 0,0 1 0,-3-2 0,-24-13 0,20 4 0,-11-8 0,1-3 0,7 1 0,2-3 0,-3-1-1093,-9-8 1,-3-1 0,4 1 1087,13 7 1,4 1 0,-2 1-762,-7-3 0,-2 0 0,6 7 766,8 6 0,-2 0 0,-10-8 0,-13-9 0,0 1 0,15 12 0,13 13 0,2 2-359,-25-22 0,-10-8 1,17 13 358,9 13 0,-23-20 0,-4 13 0,25 10 0,-16-4 2644,35 19-2644,15 2 2540,-1 3-2540,-1-6 1480,4 0-1480,-11-17 0,15 14 0,-9-12 0,8 12 0,13 8 0,-12-4 0,9 3 0,-5 10 0,5-5 0,-2 7 0,10 3 0,3 2 0,8 3 0,3 1 0,-3-4 0,-1-1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29:01.89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2430 24575,'30'-4'0,"27"0"0,2 3 0,22 1 0,11 0 0,-1 1 0,-12-1 0,-2 0 0,-7 0 0,10 0-547,-3 0 1,11 0 0,7 0 0,0 0 0,-5 0 0,-10 0-547,15 0 1,-11 0 0,2 0 55,7 0 1,2 1 0,3-2 1131,-7 0 0,4-1 0,2-1 0,-1-3-95,-2-3 0,1-3 0,-1-2 0,2-2 0,-14 2 0,2-2 0,0 0 0,-1-2 0,-5-2 0,4-4 0,-2-3 0,-4-1 0,-3 0 608,11-4 0,-3-1 0,-7-4-608,-16-1 0,-5-3 0,-1-3 0,2-4 0,-3-2 0,-3 1 0,9-14 0,-8 0 0,-5-1 0,-11 8 0,-17 12 0,9-15 0,-12 30 3276,33-41-1656,-25 39 943,42-33-2563,-9-1 0,8-5 0,-20 8 0,-2-1 0,8-6 0,-18 8 0,3-12 0,-4 10 0,11-21 0,-7 13 0,-10 12 0,-23 42 0,-22 48 0,-34 38 0,1 2 0,-4 4 0,8-16 0,-3 0-192,8-9 0,-4 3 1,0-2 191,0-2 0,-1-1 0,-3-2 0,-8-1 0,-2-2 0,0 1 0,2 3 0,1 2 0,1-5 0,-16 4 0,4-5 0,8-8 0,6-3 0,-8 6 0,-19 8 0,18-7 0,20-15 0,-15-2 0,-6-2 0,-25 3 191,30-6 1,-9 2 0,5-1-192,-4 0 0,4-1 0,0 2 0,7 0 0,-2 0 0,76-11 0,50-23 0,18-12 0,-25 12 0,3-3 0,20-7 0,10-6 0,-8 2-997,-10 1 0,-2 0 997,18-4 0,9-3-186,-20 9 0,8-2 1,2 0-1,-4 0 186,6-5 0,-4 0 0,3-1 0,-8 4 0,5-1 0,-3 0 0,-9 1 0,21-10 0,-19-1 0,-23-14-168,-21 9 0,-5-2 168,-1-15 0,-2 0 0,-4 3 0,-11 17 0,-16-10 0,-28 74 0,-23 38 0,-8 15 0,5-12 0,3-12 0,1-4 0,-9 10-308,8 0 0,-7 10 0,-6 7 0,-3 3 1,0 0-1,1-3 0,4-9 308,-9 3 0,2-6 0,1-2 0,0-1 0,-1 3 0,8-4 0,1 3 0,-1 0 0,-1-1 0,-1-2 0,-1-3 0,-1-5 0,-3-1 0,-1-2 0,1-2 0,2-4 0,3-3-78,-10 3 1,3-5 0,3-3-1,0-1 78,-20 8 0,1-2 0,7-7 144,-7-6 1,19-12-145,31-20 0,51-32 0,55-7 0,13-17 1638,-31 37 0,5 0-1263,36-20 1,3-3-376,-30 13 0,5-3-646,3 2 1,12-4-1,1 0 1,-7 2 645,-13 5 0,-5 2 0,9-5 0,12-3 0,14-7 0,4-1 0,-2 1 0,-12 5 0,-3 0 0,-9 3 0,6-1 0,13-5 0,8-3 0,-2 1 0,-15 7 0,-9 2 0,-7 6 0,10 1 0,-5 4 0,-4 2 0,-81 19 0,-57 42 0,11-11 0,-12 1 0,-2 4-336,1 7 1,-2 2-1,0 1 336,-7 1 0,0-1 0,1 0 0,7-4 0,2-1 0,2-1 0,8-1 0,2-1 0,3-2 1638,-5 0 0,4-1-1489,5 2 0,9 0-149,8 4 0,112-19 0,10-7 0,-20-16 0,19-7 0,13-6 0,6-4 0,0-1 0,-9 2-547,-9 1 1,-3 0 0,-1-2 0,1-1 0,2 0 0,4-1 477,3 0 1,4-1-1,2-1 1,1-1 0,0 0-1,-3-1 1,-4 0 68,1-4 0,1-1 0,-2-1 0,-4 0 0,-7 1 0,-10 2 331,5-5 1,-11 2 0,-3-3-332,1-5 0,-3-3 0,-19 3 0,-30-25 0,-21 7 0,-30 20 0,25 6 3276,14-27-2554,42 14-722,33-21 0,-23 43 0,7-2 0,21-19 0,10-8 0,-1 1 0,-18 15 0,-2 1 0,4-4-259,6-5 1,4-6 0,1 0-1,-7 6 259,-5 6 0,-6 5 0,-2 0 0,16-18 0,-6 6 0,-21 20 0,-7 5 0,0-8 0,-26 20 0,-18 8 0,-7 2 0,-21 8 1034,-7 16-1034,-15 8 0,3 9 0,-10 12 0,2-2 0,-7 3 0,-1 1-626,0 0 0,-4 4 0,7-7 626,10-11 0,0-2-97,-6 3 1,-7 4 0,6-7 96,5-7 0,0-1 0,-2 6 0,-4 3 0,8-5 0,-21 5 0,16-10 0,23-5 0,0-9 1848,29-16-1848,17-11 0,54-43 0,-16 18 0,8-5 0,2-1 0,5-2 0,16-6 319,-32 14-319,3 18 0,12-17 0,-1 14 0,-7 1 0,-102 47 0,-8 15 0,-9-3 0,-3 3-739,-13 17 739,33-24 0,0 0 0,-1-1 0,-1 2 0,-13 10 0,0 1 0,13-10 0,2 0 0,0 4 0,8-1 0,12 5 0,9-12 739,11 10-739,7-23 0,-3-1 0,4-14 0,0-31 0,4 20 0,-3-15 0,6 23 0,-2-3 0,12 4 0,-10 0 0,6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30:11.49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30:37.20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24575,'0'22'0,"0"5"0,0-12 0,0 7 0,0-7 0,0 22 0,0-12 0,0 24 0,0-30 0,4 48 0,2-30 0,0 17 0,-2-23 0,-4-21 0,0-1 0,0-6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0.96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30:17.15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70 24575,'74'0'0,"-18"0"0,6 0 0,25 0 0,4 0-797,-14 0 1,-2 0 796,-6 0 0,3 0 0,-1 0 0,6 0 0,-10 0 0,21 0 0,-16 0 0,11 0 0,-14 0 0,-4 0 517,16 0-517,18-10 263,-12 3-263,-28-1 0,-2-1 0,7-2 0,-13 7 0,1 1 0,16-7 406,-19 8 1,2 2-407,34-5 0,-36 5 0,-3 0 0,-20 0 0,-14 0 0,10 0 0,-17 3 0,2 2 0,-6 3 0,2-3 0,-3-2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30:19.04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24575,'28'0'0,"24"0"0,14 0 0,-1 0 0,9 0 0,-9 0 0,5-1 0,4 2 0,1 0 0,5 0 0,2 1 0,-5 1 0,6 1 0,-3 2 0,0 0-574,9-1 1,-1-1-1,-11 4 574,-21 7 0,-5 0 0,2-7 0,-1 1 0,40 20 0,-30-13 0,8 1 0,-5 1 0,-8 1 0,1 2 0,9 0 0,6 0 0,-13-1 0,5 6 0,7 3 0,-21-15 0,30 16 0,7 1 0,8-6 0,-23-1 0,12 6 0,-11-5 0,-20-8 0,-2-2 0,23 11 0,3 1 0,-1 0 0,-2-2 0,-16-4 0,-2-2 860,1 0 1,2 1-861,22 9 0,-2-1 0,13 2 0,-27-8 0,10 4 0,-9-2 0,-16-4 0,1 1 0,10 4 0,8 3 0,1 2 0,3 4 0,1 2 0,-1 0 0,-3-1 0,-1 0 0,1 1 0,17 8 0,2 2 0,-10-3 0,-11-3 0,-5 0 0,16 10 0,-6-4 0,3 4 0,-3 1 0,-9-7 0,-1-5 0,-19-11 0,3 1 0,14 6 0,0 0 0,-14-8 0,-2 0 0,6 3 0,-3-2 0,8 7 0,17 16 0,2 6 0,-31-25 0,1 3 0,3 5 0,-2-1 0,16 8 0,12 16 0,-32-35 0,-3 2 0,-24-23 0,0 1 0,-11-35 0,-1 21 0,-4-20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30:20.52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1696 3938 24575,'4'-28'0,"-1"-29"0,-2-7 0,-1-18-1556,0-7 1,0-3 1555,-4 30 0,0 2 0,1-2 0,-4-8 0,-6-6 0,-6-13 0,-1-1 0,1 12 0,-2 0 0,-1-1 0,2 8 0,-4-14 0,-1-3 0,0 6 0,4 18 0,-1 9 0,-1 6-76,-4-13 1,-3-7 0,5 11 75,-7-10 145,-2 9 1,-1 2-146,5 5 0,-11-16 0,16 33 1497,-10-21-1497,4 13 990,-19-34-990,24 39 0,-31-31 0,-5-5 0,9 6 0,4 11 0,-9-11 0,9 11 0,-2-10 279,13 19 1,-2-3-280,0-4 0,0-2 0,-1-2 0,0 0 0,0-3 0,2 1 0,6 10 0,3 1 0,-16-31 0,22 29 0,-19-20 0,25 23 0,-14-14 0,8-4 0,-3 12 0,17 9 0,6 29 0,4-5 0,0 18 0,0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30:21.77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24575,'91'0'0,"-31"2"0,10 3 0,7 6 0,-1 6 0,10 6 0,4 4 0,0-1 0,-5-3-820,6-1 1,-3-3 0,1 1 0,2 5 163,-2 5 1,5 5-1,0 3 1,-5-2 0,-9-4-438,0 0 1,-9-3 0,-3-1 2320,20 10 1,-4-2-1229,-3-2 0,-7-3 0,14 2 0,-13-7 1547,-30-4-1547,-7-20 0,26 13 0,-12-9 3276,3 4-725,7 9-2551,-35-7 0,24 11 0,-22-8 0,-8-1 0,0 0 0,-8-6 0,10 9 0,11 12 0,20 16 0,8 11 0,-21-21 0,1 0 0,-1-3 0,0 0 0,1 1 0,-1-3 0,15 13 0,-8-10 0,-15-6 0,-9-13 0,-2-17 0,-24-24 0,1 1 0,-5 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30:23.48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2024 24575,'77'0'0,"-1"0"0,8 0 0,-3 0 0,-22 0 0,7 0 0,1 0 0,16 0 0,10 0 0,4 0 0,-3 0 0,-9 0 0,7 0 0,-7 0 0,1 0 0,7 0-547,-3 0 1,8 0 0,4 0 0,-1 0 0,-6 0 0,-11 0-547,16 0 1,-12 0 0,-6 0-43,12 0 1,-13 0 3543,11 0-2409,3-4 0,0-4 0,-7-8 692,-6-3 1,2-8-693,-20-9 0,-2-4 0,2 1 0,3-4 0,-4-1 0,4-5 0,-2 3 0,9-6 0,5-3 0,-8 7 0,8-7 0,5 0 0,0 4 0,0 7 0,3 4 0,0 0 0,-3-1-119,-6 0 0,-4-3 1,2 2-1,4 3 119,-3 9 0,6 0 0,0 3 0,-5 3 0,-9 2 1638,15-6 0,-2 1-1239,-11 5 1,9-2-1,-1 0 1,-11 4-400,3 1 0,-5 0-386,24-10 0,-7 2 386,-19 6 0,-10 4 0,1-1 0,29-21 302,-17 14 1,1-2-303,-18 2 0,-2-1 0,37-16 0,-12-3 0,-35 25 797,20-21-797,-3 8 0,-14 0 0,12-6 0,-17-4 0,-5 14 0,-3-8 0,-16 24 0,1 1 0,-3 2 0,6-3 0,-2 5 0,-1 3 0,-4-3 0,-2 7 0,-6-2 0,3 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30:29.05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22435 1988 24575,'-86'0'0,"6"0"0,23-1 0,-11-1 0,-18-5-274,24-2 1,-11-4 0,-10-2 0,-8-2 0,-5-3 0,-4-1 0,-3-1 0,1 0 0,1 1 0,5-1 0,5 2 0,8 2-196,-17-4 1,8 1 0,5 1 0,1 0 0,-3-2 0,-6 0 0,-9-3 233,23 5 1,-5 0 0,-3-1 0,-4-1 0,-3-1 0,-3 0 0,0-1 0,-2-1 0,-1 1 0,0-1 0,1 0 0,1 0 0,1 0 0,2 0-1,2 0 1,-2 0 0,0-1 0,-1 0 0,0-1 0,1 0 0,0 1 0,0-1 0,2 1 0,2 0 0,1 0 0,2 1 0,3 1 0,2 1 95,-14-4 1,6 0-1,4 2 1,2 1-1,1 0 1,-1-1-1,-3 1 1,-4-1-1,-6 0 139,18 4 0,-2 0 0,-4-1 0,-1 0 0,-3 0 0,-1 0 0,-2-1 0,0 1 0,-1 0 0,0 0 0,1 1 0,-1 1 0,2 0 0,1 1 0,2 1 0,-10 0 0,0 0 0,0 0 0,-1 1 0,0 1 0,1 1 0,1 0 0,0 0 0,3 2 0,1 0 0,2 0 0,3 2 0,2 0-226,-8 0 1,6 1-1,3 2 1,2 0 0,1 1-1,-1 0 1,-1 0 0,-4-1-1,-5 0 226,10 0 0,-4 0 0,-4-2 0,-3 1 0,-2-1 0,-1 0 0,1 1 0,1 0 0,2 0 0,3 2 0,4 0 0,6 2 0,5 1 134,-25 0 0,10 4 1,5 0-1,3 2 1,0-1-1,-5 0-134,6-1 0,-1 0 0,0 0 0,-1 0 0,-1 0 0,0 0 0,0 0 0,-4 0 0,0 0 0,-1 0 0,-1 0 0,1 0 0,-1 0 0,0 0 0,-1-1 0,0 1 0,0-1 0,-1 1 0,0 0 0,-1 0 0,0 2 0,6 0 0,-2 1 0,-1 0 0,0 1 0,1 0 0,1 1 0,2-1 0,3 0 0,-8-1 0,4 1 0,1-1 0,2 1 0,0 1 0,0 1 0,-14 2 0,-1 2 0,2 1 0,3 0 0,4-1 458,1-1 0,5 1 0,2-1 0,1 1-458,6 1 0,1 0 0,1 1 0,2-1 0,-10 2 0,2 0 0,-4 1 0,2 2 0,-6 2 0,2 0 0,9-1 0,-17 5 0,1-1 0,3-1 0,-8 1 0,6 0 0,21-4 0,4 0 0,-2 1 0,-15 7 0,-2 1 0,-3 1 0,15-6 0,-1 0 0,-2 1 0,1 1 0,-3 2 0,0 1 0,1 0 0,2-1 0,-7 3 0,3-3 0,-3 0 0,-10 0 0,-3-2 0,2 0 0,9 0 0,3-1 0,-1-1 0,0-3 0,0-3 0,1 2 0,4 1 0,2 1 0,-4-1 0,11-3 0,-3 0 0,-1 0 0,-2 0 0,-9 1 0,0 0 0,-4 1 0,-9 1 310,16-3 0,-5 0 1,-4 1-1,-3 0 0,-3 1 1,0 0-1,0-1-310,3 0 0,-4 0 0,-1 0 0,-1 0 0,0 1 0,3-2 0,2 1 0,5-2 425,-4 2 0,4-1 0,3-1 1,2 1-1,-2-1 0,-1 0-425,-11 1 0,-7 2 0,0-1 0,6-1 0,12-2 0,19-2 0,9-2 0,9 0 0,-28 2 0,-1 1 1319,21 1 0,7-1-1319,0 3 1249,-11 11-1249,49-16 2003,-4 13-2003,9-3 2817,-4 0-2817,-3 11 316,6-19-316,-6 9 0,8-16 0,0 3 0,1-7 0,0 2 0,41 1 0,-27-4 0,32 4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30:30.42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186 1 24575,'0'19'0,"0"5"0,0-4 0,-4 4 0,-17 11 0,3-11 0,-12 11 0,10-14 0,-19 27 0,19-20 0,-9 15 0,25-24 0,4-5 0,0 5 0,0 15 0,3-16 0,-2 12 0,3-22 0,0 5 0,0-7 0,10 2 0,1-8 0,26 0 0,-9 0 0,56 0 0,-37 5 0,30 8 0,-21 14 0,-17 0 0,0 2 0,17 9 0,15 14 0,-25-17 0,-27-20 0,8 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30:43.05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 1 24575,'-5'43'0,"1"53"0,4-9 0,0-31 0,0 2 0,0-8 0,0 3 0,4 31 0,0 1 0,-3-30 0,0 4 0,4 24 0,4 11 0,-2-11 0,-2-27 0,0 1 0,4 19 0,3 17 0,0 1 0,-2-13 0,1-2 0,0 1 0,0 8 0,3 15 0,-1 0 0,-2-16 0,-1-14 0,0-2 0,0 3 0,0 11 0,2 1 0,-2-11 0,3 3 0,-1-4-632,-4-3 1,-1 4 0,1-7 631,2-8 0,-1-6 0,0 36 227,1-14 1,1 3-228,-3-14 0,0 2 0,3 30 0,-1-2 0,-3-38 0,0-4 0,0-2 0,0 0 0,0-2 0,1 3 0,5 18 0,0 1 0,-4-12 0,-1 0 0,5 8 0,1-1 0,6 27 718,-10-40 1,2 1-719,0 2 0,2 3 1,7 32 0,0-1-1,-7-38 0,0-2 0,1 18 0,-1-7 0,1-11 0,-9-7 0,10 9 0,1 4 0,1-4 0,3 37 0,0-23 0,-4 17 0,-2-36 0,-8-25 0,-6-8 0,3-1 0,-4-5 0,4-3 0,1-2 0,-1-15 0,0-6 0,-17-30 0,10 25 0,-10-8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30:44.51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1906 24575,'48'0'0,"15"0"0,30 0-1639,-29 0 1,4 0 1602,1 1 0,12-2 36,-8-6 0,17-4 0,9-3 0,2-1 0,-4 1 0,-12 1 0,15 0 0,-9 0 0,8-2-547,-17 3 1,11-3 0,3 0 0,-1-1 0,-8 1 0,-14 2 257,25-8 0,-18 1 289,-26 5 0,1-2 709,39-14 0,0-6-709,-30 3 0,-2-1 0,16-3 0,-3 1 0,-27 9 0,-2-5 0,18-27 0,-1-3 686,-19 21 0,2-2-686,11-19 0,6-10 0,-6 6 0,-9 5 0,-3 3 0,7-4 0,-4 3 3276,4-9-2279,-7 25-856,5-6-141,-6 1 0,-6 12 0,3-1 0,23-30 0,4 10 0,-30 20 0,-2 3 0,4 0 0,9-14 0,-13 13 0,-7 7 0,-11 11 0,-5 9 0,-4-4 0,0 11 0,1-11 0,-2 8 0,0 1 0,-3 0 0,-2 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30:46.23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24575,'28'60'0,"-1"-13"0,17 30 0,-16-25 0,2-7 0,0 18 0,3 3 0,17 1 0,-18-10 0,4 9 0,-4-10 0,14 3 0,1 11 0,-1 0 0,-6-14 0,9 11 0,-1 1 0,-13-7 0,-2-14 0,2 2 0,-4-2 0,2 0 0,16 12 0,3 0 0,-12-8 0,2-1 0,12 6 0,-2-5 0,-1-1 0,3-6 0,-9-5 0,31 20 0,-38-29 0,0 3 0,0 0 0,-1-1 0,10 9 0,9 8 0,-16-14 0,5 11 0,-12-9 0,15 13 0,14 22 0,-18-27 0,20 24 0,-25-34 0,17 14 0,-10-15 0,-8 3 0,4-4 0,-9 4 0,15 9 0,1 0 0,-6-3 0,6 8 0,-4-4 0,-26-22 0,35 44 0,-33-41 0,25 31 0,-30-42 0,9 16 0,-15-25 0,3-9 0,-9-3 0,-4-12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1.54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30:48.04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7306 24575,'0'-31'0,"0"6"0,0-17 0,0-20 0,5 11 0,17-30 0,5-1 0,1 16 0,5-2 0,4-8 0,1-12 0,-1 4 0,-9 33 0,-1 0 0,-2-11 0,2-7 0,0-6 0,2 1 0,2-4 0,0-4 0,-2-1 0,-2-5 0,-3-1 0,-1-4 0,4-3-547,-4 17 1,2-4 0,2-2 0,-2 0 0,0 2 0,-4 4-136,3-18 1,-4 3 0,-2 4 0,-1 3 681,1-5 0,-3 4 0,-1 1-343,-4 3 1,-1 0 0,0 0 342,1-5 0,1-1 0,-2-4 0,-3 10 0,-1-4 0,0-1 0,1 1-682,0 2 1,1 1 0,0 1-1,-1 2 682,-2-10 0,-1 2 0,0 4 0,0 9 0,1 3 0,0-1-207,4-8 1,1 0-1,0-1 207,-2 3 0,0-1 0,0 0 0,2-2 0,1 0 0,1-3 0,-3 11 0,1-2 0,0 0 0,-1 4 1092,1-7 0,-1 4 0,1-1-972,1-7 0,1-1 0,0 3-120,-1 12 0,1 2 0,-2 3 0,-1-18 0,0 11 0,4-3 1050,-12-5-1050,0 67 3276,0-1-2794,0-1 656,0 2-1138,0-14 793,0 7-793,0-8 0,0 9 0,0-7 0,0-10 0,0 7 0,0-34 0,0 28 0,0-23 0,0 18 0,0 6 0,0 1 0,0 5 0,0 0 0,0 9 0,0 2 0,0 2 0,0 5 0,0-1 0,0 8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30:49.41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24575,'79'0'0,"-9"5"0,23 4 0,13 2 0,-3 0 0,-13-1 0,-5-1 0,-9 0 0,18 4-328,-22-2 0,14 3 0,11 2 1,6 2-1,4 1 0,0 1 1,-3-2-1,-8 0 0,-9-2 1,-15-2-766,23 5 1,-18-3 0,11 3 545,-3 1 1,15 4 0,6 2 0,-3-1 0,-13-4 0,-21-5 1210,-16-7 0,-7 0-664,34 10 0,0 0 0,-28-9 0,0-1 859,8 4 1,1 2-860,-2 1 0,-2 0 0,25 2 0,-29-2 0,1-1 0,28 4 0,6 2 0,-21-8 0,2 0 0,26 8 0,-25-8 0,-3-1 0,0 3 0,18 4 3276,6 1 0,-10 5-3160,-33-11 0,1 1-116,4 6 0,1 2 0,-4-2 0,-1 0 0,41 21 0,-8-4 0,-31-13 0,-3 9 0,-2 1 0,2-1 0,2 16 0,-6 2 0,-24-17 0,5 23 0,-2 2 0,-8-12 0,13 47 0,-22-59 0,20 45 0,-12-19 0,17 14 0,-15-31 0,6-8 0,-10-18 0,21 31 0,-20-36 0,10 14 0,-18-31 0,-2-30 0,-3 18 0,0-17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30:50.63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3679 24575,'4'-41'0,"22"-32"0,12 16 0,13-10 0,1 1-1093,-3 0 1,2 1 0,5-5 436,-7 12 1,5-3-1,3-2 1,0 0 0,0 1 168,7-10 1,0 2 0,2-3 0,8-8 486,-20 22 0,5-5 0,4-3 0,2-4 0,1-1 0,2-1 0,-2 1 0,-1 2 0,-2 3-410,-1 1 0,-1 1 1,-1 2-1,-1 0 1,1 0-1,-1-1 0,2 0 1,0-2 368,5-6 0,2-2 0,0-2 1,1 0-1,-1 1 0,-1 1 1,-3 3-1,-2 5 41,2-3 0,0 1 0,-2 3 0,-3 3 0,-6 6 0,-7 5 580,15-20 1,-7 7-581,14-9 0,-4 6 0,4 0 0,-13 17 2932,-4 0-2932,-14 26 3276,-11 3-374,-14 21-1071,-4 0-1831,-3 8 0,-2-2 0,1 26 0,-3-19 0,3 19 0,-4-22 0,0 12 0,0 0 0,0-5 0,0-1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32:59.6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185 59 24575,'20'0'0,"2"0"0,9 0 0,-12 0 0,18 12 0,-31-5 0,6 9 0,-12-7 0,0 11 0,0 6 0,-15 18 0,-8 4 0,-15 8 0,4-11 0,-8 15 0,0-5 0,1 8 0,6-16 0,14-6 0,11-19 0,-5 14 0,8-14 0,-2 25 0,9-27 0,0 17 0,0-23 0,4 4 0,34-4 0,18-5 0,6-10 0,2-19 0,-17-21 0,-17-1 0,1-10 0,-4-2 0,-14 13 0,6-10 0,-8 1 0,-40 11 0,-11-9 0,-12 15 0,6 18 0,13 5 0,-16 4 0,16-4 0,-18-9 0,30-16 0,6 7 0,6-17 0,9 8 0,0 7 0,0-5 0,0 6 0,4 7 0,1-5 0,3 13 0,-3 5 0,-1 5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1:41:02.124"/>
    </inkml:context>
    <inkml:brush xml:id="br0">
      <inkml:brushProperty name="width" value="0.2" units="cm"/>
      <inkml:brushProperty name="height" value="0.2" units="cm"/>
      <inkml:brushProperty name="color" value="#FDFCFE"/>
    </inkml:brush>
  </inkml:definitions>
  <inkml:trace contextRef="#ctx0" brushRef="#br0">1041 323 24575,'0'24'0,"0"-6"0,0 29 0,13-34 0,42-28 0,-18-20 0,-3-4 0,-2-3 0,-7-9 0,0 8 0,-6-6 0,3-16 0,-14 28 0,-32-7 0,0 40 0,-27 17 0,-6 11 0,-20 29 0,27-23 0,1 2 0,8 6 0,2 3 0,-6 7 0,0 0 0,8-11 0,1 2 0,-13 19 0,3-2 0,1-4 0,14-5 0,8-12 0,17-18 0,-9 0 0,9-13 0,-11-4 0,-22 0 0,-3 14 0,-25 16 0,69-40 0,-4 12 0,57-55 0,-23 17 0,-4 10 0,-7 1 0,-30 23 0,-30 30 0,-10 10 0,14-3 0,-4 6 0,-23 31 0,2 0 0,-2 4 0,4-9 0,8-12 0,34-37 0,9-21 0,22-17 0,25-17 0,8-2 0,5 2 0,0 0 0,-3 4 0,-23 18 0,-3 0 0,-8-36 0,-21 36 0,1-27 0,-13 42 0,3 9 0,9 41 0,0-11 0,5 18 0,17-38 0,2-15 0,36-34 0,-12-4 0,-1-7 0,-9 0 0,-1-2 0,7-3 0,-8 0 0,-22-29 0,-29 46 0,-29 9 0,-8 6 0,-3 9 0,3 4 0,6 6 0,24 8 0,53 6 0,-2-4 0,31-7 0,6-5 0,1-3 0,29-35 0,-4-10 0,-33 10 0,6-14 0,-14 1 0,-41 26 0,-14 8 0,-50 41 0,35 22 0,-33-4 0,66 7 0,2-42 0,37 2 0,7-4 0,-15-1 0,21-1 0,-5-6 0,-37-10 0,6-26 0,-21 10 0,-52-37 0,-4 46 0,-7 7 0,1-9 0,-2 5 0,-11 12 0,5 14 0,3 38 0,34 30 0,18-8 0,20 0 0,2-52 0,23-7 0,-2-33 0,6-15 0,-9-35 0,-6-6 0,-3 10 0,4-5 0,-15 12 0,-55 45 0,19 10 0,-21 32 0,1 10 0,21-6 0,-1 15 0,8 0 0,19-17 0,4 9 0,6-17 0,11-2 0,7-5 0,6-4 0,31 6 0,3 4 0,-4 5 0,-21 15 0,-34 10 0,-15 3 0,-16 24 0,1-9 0,-6 18 0,-1 8 0,4-7 0,4 6 0,3-2 0,-3 5-175,2-20 0,-3 7 0,0 0 0,2-2 0,6-9 175,3 8 0,6-8 0,4-10 0,13 22 0,-6-37 0,14-22 0,-7-21 0,-4-9 0,-3-7 875,-7-17-875,0 6 0,-14-32 0,-9 13 0,-7-36 0,3 28 0,15-24 0,1-4 0,14 10 0,5 8 0,23 63 0,-6 25 0,-1 17 0,0 8 0,-7-3 0,-2 0 0,16 36 0,-9-20 0,-15-62 0,-6-23 0,-21-69 0,-9-16 0,7 27 0,0 5 0,-5-10 0,3 28 0,7 39 0,-11-4 0,22 30 0,-3 14 0,9 22 0,1 27 0,4 6 0,4-27 0,1 0 0,-2 24 0,4-4 0,26 3 0,6-55 0,-18-40 0,-8-32 0,-7-15 0,-9 4 0,-4-4 0,2-17 0,0 2 0,0 22 0,0 10 0,0 3 0,0 45 0,0 68 0,8-10 0,-2-3 0,36-47 0,-15-9 0,50-24 0,-29-44 0,-26 24 0,-46-21 0,-29 53 0,-14 11 0,7-3 0,-6 1 0,-8 1 0,-8 0 0,10 1 0,18 2 0,4 0 0,-24-1 0,25 5 0,50 2 0,20 3 0,60 18 0,-33-17 0,39 11 0,-37-21 0,30-42 0,-5-16 0,-26 2 0,-6-2 0,-6-14 0,-55-13 0,-33 75 0,-14 5 0,13 28 0,28 34 0,11 7 0,3-8 0,10-11 0,34-36 0,-11-6 0,32-20 0,4-30 0,-19 1 0,2-6 0,-32 17 0,-43 20 0,-25-3 0,-12 13 0,-7 4 0,18 0 0,-1 2 0,-12 0 0,6 3 0,5 7 0,32 6 0,13 9 0,11 2 0,40 35 0,29 23 0,-9-12 0,-27-32 0,1 0 0,13 11 0,9 12 0,2-1 0,-10-13 0,24 16 0,-9 7 0,1-5 0,-30 3 0,-17-16 0,-39 10 0,3-16 0,-16-5 0,-2-4 0,11-7 0,-22 39 0,48 19 0,-1-48 0,6 46 0,8-67 0,-2-11 0,11-50 0,-11 10 0,-1-24 0,-1-2 0,-4 10 0,-14-46 0,-4 56 0,-33-11 0,-1 32 0,8 22 0,15 10 0,25 12 0,59 20 0,27-24 0,5 9 0,-10-45 0,-8-18 0,-23-30 0,-5 22 0,-6-3 0,-23-34 0,-12 27 0,-31 6 0,-31 21 0,-7 64 0,33-11 0,6 7 0,12 21 0,10 2 0,2 13 0,19 12 0,8-65 0,15 5 0,13-21 0,8-70 0,-22 7 0,-3-32 0,-57 22 0,1 38 0,-45 36 0,41 19 0,-13 33 0,71-24 0,-9-18 0,26-21 0,-23-13 0,-9 0 0,-8 6 0,-7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2:26:20.3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2:26:21.5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24575,'0'18'0,"0"-6"0,0-8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2:26:22.5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24575,'0'28'0,"0"-3"0,0-3 0,0-7 0,0-6 0,0-5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2:26:23.5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2:26:23.7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2:48:54.2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2745 358 24575,'-61'48'0,"0"1"0,0-1 0,8-4 0,1-1 0,-2 4 0,-17 19 0,-2 5 0,3-3-1093,18-16 1,3-2 0,-4 3 272,-6 4 1,-6 5 0,-1 0 0,6-3 709,1 2 1,4-3-1,-3 2 110,2-2 0,-3 3 0,0 1 0,3-3 0,-1 4 0,3-3 0,-3 8 0,6-4 0,-3 7 0,-1 4 0,2-2 0,5-5 0,-6 12 0,6-3 0,0 2 0,7-7 0,-2 4 0,3-1 0,4-4 0,4-3 0,3-5 0,2 3 229,0 9 1,2 2-1,-1 2-229,-1 2 0,-1 2 0,-1 7 0,7-13 0,0 6 0,-1 4 0,1 2 0,0 2 0,3-3 0,-1 4 0,0 2 0,1 0 0,1-3 0,1-3-125,1-3 1,1-4 0,1-2 0,1 2 0,0 4 124,1 1 0,0 3 0,1 2 0,1 1 0,1-2 0,2-3 0,0 2 0,3-3 0,0-1 0,2 0 0,-1 2 0,0 5 0,0 0 0,1 1 0,0 4 0,1 6 0,0-14 0,-1 6 0,0 4 0,1 2 0,1 1 0,0-2 0,2-4 0,2-6 0,2 0 0,2-5 0,1-3 0,2-1 0,-1 1 0,1 4 0,-2-1 0,0 5 0,0 1 0,1-1 0,1-1 0,3-5 0,3-5 0,11 19 0,4-7 0,4-5 0,0-3 0,-4-9 0,2-4 0,1-1 0,3 1 0,8 9 0,3 1 0,1-1 0,-4-8 0,-3-7 0,-2-5 0,4 0 0,17 17 0,5 1 0,2-8-215,-7-17 0,1-6 0,1-1 215,-5-2 0,0 0 0,9-2 583,-1-6 0,8 0 0,5 0 1,-1-4-1,-5-4-583,19-1 0,-4-7 0,4 0 0,-12 1 0,3 1 0,0-3 0,-3-8 0,13-10 0,-4-10 0,-9 0-211,-11 1 1,-4-2 210,27-11 0,-2-3 1049,-34 8 1,1 1-1050,2 0 0,5 0 0,5-1 0,23-5 0,6 0 0,0 0 0,-7 0 0,1-1 0,-1 2-538,0 2 1,0 1-1,-4 1 538,-17 1 0,-3 1 0,-8 2 0,34-4-165,-8 5 1,7 0 164,-6 0 0,8 1 0,-19 4 0,10 1 0,1 0 0,-6-1 0,-1-4 0,-5 0 0,13-2-253,-5 2 0,12 0 1,7-1-1,1 0 1,-3 0-1,-9 1 253,3-1 0,-9 0 0,2 0 0,13-1 0,-24 3 0,8-1 0,6-1 0,3 0 0,3-1 0,-1 1 0,-1-1 0,-4 1 0,-5 1 0,12-1 0,-4 0 0,-3 0 0,-1 1 0,2-1 0,2-2 0,0 1 0,2-2 0,2 1 0,0-2 0,-1 0 0,-4 0 0,-5-1-103,9-2 1,-4-1 0,-4-1 0,-3-1 0,-1-2 102,8-5 0,-2-2 0,-5-1 0,-6 0 0,-8 2 0,-6-1 0,-4-2 706,-3-1 1,-3-3 0,-3-7-707,3-23 0,-4-11 0,-1-7 0,-5 1 0,-1-6 0,-1-3 0,1 3-820,-1 7 1,2 2 0,-2-2 0,-3-4 678,-8 5 1,-2-5 0,-3-2 0,-1 0 0,-3 3 140,0-8 0,-3 1 0,-3 1 0,0-3 233,-3 14 1,-2 0-1,0-1 1,0-3-1,0-4-233,-2 8 0,0-6 0,1-2 0,-1-1 0,0 1 0,-2 4 0,-1 5 0,1-17 0,-2 8 0,-2-1 0,1-6 0,-1 6 0,0-8 0,0-3 0,-1 1 0,-1 6 0,-1 10 0,-3-10 0,-1 10 0,-2-3 0,2 3 0,0-6 0,-1 2 0,-3 10 0,-6-14 0,-5 10 294,1 5 0,-4 3-294,-6-5 0,-2 1 0,-2-4 0,0 4 0,4 21 0,-4 4 0,-11-5 0,-1 7 0,-17-1 0,22 17 0,-2-1 0,-3 0 0,0-1 0,-2-6 0,-2-5 1638,-18-13 0,-4-12-1207,16 4 0,-3-13 0,0-1 1,3 7-432,2 7 0,3 5 0,0-4 484,6 2 1,0-5-1,-1-1 1,1 3-485,-12-14 0,1 2 0,6 10 0,11 20 0,2 0 0,-8-11 0,-3-8 0,5 9 0,5 14 0,6 6 0,-1-14 0,-4 1 0,-1-4 0,-8-26 0,14 31 0,-1 0 0,-18-27 0,2 15 0,-3 0 0,15 19 0,-14-22 0,25 39 0,-7-16 0,6 11 0,3 6 0,1-11 0,-6 10 0,9 3 0,-11-7 0,-14-5 0,11 8 0,-47-26 0,31 29 0,0 1 0,-5-1 0,-2 2 0,-3 1 0,-16-3 0,-10-2 0,8 5 0,-11-2 0,-3 0 0,1 3 0,2 3 0,0 2 0,-2 1 0,-3-1-496,5 1 1,-4-1 0,-2 0 0,1 2-1,3 1 496,-12 2 0,2 2 0,1 1 0,4 1 0,15 1 0,2 2 0,1 0 0,1-1-273,-21-1 1,1 0 0,3 0 272,8 2 0,2 0 0,-1-1-20,-6-6 1,-1-1-1,0 2 20,3 6 0,0 3 0,3-1 0,5-4 0,2 0 0,2 2 0,-23 4 0,5 4 0,12-2 0,7 0 0,-17 0 0,31 4 0,1 2 0,-8 7 2356,-29 16-2356,41-13 0,-3 0 463,-10 8 1,-1 1-464,0-4 0,0 0 35,-16 4 0,3-1-35,20-5 0,3-2 0,-35 7 0,40-6 0,40-9 0,2-1 0,10 3 0,-6-2 0,9 3 0,-5-8 0,7-1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2.09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2:26:24.9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2:26:27.0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2:26:27.2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2:26:28.2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2:26:28.4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2:28:24.27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4412 24575,'34'-10'0,"-8"0"0,10-16 0,-17 12 0,32-26 0,-14 8 0,-5 0 0,14-15 0,-27 23 0,15-10 0,-19 19 0,4-4 0,5-5 0,21-25 0,-6 4 0,1-4 0,-3 6 0,5-4 0,2-1 0,6-4 0,-6 7 0,0-2 0,10-21 0,-25 29 0,27-37 0,-38 42 0,25-39 0,-25 22 0,26-23 0,-25 25 0,22-40 0,1 4 0,-11 11 0,0 1 0,10-12 0,-19 24 0,-2 3 0,7-8 0,-7-9 0,4-13 0,3-9 0,-5 14 0,0-2 0,-2 5 0,0-6 0,1 1 0,0 4 0,1 1 0,-3 8 0,-4 4 0,-1 3 0,5-15 0,-3 9 0,-10 16 0,5-12 0,-1 0 0,-6 7 0,6-20 0,0-1 0,-8 18 0,0-2 0,1 3 0,-3 14 0,0-42 0,0 64 0,-5-47 0,-5 9 0,3 4 0,-6-5 0,12 43 0,-8-7 0,8 8 0,-8-3 0,4-1 0,-7-17 0,1 10 0,-1-12 0,2 23 0,5 1 0,-2 3 0,2 7 0,0-6 0,1 7 0,0 5 0,3-4 0,-7 0 0,4 2 0,-1-5 0,-6 10 0,-6-7 0,-2 7 0,-2-2 0,9 3 0,4 0 0,-1 0 0,2 0 0,2 0 0,2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2:28:25.87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3151 24575,'0'-28'0,"0"-39"0,0 35 0,0-35 0,6 15 0,4 0 0,10-22 0,-6 16 0,3-1 0,28-30 0,-12 17 0,6 2 0,-15 13 0,18-23 0,-10 26 0,-8 5 0,2 0 0,16-7 0,-4 5 0,-1 0 0,5 2 0,2-4 0,-2 5 0,-17 21 0,14-17 0,-17 18 0,17-20 0,-13 13 0,20-20 0,2-3 0,-6 12 0,11-19 0,7-9 0,7 0 0,-1 2 0,-14 14 0,0 0 0,14-16 0,-1 3 0,-20 28 0,-4 4 0,15-25 0,15 2 0,-24 11 0,-2 2 0,4 2 0,-8-3 0,-2 0 0,-8 15 0,3-20 0,10-7 0,-11 6 0,-1 2 0,-16-3 0,-10 38 0,2-26 0,-4 30 0,4-5 0,-6 2 0,14-8 0,-6 0 0,4 1 0,-5 0 0,-1 11 0,-3 3 0,-1 4 0,0 2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2:29:13.8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111 0 24575,'0'22'0,"-4"-9"0,0-5 0,-8-8 0,3 0 0,0 3 0,-2 6 0,9 0 0,-6-4 0,8-18 0,-4 6 0,-12-8 0,4 15 0,-4 3 0,12 2 0,4 3 0,0 1 0,16-4 0,-9-1 0,14-4 0,-17-4 0,0-1 0,-4-3 0,0-4 0,-8 6 0,2-2 0,-10 8 0,11 27 0,1-20 0,8 20 0,5-27 0,0 0 0,-1 0 0,5-4 0,-8 0 0,3-8 0,-12 6 0,-1-2 0,-3 8 0,-9 0 0,10 4 0,-4 0 0,11 0 0,0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2:29:2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29 3719 24575,'0'-58'0,"0"0"0,0-31 0,0-17 0,0 3 0,0 16 0,0 1 0,0-2-820,0 11 1,0-3 0,0 1 0,0 10-113,0-12 0,0 10 1708,0 19 0,0-1-776,0-21 0,0-3 0,0 1 0,0 2 0,1 10 0,-2 7 0,-3-11 833,3 24-833,-4 19 0,5-53 0,0 48 2756,0-54-2756,0 49 0,0-36 0,0 36 0,0-45 0,0 50 0,-4-26 0,3 27 0,-4 7 0,5-11 0,0 17 0,-4-28 0,3 29 0,-3-20 0,4 23 0,0-2 0,0 0 0,0-6 0,0 5 0,0-6 0,0 4 0,0 4 0,0-11 0,4 9 0,1-2 0,0 6 0,7 6 0,9-12 0,4 7 0,1-3 0,-10 9 0,-7 0 0,5 3 0,0-7 0,1 7 0,18-7 0,-19 7 0,23-7 0,-21 7 0,10-3 0,-11 4 0,26 0 0,-17 0 0,21 0 0,-16 0 0,-4 0 0,-1 0 0,11 0 0,23 0 0,-15 0 0,41 0 0,-56 0 0,38 0 0,-9 4 0,2 2 0,38 14 0,-52-12 0,21 12 0,-5 0 0,-25-5 0,24 9 0,-9-8 0,-9 0 0,13 0 0,-13 0 0,6 12 0,-6-8 0,25 26 0,-34-23 0,-1 4 0,-3 3 0,-12-14 0,8 10 0,-4-1 0,2-1 0,1 4 0,-3-6 0,9 8 0,-17-17 0,22 18 0,-19-21 0,8 4 0,27 18 0,-23-12 0,23 13 0,-13-5 0,-5-6 0,17 8 0,-19-10 0,28 20 0,-37-24 0,35 27 0,-45-32 0,22 6 0,-22-8 0,10 1 0,-2-2 0,0 1 0,2 0 0,31 4 0,-35-7 0,32 3 0,-31-9 0,-3 4 0,7-4 0,-8 4 0,0-4 0,31 9 0,-24-6 0,43 10 0,-41-7 0,61 4 0,-24-5 0,12 0 0,20-14 0,-62-2 0,28-3 0,-32-18 0,-10 14 0,7-26 0,0-3 0,-3 13 0,4-24 0,-2-1 0,-14 13 0,20-47 0,-26 50 0,12-32 0,-14 42 0,17-52 0,-14 48 0,10-18 0,1-1 0,-11 16 0,9-39 0,0-5 0,-4 22 0,0-10 0,0 2 0,4 22 0,-7-9 0,5 23 0,0-24 0,-3 24 0,6-17 0,-8 22 0,3-7 0,9-12 0,-6 12 0,1 5 0,-5 17 0,-3 5 0,4-3 0,-1 6 0,1-1 0,8 3 0,-11-1 0,14 0 0,-10-3 0,3 7 0,23-14 0,-22 12 0,18-13 0,-20 11 0,-2 1 0,13-11 0,-3 4 0,13-13 0,-10 9 0,-3 4 0,-8 3 0,-3 3 0,3-7 0,-6 2 0,6 1 0,-7-2 0,4 9 0,3-13 0,-2 13 0,-9-5 0,-14 7 0,2 0 0,-4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2:29:26.66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2480 5253 24575,'42'0'0,"11"0"0,35-13 0,7-4 0,-45 4 0,1-1 0,20-4 0,9-3 0,-14 0 0,11-16 0,-29 16 0,-1 1 0,24-14 0,-28 14 0,7-1 0,12-5 0,9-1 0,-6 2 0,-7 3 0,-1 1 0,34-13 0,-8 4 0,-34 16 0,-13-2 0,21-2 0,29-18 0,-30 19 0,34-26 0,-66 35 0,11-12 0,34-16 0,-18 10 0,22-12 0,-26 19 0,-15 4 0,26-5 0,-22 3 0,24-10 0,-37 19 0,32-19 0,-29 20 0,35-16 0,-36 16 0,18-5 0,-27 11 0,0-3 0,-7 4 0,3-4 0,-6 0 0,5-1 0,-10-2 0,3-13 0,-4 8 0,-4-7 0,0 7 0,-5 6 0,0-6 0,-8-14 0,3 9 0,-8-13 0,9 16 0,0 2 0,8 3 0,-3-5 0,7 4 0,-16-21 0,10 18 0,-15-34 0,-5-25 0,8 22 0,-8-40 0,8 40 0,11 3 0,-10-4 0,9 22 0,3 4 0,-6 6 0,11 0 0,-8 4 0,-5-31 0,3 24 0,-12-39 0,13 47 0,-4-17 0,5 17 0,0 4 0,0-4 0,-18-12 0,-8 0 0,-27-25 0,6 15 0,7 3 0,3 10 0,22 11 0,-9-2 0,18 8 0,-21-15 0,13 12 0,-26-25 0,27 22 0,-9-10 0,5 5 0,9 6 0,-12-5 0,16 3 0,-8 0 0,-5-5 0,6 5 0,-13-4 0,21 7 0,-15-4 0,-4-12 0,12 12 0,-16-12 0,25 17 0,-31-10 0,26 8 0,-21-6 0,6-5 0,1 5 0,-5-6 0,0 8 0,8-4 0,-38-16 0,1-4 0,-8-6 0,9 9 0,21 5 0,-3 8 0,4-5 0,-28-9 0,13 3 0,-17-16 0,28 27 0,13-6 0,-4 4 0,6 2 0,-26-21 0,8 9 0,-26-16 0,17 7 0,7 7 0,-4-2 0,-5-3 0,16 14 0,0 1 0,-13-12 0,-3 0 0,-2 1 0,0 1 0,2 2 0,-1-1 0,-6-5 0,-2-2 0,-7-5 0,2 1 0,17 12 0,3 1 0,6 4 0,0-2 0,-10-8 0,-3-1 0,-7-1 0,-1-3 0,-4-10 0,1-2 0,-5 0 0,4 0 0,11-1 0,5 3 0,18 18 0,3 0 0,-5-13 0,-1-2 0,-6 4 0,0-1 0,9 0 0,-1-1 0,-16-6 0,-1 2 0,16 17 0,2 3 0,-22-17 0,0 10 0,10 8 0,1 3 0,3 1 0,3 9 0,17 5 0,-2 4 0,9-2 0,5 8 0,5 1 0,3 4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2.65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0:25:51.2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8495 24575,'80'-59'0,"1"0"0,0 1 0,0-1 0,-1 0 0,1 0 0,0 1 0,0-1 0,0 0 0,-1 0 0,1 1 0,0-1 0,0 0 0,-1 1 0,1-1 0,0 0 0,0 0 0,-1 1 0,1-1 0,0 0 0,0 0 0,-1 1 0,1-1 0,0 0 0,0 0 0,0 1 0,-1-1 0,1 0 0,0 1 0,0-1 0,-1 0 0,1 0 0,0 1 0,0-1 0,-1 0 0,1 0 0,9-5 0,-3 3 0,-2 0 0,-2 3 0,-1 0 0,-2 2 0,-1 1 0,-1 0 0,-1 1 0,0 1 0,-1-1 0,1 1 0,-1 0 0,2-1 0,-1 0 0,2-2 0,1 0 0,2-1 0,1-1 0,2-2 0,2-2 0,2-1-92,-18 12 1,2-2 0,2 0 0,1-2 0,1-1 0,1-1 0,2-1 0,0-1 0,1-1 0,2 0 0,-1-1 0,2 0 0,0-1 0,0 0 0,1 0 0,0-1 0,0 1 0,0-1 0,0 1 0,0 0 0,0 0 0,-1 1 0,0 0 0,-1 0 0,0 2 0,-1 0 0,-1 0 0,-1 2 0,-1 1 0,-1 1 0,-1 1 0,-2 2 0,-1 0 0,-1 3 0,-3 1 0,0 1-82,21-14 1,0 1-1,-3 2 1,0 1-1,-2 2 1,-1 1-1,-2 1 1,0 1-1,-2 2 1,-1 0-1,0 2 1,-2 0 0,0 2-1,-1 0 1,-1 1-1,-1 0 1,0 2-1,-1 0 1,0 0-102,18-9 1,-4 2 0,-1 2 0,-3 2 0,0 1 0,-2 1 0,0 1 0,1 0 0,0 0 0,2 0 0,1-1 0,2 0 38,-3 1 1,3-1 0,2 0 0,2-2 0,1 1 0,1 0 0,-1 0 0,-1 1 0,-1 1 0,-2 2 0,-3 1 0,-3 2 0,-4 2 0,-5 3 407,18-7 1,-8 3 0,-4 3 0,-3 3 0,-1 0 0,3 1 0,5 0-174,3 1 0,8-1 0,3 0 0,0 1 0,-3 2 0,-7 2 0,-9 4 0,-13 5 0,21-2 0,-6 4 0,-2-1 0,11-3 0,-4 1 0,-19 6 0,3 6 3276,-30 0-2298,20-10 2298,-30 3-190,7-8-1811,26-13-1275,-12-2 0,-7 9 0,3 0 0,31-22 0,7 6 0,-28 12 0,7 8 0,-45 12 0,14 4 0,-23 2 0,2 4 0,-7 3 0,-1 2 0,-73-41 0,11 23 0,-22-29 0,39 35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0:25:52.4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24575,'44'0'0,"15"0"0,4 6 0,20 5 0,4 1 0,-11-3 0,3-1 0,2 1 0,8 6 0,15 4 0,-2-1 0,-21-4 0,17 0 0,-42 1 0,-7 0 0,-8-2 0,-37-6 0,3 5 0,-21-12 0,-7 0 0,-5 0 0,4 0 0,-29 0 0,25 0 0,-36 14 0,28-2 0,-1 8 0,7-1 0,0 19 0,0 10 0,1 4 0,-2 9 0,-3 9 0,-6 14 0,0 4 0,4-8 0,2-4 0,3-4 0,-1 2 0,4-4 0,-2 3 0,2-1 0,1-4 0,0 3 0,1-5 0,5-8 0,-8 28 0,10-27 0,3-8 0,9-27 0,5-15 0,0-7 0,0-3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0:25:53.4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24575,'0'52'0,"0"0"0,0 24 0,0 14 0,0-23 0,0 7 0,0 8 0,0 8 0,0 11-253,0-25 1,0 8 0,0 8 0,0 5 0,0 5 0,0 4 0,0 1 0,0 1 0,0 0 0,0-2 0,0-3 0,0-5 0,0-6-113,0 11 1,0-6 0,0-4 0,0-2 0,0 0 0,0 2 0,0 4 0,0 6 0,0 8 191,0-28 1,0 4-1,0 5 1,0 3-1,0 4 1,0 2-1,0 3 1,0 1-1,0 1 1,0 0-1,0 1 1,0-1 0,0-2-1,0-1 1,0-2-1,0-3 1,0-3-1,0-4 1,0-5-126,0 21 0,0-5 0,0-2 0,0-4 0,0-2 0,0-2 0,0-1 0,0-1 1,0 0-1,0 0 0,0 0 257,0 13 0,0 0 0,0-1 0,0-1 0,0-1 1,0-2-1,0 0 0,0-2 0,0-1 14,0 2 1,0 3 0,0 2-1,0-3 1,0-5 0,0-9-1,0-11 1,0-14 26,0 3 0,0-9 0,0 14 0,0 5 0,0-12 0,0 5 3276,0-9-3187,0-50-89,0-14 0,0-11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0:25:54.6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24575,'40'34'0,"13"5"0,5 8 0,-12 12 0,2 5-1093,3-17 1,6 0 0,-5 2-389,5 25 0,-1 7 2011,3-8 0,7 6 0,-5-3-530,-14-10 0,-4-2 0,1 0 0,3 3 0,1-2 0,-6-6 526,-6-4 1,-8-16-527,-12-28 0,-4-2 0,-8-23 3276,-4 4-3189,0-13 146,4-35-233,-3 22 0,4-28 0,-5 31 0,2-19 0,2-7 0,3-35 0,-2 28 0,2-3 0,2 6 0,0 6 0,5 4 0,11-38 0,-12 60 0,17-14 0,-17 28 0,7-3 0,-15 15 0,-1 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1:26:12.5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 0 24575,'3'11'0,"-19"-11"0,22 3 0,-20-7 0,9 9 0,4 4 0,-4-3 0,5 15 0,0-9 0,0 0 0,0-13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1:26:19.3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72 24575,'35'0'0,"20"0"0,5 0 0,12 0 0,-9 0 0,4 0 0,-4 0 0,-4 0 0,26 0-468,-23 0 1,1 0 467,23 0 0,-11 0 0,-10-7 0,-1 0 0,3 4 115,-14-5 0,0 2-115,19 6 0,-23 0 0,15 0 0,-32 0 0,-7 0 705,-1-6-705,31 5 0,17-11 0,-12 8 0,1 0 0,26-3 0,3 0 0,-31 7 0,-2 0 0,12 0 0,-8 0 0,5 0 0,9 0 0,-4 0 0,13 0 0,-15 0 0,-2 0 0,-7 0 0,-16 0 0,16 0 0,12 0 0,-10 0 0,13 0 0,-6 0 0,0 0 0,-1 0 0,31 0 0,-8 0 0,-29 0 0,-30 0 0,17 0 0,-1 0 0,42 0 0,-7 0 0,-1 0 0,-5 0 0,3 0 0,-24 0 0,0 0 0,27 0 0,3 0 0,-18 0 0,-6 0 0,10 0 0,4 0 0,-15 0 0,-17 0 0,13 0 0,41 0 0,-33 0 0,-12 0 0,-2 0 0,-4 0 0,-7 0 0,-2 0 0,10 0 0,-19 0 0,2 0 0,-18 0 0,12 0 0,-26 0 0,8 0 0,-16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1:25:47.7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21 24575,'68'-1'0,"-19"23"0,-70-63 0,11 61 0,-10 32 0,25-15 0,10 11 0,-2-43 0,6-5 0,-13-33 0,-1 14 0,-5-22 0,0 24 0,-16 2 0,1 8 0,-24-3 0,19 41 0,-2-18 0,18 35 0,8-35 0,2 9 0,5-16 0,30-1 0,-23-15 0,18-2 0,-31-9 0,-5 9 0,0 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1:26:27.2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 1 24575,'0'21'0,"5"-6"0,5-6 0,1-8 0,4 3 0,-10-8 0,-29-2 0,12 1 0,-22 0 0,28 14 0,6-2 0,6 3 0,9-6 0,2-4 0,3 0 0,-8-4 0,-3-2 0,-9-9 0,0 3 0,-4 1 0,-2 7 0,-4 4 0,5 9 0,0-2 0,5 13 0,0-8 0,0-1 0,0-7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1:26:42.0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24575,'0'76'0,"0"0"0,0-1 0,0 1 0,0 28 0,0-1 0,0-15 0,0-27 0,0-6 0,0 1 0,0-4 0,0-1 0,0-22 0,0 14 0,0-24 0,0 9 0,0 4 0,0-5 0,0 3 0,0-10 0,0-7 0,0 21 0,0-15 0,0 12 0,0-10 0,0-5 0,29-15 0,-11-5 0,26-7 0,-20 0 0,27 3 0,-12-5 0,40-1 0,14-6 0,-30 11 0,2 1 0,-9-3 0,-1 1 0,-1 6 0,0 0 0,7-7 0,-4 1 0,20 6 0,-12-3 0,19-3 0,1-1 0,-14 4 0,-16 4 0,-1 1-300,28-7 0,12-3 0,-20 4 300,-21 6 0,7-4 0,12 6 0,4-7 0,-1 6 0,-15-5 0,-6 5 0,-1 2 0,5-1 0,24 0 0,-1 0 0,-26 0 0,22 0 0,22 0 0,-11 0 0,-23 0 0,0 0 0,17 0 0,10 0 0,-10 0 0,-10 0 0,-9 0 900,25 0-900,-22 0 0,2 0 0,-17 0 0,1 0 0,22 0 0,8 0 0,-11 0 0,4 0 0,-6 0 0,-5 0 0,-2 0 0,20 0 0,3 0 0,15 0 0,-8 0 0,-6 0 0,-19 0 0,10 0 0,-18 0 0,-19 0 0,14 0 0,-9 0 0,-15 0 0,9 0 0,-22 0 0,-6 0 0,4 0 0,2 0 0,4 0 0,-1 0 0,-4 0 0,-2 0 0,-9-5 0,-1 0 0,-4-23 0,-5 7 0,-1-8 0,-32-26 0,15 24 0,-17-31 0,24 37 0,9 4 0,-2-1 0,3 9 0,0-9 0,-9-26 0,12 21 0,-7-45 0,10 44 0,-6-44 0,5 28 0,-4-24 0,5 36 0,0-21 0,0 31 0,0-22 0,0 12 0,0 13 0,0-8 0,0 17 0,-5 5 0,0 5 0,-5 5 0,0 6 0,-16 0 0,-9 4 0,-3-1 0,-39 7 0,43-12 0,-50 7 0,54-15 0,-35 10 0,-5 1 0,15-8 0,-6 5 0,0 0 0,0-9 0,15 0 0,-15 0 0,-6 0 0,-1 0 0,3 0 0,-18 0 0,2 0 0,29 0 0,-13 0 0,-18-15 0,43 6 0,-32-13 0,50 16 0,0-4 0,-15 4 0,15 0 0,-30 1 0,22 0 0,-43 3 0,36-3 0,-38 5 0,53 0 0,-39 0 0,-20 0 0,22 0 0,-11 0 0,2 0 0,20 0 0,-12 0 0,1 0 0,12 0 0,-43 0 0,-6 0 0,14 0 0,12 0 0,-13 0 0,14 0 0,-5 0 0,-7 0 0,-19 0 0,15 0 0,-8 0 0,18 0 0,-11 0 0,20 0 0,27 0 0,-60 0 0,55 0 0,-20 0 0,1 0 0,18 0 0,-47 0 0,70 0 0,-75 0 0,70 0 0,-59 0 0,66 0 0,-3 0 0,6 0 0,-24 0 0,23 0 0,-27 0 0,33 0 0,-3 0 0,-5 0 0,7 0 0,-6 0 0,-6 0 0,11 0 0,-16 0 0,13 0 0,1 0 0,0 0 0,1 0 0,4 0 0,1 0 0,6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16:10.3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66 33 24575,'-4'-32'0,"-40"41"0,29 4 0,13 69 0,16-61 0,32 25 0,-42-75 0,0 17 0,-4-22 0,0 25 0,-3 4 0,-2 1 0,-4 4 0,-3 0 0,6 4 0,-2 13 0,8-5 0,0 10 0,0-13 0,0-5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3.89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16:11.8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100 346 24575,'23'-15'0,"15"-36"0,-16 1 0,9-17 0,-24 25 0,-2-10 0,-20 23 0,-4-6 0,-47 30 0,30 5 0,-27 25 0,50 11 0,-1 11 0,14 27 0,0-40 0,18 17 0,4-31 0,14-9 0,-6-2 0,-11-9 0,-1 0 0,0-13 0,-7 1 0,1-7 0,-12 0 0,0 9 0,-7 0 0,0 30 0,-1 11 0,3 17 0,5-12 0,4-16 0,1-21 0,5-24 0,6-20 0,2-9 0,-1-1 0,-6 22 0,-7 11 0,-11 17 0,-8 1 0,1 4 0,0 0 0,10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16:13.4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192 189 24575,'-5'-29'0,"2"6"0,3-10 0,0 11 0,0-4 0,-9 6 0,3 5 0,-31 0 0,17 10 0,-17 4 0,21 18 0,2 6 0,8 26 0,1 13 0,5-3 0,0-8 0,4-23 0,8-18 0,-1-2 0,9-8 0,-9-13 0,2-17 0,-7 1 0,-2-13 0,-4 26 0,-21 2 0,6 10 0,-12 4 0,8 5 0,8 5 0,-4 27 0,10-16 0,4 14 0,6-30 0,7-1 0,1-12 0,5 3 0,-8-4 0,-2 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16:15.0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143 117 24575,'-4'-17'0,"0"-3"0,-13-7 0,4 8 0,-37-8 0,30 21 0,-11 5 0,28 6 0,3 9 0,0 10 0,0-7 0,0 6 0,3-14 0,10 7 0,-2-9 0,5 5 0,9-12 0,-13 0 0,9-12 0,-17 5 0,-4-18 0,0 10 0,0 0 0,0 8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16:16.6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51 24575,'0'-17'0,"0"1"0,-18 7 0,5 5 0,-16 0 0,4 4 0,9 9 0,-3 8 0,13 5 0,1 11 0,5 13 0,4-7 0,5-2 0,5-22 0,18-28 0,-4-8 0,2-5 0,-3-16 0,-19 19 0,5-5 0,-13 10 0,-4 12 0,-4-2 0,-2 17 0,1 9 0,0 16 0,8-5 0,-4-2 0,5-21 0,0-7 0,-7-7 0,-4 3 0,2 2 0,0 3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16:18.1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78 87 24575,'30'-5'0,"-8"0"0,0-22 0,-15 14 0,5-14 0,-12 18 0,-61 9 0,41 12 0,-47 6 0,56 14 0,5 23 0,1-20 0,5 18 0,0-34 0,4-4 0,0-2 0,5-8 0,17-1 0,-4-22 0,12-17 0,-12-24 0,-11 11 0,-6-5 0,-13 35 0,-30 0 0,17 23 0,-21 12 0,31 26 0,5-2 0,1 3 0,5-7 0,4-24 0,10 4 0,6-17 0,17-13 0,-15 6 0,4-11 0,-17 9 0,-4-3 0,-5 6 0,-1-2 0,-2 8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16:20.6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140 209 24575,'6'-84'0,"-1"38"0,-13-18 0,-4 54 0,-8 6 0,-9 4 0,7 0 0,-2 4 0,4 21 0,14 9 0,-3 11 0,13 43 0,1-54 0,12 38 0,-6-65 0,22-4 0,-19-36 0,7-14 0,-16-6 0,-5 10 0,0 21 0,0 8 0,-26 9 0,6 36 0,-10-7 0,16 44 0,14-30 0,0 14 0,0-25 0,4-3 0,19-15 0,18-33 0,5-21 0,0-17 0,-23 3 0,-8 27 0,-9 8 0,-6 22 0,-14 17 0,8 1 0,-11 8 0,12-16 0,0-8 0,1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16:24.9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 0 24575,'-17'9'0,"2"0"0,12 0 0,2 20 0,-3-15 0,7 11 0,2-21 0,3-4 0,-4-3 0,0-2 0,-4-3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16:25.9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24575,'0'24'0,"0"3"0,0 2 0,0-15 0,0-7 0,0-22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16:26.9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0 24575,'-5'24'0,"2"-3"0,3-16 0,0-1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16:27.8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1 24575,'0'24'0,"0"-6"0,-4-4 0,-12-1 0,5-15 0,-5-9 0,12 0 0,4-6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4.80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16:28.9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1 24575,'-4'14'0,"3"-3"0,-3-11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16:30.4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0:25.7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1 24575,'-4'17'0,"0"-5"0,4-8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0:26.4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0:27.1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 1 24575,'-10'5'0,"2"-1"0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0:27.8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0:28.3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0:29.0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0:40.85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24575,'0'0'0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0:42.08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5.49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0:42.74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9 24575,'10'-5'0,"-2"1"0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0:57.63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2186 156 24575,'-76'62'0,"0"-1"0,0 0 0,0 1 0,0-1 0,0 1 0,10-6 0,1 0 0,1 0 0,0 1 0,2 1 0,-1 3 0,-5 6 0,0 4 0,1 1 0,0 1 0,4-1 0,2 0-656,0 4 1,2 0-1,4 0 1,1-1 0,3-2-165,-2 0 1,4-4 0,2 3 0,0 10 350,12-9 1,0 7 0,0 6 0,1 2 0,2 0 0,3-4 0,4-7 433,-3 14 1,6-7 0,2 0 0,-2 7 34,0-9 0,-1 4 0,-1 4 0,1 0 0,4-1 0,4-2 0,5 5 0,5 0 0,3-2 0,1-4 0,-1-6 574,-2 4 0,1-8 1,0 11-575,2-6 0,1 12 0,0 6 0,1 0 0,-1-6 0,0-11 0,-1 6 0,0-11 0,3 12 0,4-9 0,3 13 0,2 8 0,1 2 0,1-2 0,-1-10 0,-1-13 0,0 5 0,1-14 0,5 11 0,4 0 0,6 15 0,3 5 0,2-1 0,-2-9 0,-3-17 0,8 4 0,7-2-419,-5-13 1,9 14 0,7 7-1,3 4 1,-1-3 0,-4-7-1,-7-12 419,4 3 0,-6-12 0,10 10 0,0-2 0,12 12 0,6 6 0,2 2 0,0-4 0,-6-9 0,-10-14-99,1-7 1,-7-11 0,9 3 98,13 9 0,13 7 0,5 2 0,-3-5 0,-11-10 0,-7-9 0,-8-7 0,5 0 697,1 3 0,4 1 0,1-2 0,0-5-697,17-2 0,0-6 0,-3-3-466,-19-3 0,-3-2 1,4 0 465,22 1 0,6-1 0,3-2 0,-9-4 0,4-2 0,0 0 0,-8-1 0,-7 0 0,-6-1 0,5-1 0,10 0 0,8 0 0,-2-1 0,-12-3 0,2-6 0,-5-5 1092,2-3 0,5-6 0,-2-4-802,-5-6 1,-2-3-1,1-3-290,3 0 0,1-1 0,4-7 0,-17 7 0,5-5 0,0-3 0,-2 0 0,-5 0 0,-3-1 0,-6 2 0,1-4 0,6-8 0,-1 2 0,5-6 0,5-5 0,2-3 0,-1-2 0,-3 0 0,-5 2 0,-10 6 0,-3 0 0,-3-1 0,-1 0 0,0-2 0,0-1 0,2-1-410,0-1 0,1-3 1,2-1-1,-1-1 1,-1-1-1,-1 2 0,-4 0 1,-3 3 205,0-6 0,-2 2 0,-4 1 0,-2 0 0,-1 0 0,-2-1 204,-1-2 0,0-3 0,-3 0 0,-2 2 0,-2 3 0,-5 6-92,2-22 0,-7 8 0,0-6 92,1 14 0,1-8 0,-1-1 0,-1 4 0,-4 8 0,-5 0 0,-4 7 0,0-2 0,4-20 0,0-4 0,-3 11 0,-2 19 0,-4 0 0,-2-17 0,-3-9 0,-2 11 0,-3 22 0,-2 1 0,1-13 0,-1-9 0,-5 9 942,-14 8 1,-6 5-943,-11-9 0,-6-1 0,9 15 0,-4-1 0,-5-3-545,-5-5 1,-6-5-1,-2 0 1,5 5 544,-1 0 0,3 4 0,-2-3 0,3 2 0,-2-4 0,1 1 0,7 5 1638,-10-15 0,2 3-1340,7 11 0,-4-2 0,-6-3-298,11 10 0,-6-3 0,-2-2 0,1 2 0,3 3 0,-14-12 0,2 3 0,-5-2 0,12 11 0,-6-2 0,-2-2 0,0 2 0,3 2 0,-6-1 0,2 3 0,-1 0 0,-2-1 0,4 3 0,-1-2 0,-2 0 0,0 1 0,1 1 0,-11-7 0,-1 1 0,2 2 0,1 0 0,3 0 0,0 0 0,3 3 0,7 7 0,-18-2 0,7 7 657,14 0 0,-1 1-657,-21-1 0,4 5 0,-1 4 19,23 7 0,1 2-19,-20 5 0,3 0 0,-1 6 3276,-17 1-1831,54 6-687,-29 0-758,48 0 0,-11 0 0,20 0 0,-30 4 0,23-3 0,-24 7 0,26-2 0,9 0 0,2-2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1:01.19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2755 123 24575,'-17'-5'0,"-34"1"0,-40 4 0,9 0 0,-17-1 0,-1 2 0,24 2 0,1 0 0,-3 2 0,-6 3-547,2 2 1,-7 3 0,-4 1 0,0 2 0,4 0 0,6 0-274,-9 1 1,7 1 0,3 1 0,0 2 417,4 0 1,1 2 0,2 2 0,4 6 254,-14 19 0,6 7 0,13-2 147,20-8 0,3 3-8,-8 0 1,-5 4 0,7 0 7,7 14 0,9-1 0,6-12 0,2 2 0,-6 22 0,2 5 0,0-2 0,3 3 0,9-11 0,2 5 0,2-5 0,0 5 0,3 5 0,2-6 0,0 10 0,0 3 0,3-7 712,3-2 1,2-3-1,0 2-712,-2-8 0,0 1 0,0 4 0,0 3 0,0 3 0,0 5 0,0 3 0,3 0 0,4-3 0,5-4 0,6-1 0,1-1 0,-1 0 0,-2 0 0,-4 1 0,-4 1 0,0-1 0,2-1 0,5-3 0,8 13 0,4-2 0,3-5 0,1-7 0,2-8 0,2-7 0,-3-7 723,-6-3 0,2-2-723,22 31 0,0-5 0,0-7 0,-13-25 0,4 2 14,8 8 0,9 0-14,13-9 0,12-1 0,-4-4 0,-1 4 0,7-5 0,-13-17 0,11-1 0,7-1 0,-3-4 0,-10-5 0,1-5 0,-6-6 0,6-1-399,16 2 1,10 0-1,3-1 1,-6-3 398,-17-2 0,-3-2 0,1 0 0,5-2 0,3-2 0,7 0 0,1-2 0,-2 0 0,-6 0 0,-3 1 0,-5-1 0,-1-1 0,5 0 0,1 0 0,6-2 0,1 1 0,-3-1 0,-6 0 0,17-3 0,-7 1 0,-1-1 0,-2 1 0,-1 0 0,4-2 0,-4 0 0,5-3 0,-1 0 0,-7 1 990,-8 1 1,-6 0-1,7-2-990,11-3 0,10-3 0,0 0 0,-7 1 0,-3 1 0,-5 0 0,2 0 0,-7 1 0,5 0 0,-3-1 0,-8 2 0,19-9 0,-8 1 567,-1 5 1,-5 0-568,-27 3 0,-2 0 0,1 5 0,7-1 0,28-9 0,14-3 0,-10 3 0,-13 4 0,0 2 0,4 2 0,8-1 0,-10 5 0,-13 7 0,-8 5 0,33 2 0,-39-1 0,7 0 0,11 2 0,9 2 0,-11-1 0,31 0 688,-21 2 1,14 2 0,-6 3-689,7 9 0,-6 2 0,-14-3 0,-1 1 14,14 3 0,-9 0-14,-20-2 0,-15-11 0,40-1 0,-22-5 0,38 0 0,-33-17 0,2-8 0,-5-6 0,0-3 0,4-1 0,-4-2 0,-14 2 0,-9-5 0,-14-12 0,-7-7 202,-4-17 1,-4-4-203,-5-4 0,-7-1 0,-6-6 0,-12 2 0,-18 8 0,-5 6 0,13 16 0,-5-3 0,-10-13 0,-9-9 0,-2 3 0,7 14 0,-2 4 0,-6-6-656,2 5 1,-6-5-1,-3-2 1,0 2 0,4 5 96,2 5 1,3 4 0,0 2 0,0 1 558,-2-2 0,-2-1 0,2 4 0,5 5 0,-12-5 0,5 6 0,3 6 0,0 2 0,-3-4 0,-1 2 0,2 6 0,3 4 0,-22-14 0,13 24 0,-18-21 0,-5-5 0,36 25 0,-2-1 0,-17-12 0,-8-7 0,12 7 0,-12 1 0,21 5 0,-10-4 0,2 0 0,-16-8 0,-2 1 0,13 6 0,-3-1 0,-1-2 0,-10-9 0,-2-2 0,6 5 1606,0 4 0,3 1-1606,12 3 0,-2-2 0,5 4 0,3 5 0,1 2-96,-2-2 0,-5-2 0,-3-2 96,-18-11 0,-5-3 0,-1 0 0,22 12 0,-1 1 0,0 0 0,0-1-664,-2-1 1,0-2 0,1 1 0,3 4 663,-3 0 0,3 4 0,6 2 0,6 4 0,-2 0 0,-19-2 0,-10-2 0,6 2 0,2 0 0,1 2 0,9 4 0,-4 0 0,6 0 963,-1-2 0,6 4-963,-35 7 277,4-1-277,16 5 0,1 1 0,-10 2 0,32 0 0,5 0 3036,6 0-3036,-5 0 0,-10 0 0,-37 0 0,34 0 0,-25 0 0,69 0 0,-20 0 0,21 0 0,-10 0 0,16 0 0,3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1:14.95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2880 1730 24575,'-58'70'0,"0"0"0,0 0 0,0 0 0,-1 1 0,1-1 0,0 0 0,0 0 0,0 0 0,-1 9 0,2-1 0,2 0 0,1 0 0,0 2 0,0 2 0,-1 2 0,0 4 0,7-11 0,-1 3 0,-1 4 0,0 1 0,0 1 0,0 1 0,2 0 0,0-1 0,2-2 0,2-3 0,2-2-410,-2 7 0,1-3 1,1-1-1,3-1 1,1-2-1,2 0 0,2-1 1,2 1-138,-3 15 1,5-1 0,2 0 0,1-1 0,1-2 0,-2-1 455,0-6 0,-1-1 0,1 0 0,0-2 0,1-3 0,2-2 91,-3 16 0,3-6 0,0 0 0,-2 2 0,1-8 0,0 4 0,-2-1 0,2-4 0,2-8 0,0 0 0,1-8 0,1 0 0,-7 21 0,0 7-30,9-20 1,-3 9-1,0 5 1,0-1-1,3-8 30,-3 11 0,2-6 0,-1 7 0,3-9 0,-2 8 0,-1 2 0,3-4 0,2-10 0,-2 27 0,4-13 0,3-13 0,0-1 710,0 20 1,1 0-711,5-20 0,1-2 0,-3 15 0,2-4 0,6-29 0,0-6 0,0 23 0,0-6 0,0 1 0,0 20 0,6-4 0,1-1 0,2-12 0,0-20 0,2 2 0,3-2 0,2 0 0,3 5 0,1 1 0,3 10 0,1-1 0,-2-15 0,-1-4 0,11 29 1638,-9-29 0,1-1-1439,9 18 2005,17 22-2204,-15-46 148,10-5-148,-5-15 0,22-3 0,6-4 0,3-2 0,11-3 0,23 2 0,1-4 0,-26-3 0,2-3 0,0-1 0,1 0-820,5 0 1,1 0 0,1-1 0,0-1 375,2-2 1,-1-1 0,4-3 0,11-7 443,-25 1 0,8-5 0,6-2 0,4-3 0,2-2 0,-1-1 0,-2 0 0,-4 1 0,-8 2 0,9-4 0,-9 1 0,-3 0 0,1-1 0,4-1 0,8-3 0,-17 9 0,5-2 0,4 0 0,4-1 0,1-1 0,2 0 0,0-1 0,-2-1 0,-1-1 0,-4-1 0,-4-1 0,4-4 0,-1-3 0,-1-1 0,-3-2 0,-1 1 0,-2-1 0,-2 2 0,-3 0 0,-3 3 0,10-5 0,-6 2 0,-3 1 0,-1 0 0,0-1 0,4-2-469,1-1 1,4-2 0,1-2 0,0 1 0,-3 0 0,-7 3 0,-7 3 133,17-15 0,-12 5 0,0-1 335,5-3 0,-1-1 0,2-2-332,-14 11 1,1 0-1,1-2 1,2-2 331,-2 2 0,2-2 0,1-1 0,1-2 0,-1 1 0,2-4 0,0-1 0,1 0 0,-3 0 0,-1 2 0,2-3 0,-4 3 0,1-1 0,3-6 0,-9 7 0,3-3 0,1-3 0,1-2 0,0-3 0,0-1 0,-2-1 0,1-4 0,0-3 0,0-1 0,0 0 0,-1 1 0,0 0 0,-4 5 0,0 1 0,0 0 0,-1 0 0,0-1 0,0 0 0,0-1-238,3-4 1,1-1 0,1-2 0,-1 1-1,-3 0 1,-2 3 0,-6 1 237,3-8 0,-5 2 0,-4 1 0,-2 3 0,-1 1 0,1-3 0,-4 4 0,0-2 0,1-7 0,-4 7 0,0-4 0,1-3 0,0-4 0,1-4 0,-2-2 0,-7 15 0,1-4 0,-1-2 0,0-3 0,0-1 0,0-1 0,-1 2 0,0 0 0,-1 4 0,0-2 0,0 1 0,-1 3 0,0-1 0,-1 0 0,1-1 0,-1-2 0,0-4 0,-1 4 0,1-6 0,-1-2 0,1-3 0,0 0 0,-1 1 0,-2 3 0,0 4 0,-1 5 0,-3 8 58,4-16 0,-3 9 1,-1 6-1,-2 1 1,0-1-59,1-16 0,0-1 0,-3 4 0,-3 8 782,-5 9 0,-3 5 0,-1 11-782,-1-23 728,0 6 1,0 12-729,0 43 2495,-31-18-2495,-24-3 3276,-2 3-2838,-23 8 0,-5 6-438,-10 12 0,19 5 0,-24-1 0,-10 0 0,2 1 0,16 3 0,11 2 0,9 2 0,-9 0-50,-3-2 0,-10 1 1,-5-1-1,3 0 1,10 1 49,-8 0 0,7 0 0,1 3 0,-5 3 0,0 3 0,-4 1 0,9 0 0,-5 1 0,1 1 0,4 2 0,-12 5 0,4 2 0,4 0 0,18-4 0,2 0 0,3 2 0,-28 15 0,6 1 0,28-12 0,-1 0 0,-1 2 0,-5 2 0,3-2 0,-6 3 0,-1 0 0,4 2 0,-5 2 0,6-1 0,-3 0 0,2 3 0,0 5 0,-5 4 0,8-3 0,9-6 0,4-2 0,-5 9 0,0 0 0,9-5 0,-1 0 0,-13 8 0,-5 4 0,-15 10 0,1-1 0,14-10 0,-1 0-9,9-9 1,-3 1 0,7-5 8,10-6 0,2-2 0,-21 13 0,-1-1-300,-25 2 300,23 2 0,-12-16 0,15 7 0,2-16 0,-8-4 0,-19 7 0,-2-2 0,14-4 0,-2-2 0,5-3 0,-4-2 0,11-1 0,-17-5 0,4 0 0,-1 0 0,-12 0 0,42 0 0,0 0 910,-4 0 0,5 0-910,-1 0 330,-21 0-330,0 10 0,-2 3 0,-6 6 0,15-3 0,16-5 0,-37 15 0,22-7 0,-22 11 0,47-7 0,-7 9 0,15-11 0,-12 4 0,19-16 0,-8-4 0,9-1 0,-5-4 0,8 0 0,1 0 0,1 0 0,-27 0 0,13 0 0,-22 0 0,30 0 0,-8 0 0,16 0 0,-9 0 0,11 0 0,1 0 0,5 0 0,4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46.62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24575,'21'71'0,"0"0"0,-1-1 0,6 10 0,2 1 0,2 0 0,0-4 0,3 0 0,6 19-298,-12-32 0,4 12 0,3 7 0,3 7 0,2 5 0,1 2 0,0 1 0,-1-2 1,-1-2-1,-3-6 0,-3-7-171,3 8 1,-4-6 0,-1-5 0,-1 0 0,1 2 0,1 4 0,4 9 215,-6-19 1,1 5 0,2 3 0,1 4 0,2 1 0,0 3 0,0 0 0,0 1 0,0 0 0,0 0 0,-2-2 0,0-1 0,-2-2 1,2 7 1,0 0 0,0 1 0,-1 0 0,-1-1 0,0 0 0,-1-3 0,-1 0 0,0-3 0,-1-3 0,-1-2 79,5 14 0,-3-6 0,-1-3 1,-1-2-1,1 2 0,2 3 1,2 6 170,-4-14 0,2 5 0,1 4 0,2 3 0,0 0 0,0 2 0,1-2 0,-2-2 0,0-4 0,-2-3 0,-1-7 0,6 19 0,-2-7 0,-1-4 0,0-3 0,0 2 0,3 2-318,-1-2 1,1 1 0,2 2 0,0-1 0,-1 0 0,0-2-1,-1-3 318,-2-1 0,0-3 0,-2-1 0,1 0 0,1 0 0,1 2 277,6 11 0,2 2 0,2 2 0,-1-2 0,0-3 0,-3-5-277,-1-6 0,-2-4 0,0-2 0,0-2 0,-1-1 0,7 9 0,0-2 0,-1-2 0,0 0 0,-3-6 0,-1 0 0,0-3 0,-4-6 1126,14 20 0,-6-7-1126,-7-2 0,-1 0 1638,2-3 0,-3-5-756,3 15 2394,-9-27-333,-6-15-1236,-12-12-1707,-1-6 0,-7-4 0,6-4 0,-19-24 0,1-12 0,-6 2 0,6 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48.79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11634 0 24575,'-96'0'0,"10"0"0,18 7 0,-24 4 0,-13 3 0,-5 1 0,5-1 0,16-2-1093,-12 0 1,12-1 0,-15 5 682,29-3 0,-10 3 1,-6 2-1,-4 2 1,-2 1-1,0 1 0,3 2 1,5 1-60,-1 2 1,5 1 0,2 2 0,0 1 0,-3 2 0,-5 3 0,-7 3 328,22-9 1,-4 2 0,-4 3 0,-3 1 0,-3 2 0,-1 0 0,-2 2 0,0 0 0,-1 0 0,1 0 0,2-1 0,1 0 0,3-2 0,2-1 3,-6 2 0,3-1 0,1-1 0,1 0 1,2-1-1,-1 0 0,1 1 0,-2 0 1,-1 1-1,-1 1 0,-3 1 136,7-2 0,-2 1 0,-2 1 0,-1 1 0,-2 1 0,0 0 0,0 0 0,0 0 0,1 0 0,0 0 0,2-1 0,2 0 0,3-2 0,2 0-239,-9 4 0,2-1 0,2-2 1,2 1-1,2-2 0,0 1 1,1 0-1,0 0 0,-1 1 1,-1 1 238,-1 1 0,-1 1 0,1 0 0,-1 1 0,1 1 0,0-1 0,1-1 0,0 1 0,2-2 0,0-1 116,-9 5 0,3-2 0,2-2 0,0 1 0,-1-1 0,0 1 0,-4 2 0,-3 2-116,15-7 0,-5 2 0,-3 3 0,-3 0 0,0 1 0,-1 0 0,1 0 0,3-2 0,4-1 0,4-3 0,6-3 0,7-3-210,-29 15 1,15-8 0,2-1-1,-10 5 210,6-3 0,-11 6 0,-5 2 0,0 0 0,5-2 0,9-4 0,14-8 0,-18 13 0,7-5 811,-3-2 0,-8 2 0,5-2-811,18-8 0,3 0 0,-2-1 0,-11 2 0,-1 0 0,3 0 0,-17 12 0,14-6 3276,23-13-2915,-16 16 2426,34-24-2787,-4 11 0,-1 1 3276,-12 2 0,-7 16-3116,25-27-160,20-6 0,1-10 0,0 5 0,4-12 0,3 0 0,0 0 0,6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1:57.9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 0 24575,'0'25'0,"0"-4"0,-7-23 0,-5-12 0,3 4 0,-1-6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1:59.7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 22 24575,'-20'-12'0,"3"3"0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00.4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 20 24575,'-18'-11'0,"8"2"0,1 9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01.1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6.41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02.3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02.9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03.5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04.1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04.8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05.3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05.9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06.5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07.0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07.5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8.14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08.1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08.7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09.2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1:56.1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51 58 24575,'18'0'0,"-6"-8"0,-8-5 0,-4-2 0,-30-1 0,15 11 0,-17 4 0,24 6 0,8 4 0,0-1 0,0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1:57.0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97 0 24575,'-24'10'0,"2"-1"0,14 3 0,-4-6 0,-2 2 0,5-8 0,1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1:58.8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99 1 24575,'-22'0'0,"-15"0"0,22 0 0,-9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15.1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15.7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16.4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10.0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8.68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10.5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11.0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11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11.9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12.3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12.8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13.3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13.8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14.3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17.5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9.27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18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19.6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2:20.6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3:16.28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24575,'0'0'0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3:17.24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24575,'0'0'0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3:56.9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3:57.4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3:57.9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3:58.4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01.9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9.93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03.4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04.4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04.9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05.5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05.9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06.4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06.9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24575,'0'16'0,"0"-2"0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07.3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07.7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08.2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30.6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 89 24575,'9'-13'0,"-2"1"0,-23 8 0,9 0 0,-13 4 0,15 3 0,2 2 0,3 3 0,0 0 0,3 0 0,2-3 0,7-2 0,-2-3 0,2 0 0,-4 0 0,0 0 0,-3-8 0,-1 3 0,-4-8 0,0 1 0,0 2 0,-16 2 0,9 4 0,-17 4 0,18 4 0,-2 1 0,8 3 0,0 1 0,0 3 0,0 10 0,0-7 0,4 5 0,1-15 0,7-2 0,9-3 0,-5 0 0,10-22 0,-16 9 0,0-24 0,-7 15 0,-12-2 0,-1 11 0,-4 5 0,1 8 0,4 0 0,1 12 0,3 16 0,1-6 0,4 13 0,0-26 0,0 4 0,20-8 0,-8-1 0,14-4 0,-14 0 0,-3 0 0,4-8 0,0-11 0,-3-8 0,-2 2 0,-17 5 0,3 11 0,-8 5 0,-8 0 0,7 4 0,-4 4 0,8 4 0,10 7 0,-3-1 0,4 5 0,0-5 0,0 9 0,3-9 0,6-1 0,12-10 0,-1-3 0,1-4 0,-8-1 0,-8-3 0,-1-5 0,-4 3 0,0-10 0,0 9 0,-13-6 0,-2 12 0,-8 0 0,5 5 0,10 4 0,4 0 0,4 1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0.42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08.6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10.2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10.7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11.1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11.6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12.1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09.2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09.7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12.5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13.1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0.91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13.7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14.2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14.7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15.2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15.7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16.3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02.8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03.9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16.9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17.3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1.42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17.9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20.8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21.3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21.8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22.2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3:58.8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3:59.3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3:59.8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00.2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00.7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1.91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01.2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22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23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24.1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24.7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3:53.4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3:55.7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3:56.4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3:54.5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3:55.0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2.40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18.9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19.6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20.3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25.9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26.6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27.1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0:34:27.8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2.91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3.47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4.11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7:57.9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 1 24575,'28'39'0,"-11"-11"0,23-24 0,-24-4 0,-5-8 0,-7 1 0,-4-12 0,-4 12 0,-13-2 0,-1 9 0,-5 0 0,4 0 0,7 0 0,2 4 0,5 7 0,5 5 0,0 6 0,0-6 0,0-1 0,0-4 0,5-5 0,25 3 0,-9-8 0,15 4 0,-21-5 0,1 0 0,-4-5 0,-1-7 0,-7-11 0,-4-1 0,-4 7 0,-24 8 0,-9 14 0,-6 6 0,4 6 0,27 5 0,3-1 0,9 5 0,9-13 0,9 2 0,-1-15 0,11 0 0,-11 0 0,6-10 0,-2-2 0,-4-9 0,-6 4 0,-6 2 0,-5-1 0,0 5 0,-15 0 0,1 7 0,-14 4 0,-8 0 0,4 5 0,1 6 0,9 13 0,16 5 0,0 0 0,6-6 0,0-8 0,4-9 0,2-1 0,9-5 0,8 0 0,-5 0 0,16-16 0,-16 2 0,11-14 0,-18 11 0,-1-3 0,-10 8 0,0-3 0,-4 10 0,-2 0 0,-9 5 0,-2 0 0,1 5 0,5 0 0,7 12 0,4 5 0,0-3 0,4 1 0,13-14 0,1-1 0,16-5 0,-16 0 0,4 0 0,-2-9 0,-12 1 0,7-7 0,-15 5 0,0-1 0,-19 6 0,15 0 0,-14 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06.4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149 85 24575,'-5'-30'0,"0"9"0,-17 11 0,-9 9 0,-9 0 0,14 17 0,7-2 0,19 13 0,0-14 0,0 19 0,14-3 0,-1-3 0,14-7 0,-6-19 0,0 0 0,1-11 0,-4-7 0,-7-13 0,-5 7 0,-6 2 0,0 7 0,0 3 0,-15-3 0,-10 9 0,-6 1 0,3 10 0,16 12 0,8 14 0,4-1 0,5 4 0,5-12 0,7-11 0,11-1 0,1-10 0,0-10 0,0-14 0,-6-33 0,-10 19 0,-14-15 0,-23 46 0,-15-2 0,7 9 0,0 0 0,24 26 0,-1 3 0,9 25 0,0-22 0,5 1 0,5-16 0,7-6 0,-1-1 0,-1-10 0,-5 0 0,-4-9 0,-2 2 0,-4-8 0,0 4 0,0 1 0,-9 4 0,2 1 0,-8 5 0,5 0 0,5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35.6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131 65 24575,'-12'-1'0,"4"2"0,4-17 0,0 7 0,3 0 0,-3 1 0,1-1 0,-2 1 0,-3 3 0,4 5 0,0 21 0,4-4 0,4 9 0,9-9 0,-3-11 0,7 1 0,-4-7 0,8 0 0,-9-7 0,3-7 0,-15-1 0,0-1 0,-13 11 0,-8 2 0,-28 3 0,6 7 0,7-1 0,19 7 0,17-4 0,0 25 0,8-15 0,-2 17 0,7-28 0,8-4 0,-9-4 0,14 0 0,-13-4 0,-3-5 0,2-2 0,-11-16 0,3-2 0,-4 2 0,-21 5 0,3 18 0,-14 8 0,13 15 0,5 7 0,9 0 0,0 10 0,5-20 0,4 7 0,1-15 0,13-4 0,6-4 0,14-21 0,-12 12 0,0-17 0,-21 0 0,-1 9 0,-4-13 0,-8 20 0,-16 2 0,-2 8 0,-7 4 0,18 19 0,8 8 0,7 8 0,4-10 0,9-17 0,-2-8 0,24-4 0,-22 0 0,16-7 0,-23 1 0,2-24 0,-8 17 0,-4-12 0,-1 20 0,-20 2 0,8 3 0,-9 0 0,17 3 0,6 2 0,3-1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08.6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145 142 24575,'25'-5'0,"11"-18"0,-32 2 0,12-9 0,-16 7 0,-29 6 0,3 4 0,-20 3 0,3 10 0,12 0 0,1 5 0,15 7 0,10 11 0,5 3 0,0 13 0,0-7 0,5 2 0,5-11 0,2-12 0,10-7 0,9-8 0,-4-13 0,0-3 0,-17-3 0,-10-5 0,0 14 0,0-7 0,-5 10 0,-28 5 0,16 1 0,-25 10 0,35 15 0,-2 0 0,9 13 0,0-9 0,0 6 0,10 0 0,9 0 0,4-11 0,11-9 0,-11-10 0,5-5 0,-11-7 0,-6-21 0,-5 11 0,-17-15 0,-3 29 0,-16-8 0,11 15 0,2-4 0,12 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10.4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207 90 24575,'-6'-15'0,"-9"-21"0,7 24 0,-15-14 0,5 26 0,-18 0 0,15 0 0,-13 0 0,14 70 0,7-23 0,1 41 0,12-35 0,0-32 0,5 5 0,1-20 0,4-1 0,12-5 0,-4 0 0,11-11 0,-7-7 0,-4-13 0,-7-4 0,-6-1 0,-5 1 0,-10 15 0,-14 4 0,-1 16 0,-4 0 0,14 46 0,9-30 0,1 51 0,10-53 0,1 13 0,15-21 0,4-1 0,4-5 0,-6 0 0,2-5 0,-17-6 0,6-6 0,-45 6 0,8 1 0,-17 10 0,23 0 0,13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12.5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41 106 24575,'34'0'0,"-8"0"0,-9-11 0,-6 3 0,-4-15 0,-2 11 0,-5-11 0,0 11 0,-21 0 0,-6 7 0,-13 5 0,14 5 0,7 7 0,17 1 0,-3 22 0,5-3 0,14 16 0,10-16 0,0-12 0,8-15 0,-16-5 0,-4-31 0,-2 19 0,-10-24 0,-17 19 0,-3 4 0,-5 1 0,-1 6 0,18 22 0,-1-2 0,9 9 0,0-6 0,5-1 0,27-4 0,-14-2 0,25-16 0,-25-19 0,-5-7 0,-2-3 0,-11 17 0,0 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17.6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107 0 24575,'0'28'0,"0"-6"0,0 9 0,0-17 0,18 6 0,-8-15 0,14-5 0,-18-10 0,-1 3 0,-5-13 0,0 3 0,-16 6 0,1 1 0,-47 15 0,35 5 0,-18 13 0,41 2 0,13 17 0,9-15 0,5 0 0,0-17 0,23-10 0,-33-5 0,22-17 0,-35 3 0,-16-4 0,-10 8 0,-5 14 0,2-5 0,19 6 0,5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19.4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187 183 24575,'7'-68'0,"-2"26"0,-5 0 0,-51 29 0,27 1 0,-41 6 0,41 11 0,6 7 0,7 15 0,5 18 0,6-8 0,0 6 0,0-14 0,0-3 0,16 3 0,19-11 0,-2-6 0,17-7 0,-32-5 0,5-11 0,-7-8 0,-8-18 0,2 0 0,-10 2 0,-5 17 0,-7 3 0,-17 13 0,-14-3 0,9 14 0,6 23 0,24 7 0,4 18 0,0-18 0,15 0 0,-6-19 0,19-4 0,17-11 0,-14-16 0,19-8 0,-31-11 0,-8-1 0,-5 2 0,-6 10 0,0 3 0,-5 10 0,-1 1 0,-31 5 0,19 11 0,-19 8 0,26 11 0,0-5 0,5-8 0,2-13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21.2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21.6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23.0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102 197 24575,'22'0'0,"9"-11"0,-17-3 0,9-4 0,-6-10 0,-5 15 0,-1-20 0,-6 15 0,-5-10 0,-22 11 0,-5 6 0,-34 5 0,22 6 0,-6 0 0,33 5 0,-2 1 0,8 9 0,0 8 0,1 7 0,5 11 0,0 2 0,0-11 0,0 3 0,0-23 0,5 10 0,6-6 0,5-4 0,1-2 0,13-10 0,-16-5 0,16-12 0,-17-7 0,-1-12 0,-7 1 0,-5 6 0,-31 6 0,7 12 0,-21 6 0,23 10 0,11 7 0,7 36 0,4-22 0,9 25 0,-6-44 0,6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24.8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105 258 24575,'39'0'0,"16"-11"0,-26-3 0,14-6 0,-2-35 0,-24 28 0,10-29 0,-32 33 0,-33 3 0,-13 3 0,-14 9 0,-18 2 0,45 6 0,-10 9 0,32 10 0,10 10 0,0 1 0,6-7 0,15 20 0,-7-26 0,29 25 0,-22-35 0,31 4 0,18-33 0,-24 12 0,21-24 0,-55 11 0,0 3 0,-6-8 0,-41 11 0,12 4 0,-35 3 0,30 10 0,-9 17 0,21 9 0,-1 18 0,17 4 0,16-17 0,-3-9 0,29-17 0,-25-5 0,14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26.8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137 322 24575,'49'-19'0,"16"-42"0,-46 33 0,13-34 0,-32 37 0,0 7 0,-30-18 0,1 14 0,-17-4 0,-19 9 0,23 16 0,-8-6 0,28 18 0,12 25 0,8 5 0,-3 35 0,5-40 0,31 18 0,-1-40 0,23 2 0,-4-10 0,-12-6 0,5-5 0,-18-1 0,-3-16 0,-15-2 0,0-23 0,-27 10 0,5 1 0,-18 20 0,4 10 0,11 6 0,-23 21 0,31 0 0,-13 13 0,24-1 0,5-10 0,5 0 0,13-7 0,2-9 0,14-2 0,-14-5 0,8 0 0,-21-9 0,-3-3 0,-9-5 0,0 6 0,0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39.3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69 0 24575,'0'24'0,"0"15"0,0-15 0,0 12 0,0-5 0,0-12 0,0 6 0,8-20 0,2-1 0,4-4 0,2 0 0,-6-4 0,7-14 0,-11 6 0,2-17 0,-30 22 0,-2-5 0,-29 30 0,25-1 0,1 12 0,23-2 0,4-11 0,0 1 0,4-13 0,12 0 0,1-8 0,5-1 0,-3-19 0,-13 3 0,3-13 0,-9 10 0,-4 9 0,-13 8 0,1 7 0,-10 4 0,11 9 0,6 3 0,5 18 0,4-17 0,0 11 0,0-14 0,4-3 0,9-4 0,13-7 0,5-12 0,15-25 0,-24 12 0,12-27 0,-28 40 0,3-11 0,-9 14 0,-43 4 0,23 1 0,-38 8 0,37 6 0,-3 23 0,13-8 0,2 31 0,9-32 0,4 12 0,4-26 0,2-2 0,11-8 0,-7 0 0,4-8 0,-6-6 0,-7 0 0,-1-2 0,-11 11 0,-4 2 0,-3 3 0,-3 0 0,7 0 0,-3 0 0,8 7 0,1-1 0,4 7 0,4-8 0,1-1 0,3-4 0,-3 0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28.6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217 116 24575,'15'6'0,"8"-2"0,-10-8 0,8-13 0,-16 4 0,1-15 0,-6 6 0,-11 8 0,-3-6 0,-10 18 0,-1-3 0,-11 5 0,-2 0 0,-5 0 0,1 0 0,18 0 0,-3 5 0,20 5 0,-2 2 0,9 10 0,0 1 0,0-3 0,0 8 0,0-10 0,0 1 0,0 4 0,0-6 0,0 12 0,5-11 0,1-1 0,5-12 0,4-5 0,14 0 0,-9 0 0,14-11 0,-11-2 0,3-17 0,-3 12 0,-7-10 0,0 0 0,-8 7 0,2-15 0,-10 23 0,-21-3 0,11 11 0,-16 5 0,15 0 0,0 0 0,5 0 0,2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32.8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154 0 24575,'0'30'0,"0"3"0,0-8 0,0 2 0,4-5 0,-3-14 0,-1-5 0,-23-13 0,-3-1 0,-11 4 0,14 2 0,6 5 0,6 0 0,0 0 0,5 4 0,1 2 0,5 14 0,5-12 0,1 7 0,21-15 0,-1 0 0,11 0 0,-8 0 0,12-28 0,3-5 0,-10-10 0,-8 10 0,-26 17 0,-5 10 0,-15 2 0,-30 4 0,11 0 0,-20 0 0,28 10 0,11 8 0,-1 18 0,20-10 0,-5 18 0,6-25 0,0 9 0,10-13 0,-3-9 0,20-1 0,-8-5 0,20-5 0,-18-1 0,22-26 0,-33-2 0,11-14 0,-26 18 0,-25 7 0,-4 17 0,-23 1 0,18 45 0,9-8 0,17 25 0,7 0 0,6-22 0,0 18 0,10-24 0,2-1 0,9-12 0,-5-5 0,0-6 0,-11-14 0,0 2 0,-5-7 0,0 3 0,-20 0 0,5 1 0,-8 8 0,18-2 0,31 8 0,-4-15 0,16-2 0,-5-38 0,-12 19 0,4-19 0,-8 22 0,-9 5 0,-2 5 0,-22 21 0,-3 24 0,-5-4 0,7 13 0,5-16 0,0 32 0,6-21 0,1 21 0,10-29 0,1-4 0,4-7 0,23-1 0,-1-14 0,11-13 0,-10-20 0,-19-1 0,-4-1 0,-20 22 0,-23 7 0,10 5 0,-18 5 0,34 9 0,-3-1 0,10 21 0,0-14 0,0 5 0,0-15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14.1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24575,'99'3'0,"0"0"0,1 1 0,-1-1 0,0 0 0,0 0 0,0 0 0,0 1 0,0-1 0,1 0 0,-1 0 0,0 0 0,0 1 0,0-1 0,0 0 0,0 0 0,1 0 0,-1 0 0,0 1 0,0-1 0,0 0 0,0 0 0,1 0 0,-1 1 0,0-1 0,0 0 0,0 0 0,0 0 0,0 1 0,1-1 0,-1 0 0,0 0 0,0 0 0,0 1 0,0-1 0,0 0 0,1 0 0,-1 0 0,0 1 0,0-1 0,0 0 0,0 0 0,1 0 0,-1 1 0,0-1 0,0 0 0,0 0 0,0 0 0,0 0 0,1 1 0,-1-1 0,0 0 0,6 0 0,1 0 0,1 1 0,2-1 0,0 0 0,1 0 0,1 0 0,1 0 0,0 0 0,0 0 0,1 1 0,-1-1 0,1 0 0,-1 0 0,0 0 0,-1 0 0,0 0 0,-1-1 0,-1 1 0,-1 0 0,-1 0 0,-1 0 0,-1 0 0,-2 0 0,-2 0 0,-2-1 0,-1 1 0,-2 0 0,-3 0 0,-2 0 0,-2-1 0,-3 1 0,-3 0 0,-2 0 0,-4-1 0,-2 1 0,-4 0 0,-3-1 0,-4 1 0,-3 0 0,-4-1-469,62 5 1,-13-1 0,-13 1 0,-9-1 0,-8 0 0,-4-1 0,-4-1 464,23-1 0,-14-1 0,-4 1 4,7 0 0,-4 1 0,-7 1 0,0 0 0,3-1 0,2 1 0,18 7 0,-1 1 0,-23-7 0,3 0 0,7 3 0,8 1 0,-10-1 0,-18 0 0,5 1 0,4-2 0,19 2 0,10 1 0,2 0 0,-6-1 0,-14-1 0,1 0 0,-11-1 0,9 2 0,5 0 0,10 2 0,4 1 0,-5-1 0,-11-1 0,-3-2 0,-8-1 0,-8-1 516,-9-2 1,-2 1-517,23 5 0,-4-1 540,-10-9-540,-8 5 0,-25-6 0,7 0 1716,-21 0-1716,33 0 0,-13 6 0,16-4 0,-8 4 0,41 1 0,-19-6 0,1 2 0,20 1 0,4 0 0,-12 0 0,8 1 0,-2 0-636,12-2 0,8 0 0,-12 0 636,-24 1 0,-8 0-136,35 3 136,-21-6 0,-10 6 0,-5-1 0,-19-5 0,25 5 0,-51-6 0,-14 0 0,-15-21 0,5 16 0,-8-16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15.4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24575,'45'21'0,"25"26"0,-39-27 0,32 35 0,-17-21 0,4 15 0,-4-15 0,-17-6 0,-11-10 0,-7-6 0,0 5 0,5-7 0,-9 5 0,-2 10 0,-11-8 0,-10 8 0,-14-3 0,-8 4 0,-13 12 0,12-6 0,2-7 0,3 2 0,13-13 0,-5 7 0,16-15 0,5 3 0,0-8 0,5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19.1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12133 1 24575,'-21'0'0,"3"0"0,8 0 0,4 4 0,-9 1 0,7 5 0,-4 1 0,-17 30 0,-13 23 0,-3 4 0,-5 6 0,-3 5 0,-7 8-434,14-22 0,-2 2 1,-4 5-1,-4 3 1,-3 5-1,-5 6 434,15-22 0,-3 5 0,-5 5 0,-2 3 0,-2 2 0,-2 2 0,0 1 0,-1 0 0,1-1 0,2-3 0,1-2 0,4-4 0,3-5-410,-8 8 0,6-6 1,1-4-1,2-1 1,0-1-1,-2 3 0,-3 3 1,-5 7 232,8-12 1,-2 6 0,-4 3 0,-3 4 0,-1 2 0,-2 1 0,0 0 0,0 1-1,1-2 1,1-2 0,2-3 0,3-3 0,2-4 0,5-6 176,-12 13 0,5-7 0,4-5 0,1-3 0,0 1 0,-3 2 0,-5 6 0,3-4 0,-2 2 0,-2 2 0,-2 2 0,-2 2 0,0-1 0,0 1 0,-1 0 0,2-1 0,0-1 0,2-2 0,0-1 0,1 0 0,0-1 0,0 1 0,-1 0 0,-1 0 0,-1 1 0,-1 2 0,-3 1 0,6-6 0,-2 2 0,-3 2 0,-1 1 0,-1 1 0,-1 0 0,0 0 0,1 0 0,1-2 0,1-1 0,2-2 0,3-3 0,3-2 0,-10 9 0,6-5 0,3-3 0,1-2 0,0 1 0,-2 1 0,-5 5 0,-5 5 0,13-12 0,-6 4 0,-3 5 0,-3 2 0,-3 3 0,-1 1 0,-2 1 0,1 0 0,1-1 0,1-1 0,2-3 0,4-3 0,3-4 0,5-4 0,6-6 0,-16 15 0,10-10 0,5-6 0,0 1 0,-4 4 0,-11 9 0,14-12 0,-7 6 0,-5 5 0,-4 3 0,-3 4 0,-2 2 0,-2 0 0,1 0 0,2-1 0,1-2 0,4-4 0,5-5 0,5-4 0,7-8-656,-19 19 1,11-12-1,5-4 1,-2 0 0,-7 7 562,5-7 0,-4 3 0,-4 3 0,-1 1 1,-1 0-1,1-1 0,4-1 0,4-3 93,-14 15 0,5-2 0,2-1 0,0-1 0,-4 0-175,8-9 0,-1-1 1,-2 0-1,-1 0 1,-1 2-1,-2 2 175,8-6 0,-4 4 0,-2 1 0,-1 1 0,1-1 0,2-2 0,4-3 0,5-6 0,-17 14 0,8-6 0,1-3 0,-7 3 0,5-6 0,-7 5 0,-3 0 0,2-2 0,7-6 0,12-9 0,-5 2 0,1-4 0,-14 9 0,-16 10 0,1-2 0,15-11 0,18-12 0,5-4 0,-33 20 0,6-3 1029,19-15-1029,9 2 3276,7-16-2721,17-3 2721,20-29-644,9 4 13,0-15-2645,0 10 0,0-18 0,0-45 0,6 24 0,2-31 0,13 18 0,6 22 0,3-1 0,8-32 0,-3 33 0,3 2 0,18-22 0,-13 30 0,4-18 0,-15 32 0,-12 10 0,8-6 0,-12 19 0,-6-4 0,-4 9 0,-2 2 0,-4 4 0,5 1 0,-4 4 0,4-3 0,-5 3 0,0-9 0,0-2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20.1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 1 24575,'-15'33'0,"4"10"0,11 4 0,0 9 0,0 18 0,0-2 0,2 15 0,2 2 0,-3 0 0,3-1 0,4-14 0,3-53 0,1 0 0,29-48 0,-17 9 0,39-35 0,-7 9 0,1 1 0,7-3 0,-2 1 0,-7 6 0,-28 24 0,27-9 0,-30 11 0,19-4 0,-31 6 0,-1 5 0,-6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21.9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24575,'97'0'0,"-1"0"0,0 0 0,0 0 0,0 0 0,0 0 0,0 0 0,1 0 0,-1 0 0,0 0 0,0 0 0,0 0 0,0 0 0,0 0 0,1 0 0,-1 0 0,0 0 0,0 0 0,6 0 0,-15 0 0,-8 0 0,-2 0 0,3 0 0,9 0 0,15 0-164,-29 0 0,9 0 0,8 0 0,7 0 0,6 0 0,4 0 1,3 0-1,3 0 0,2 0 0,-1 0 0,-1 0 0,-1 0 1,-4 0-1,-4 0 0,-5 0 0,-7 0 0,-7 0 0,-9 0 1,-9 0-1,-12 0-929,43 0 1,-26 0 0,4 0 272,5 0 1,4 0 0,3 0 0,0 0 225,10 0 1,5 0 0,-3 0 0,-12 0 593,-18 0 0,-8 0 0,7 0 384,22 0 0,12-1 1,-1 1-1,-13 1-384,7 3 0,-10 0 0,-8-2 0,4-2 0,1 3 0,6 0 0,-7 0-491,1-3 0,-4 0 491,7 0 0,-2 0 0,-17 0 0,6 0 0,0 0 0,12 0 0,2 0 0,-8 0 0,-11 0 0,-6 0 0,7 0 563,16 0 0,11 0 1,-1 0-1,-12 0-563,9 0 0,-7 0 0,-21 0 0,2-1 0,7 2 0,2 0 0,8 2 0,5 0 0,-1-1 0,-7 0 0,-4-1 0,-6-1 0,2 1 0,10 0 0,-4 1 0,11 2 0,5 0 0,3 0 0,-2 0 0,-5 0 0,-8-2-241,11-1 1,-9-1-1,-2 0 1,7 2 240,3 2 0,4 1 0,3 1 0,2 0 0,0-1 0,-14 0 0,1 0 0,1-1 0,1 1 0,0 1 0,1 0-265,4 0 1,1 2 0,0 0 0,1 0 0,0 0 0,1 0 264,-13-1 0,1 1 0,0-1 0,1 1 0,-1 0 0,0 0 0,-2 0 0,12 2 0,0-1 0,-1 1 0,-1 0 0,-2 1 0,-4-1 0,1 0 0,-2 1 0,-3-1 0,-3 1 0,-5-1 0,20 5 0,-7-1 0,-5-1 0,-10-3 0,-3 0 0,-15-3 950,-2 0-950,-39-2 1815,28-4-1815,-32 4 3276,8-5-2838,-75-7 0,43 6 0,-49-5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23.6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24575,'35'5'0,"24"15"0,0 24 0,-13-15 0,4 3 0,6 12 0,-3 0 0,21 13 0,-2 2 0,-53-40 0,8 13 0,-14-17 0,3 11 0,-26-20 0,-5-2 0,-7-4 0,-28 0 0,25 0 0,-21 0 0,12 6 0,19-5 0,-35 15 0,28-13 0,-12 12 0,17-9 0,1 9 0,0 2 0,-6 4 0,10 2 0,-7 13 0,12-9 0,-3 3 0,5-14 0,5-1 0,0-3 0,-5-1 0,4-3 0,-3-6 0,4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47.7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3157 77 24575,'-80'0'0,"1"0"0,7-1 0,-6 2 0,0 5 0,-12 4 0,0 0 0,10-1 0,-3-2 0,-3 3 0,8 2 0,-17 4 0,-4 2 0,7 0 0,18-4 0,9-1 0,5 0 0,-20 8 0,-10 4 0,11-3 0,13-3 0,5-2-821,-11 2 0,1 0 821,18 0 0,3 0 117,-2-3 0,3 0-117,-11 9 343,-28 11-343,7-1 0,30-11 0,1 1 0,-32 18 0,9-6 0,8 14 0,23-23 828,-26 25-828,27-22 0,2 0 0,1 11 237,-36 20-237,43-19 0,3-8 0,3 3 0,0 13 0,10 4 0,-4 3 0,11-5 0,2 1 0,-2 8 0,2 38 0,-1-38 0,2 19 0,1 5 0,0-28 0,0 0 0,-1 31 0,3-4 0,2-4 0,0-31 0,0-8 0,0 0 0,0 0 0,6 48 0,13-6 0,-6-29 0,2-2 0,14 21 0,13-10 0,-18-19 0,14 2 0,4 0 0,5 7 0,12 11 0,3-2 0,-7-14 0,5 3 0,12 0 0,14-15 0,1-4 0,-18 1 0,0-2 0,-4-7 0,5-2 0,-6-2 0,-4 1 0,-4-2 0,-4-1 0,1 0 0,30 10 0,-1 0 0,-33-13 0,0-1 0,19 10 0,1-1 0,-11-10 0,-3-2 0,28 14 0,-35-13 0,5-3 0,28 0 0,4-3 0,-17-2 0,1-2-923,25 2 0,2-2 923,-10-2 0,-7-2 0,6 1 0,-20-6 0,6-5 0,12-5 0,1-3 0,1-1 0,1-1-739,9-1 1,-3 1 738,-22 8 0,-4 1-327,-1-4 1,-5-1 326,25-10 0,-11-5 0,13-10 0,-10 0 0,-17 3 0,-2-1 0,8-2 0,6-3 0,-11 1 0,-16 3 0,-8 0 0,14-35 0,-17 22 0,-3-2 0,8-27 0,-10 29 0,-1-6 0,-3-25 0,-3 1 0,-7 35 0,-1-1 0,0-17 0,-1-8 0,-1 12 0,4-9 0,-11 18 0,-1-3 0,0 5 0,-1 1 0,-3-31 0,1 13 0,-2 0 0,-7-14 0,-1 22 0,-9-4 817,-17-8 1,-11-1-818,7 14 0,-4-1 0,-4-3 0,-3 1 0,-4-3 0,-2 0 0,5 5-209,4 5 1,3 3 0,-3-2 208,-20-22 0,-3-4 0,10 14 96,24 29 0,3 2-96,-21-33 0,-3-1 350,11 21 0,-1 3-350,-7-7 0,-6 4 0,-11 9 0,-2 7 0,17 6 0,-1 6 0,-32 12 0,3 11 0,7 11 0,-5-1 0,1 1 0,11 14 0,-19 2 0,31-14 0,-3-7 0,4-1 657,5-7-657,25 0 354,7 0 0,15 0 0,-3 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49.6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24575,'56'0'0,"1"0"0,23 0 0,13-1 0,12 2 0,-19 4 0,8 2 0,6 1 0,3 1 0,0 0 0,-2-1-547,-7-2 1,-4-1 0,1 0 0,4 1 0,10 2 0,14 5 389,-46-4 1,6 1 0,6 2 0,5 1 0,6 1 0,3 1 0,4 1 0,3 1 0,2 1 0,1 0 0,1 0 0,0 0 0,0 1 0,-1-1 0,-3 0 0,-2-1 0,-3 0 0,-4 0 0,-4-2 0,-6-1 0,-5 0-172,23 3 0,-8-2 0,-7-1 1,-3 0-1,-3 0 0,-1-1 1,2 1-1,4 1 0,5 0 1,7 3 208,-19-4 1,5 0 0,3 1 0,4 1-1,2 0 1,2 1 0,1 0 0,2 0-1,1 1 1,-1 0 0,1 0 0,-2 0-1,-1 0 1,-2 0 0,-2 0 0,-3 1-1,-3-1 1,-4-1 118,20 7 0,0 0 0,-2 0 0,-2 1 0,-3-1 0,-2 1 0,-3-1 0,-4 0 0,-5-2 0,-4 0 0,-5-2-285,16 6 0,-12-3 0,-6-1 0,4 1 0,11 3 285,-4-2 0,10 2 0,7 2 0,4 2 0,0-1 0,-2 1 0,-5-2 0,-10-1 0,-11-2-347,7 6 0,-11-2 0,-7-2 0,-1-1 347,4 0 0,-2-2 0,4 2 108,6 3 1,8 4 0,-3 0 0,-9-3-109,2 3 0,0 1 760,-4-4 1,10 3 0,0 0 0,-11-1-761,6 7 0,-5-1 0,18 4 0,2 1 0,0 0 0,-3-3 0,-24-16 0,0-1 1638,22 14 0,-1 0-1493,-23-14 1,-2-2-146,-2 1 0,5 4 0,17 11 0,11 8 0,-7-6 0,-8-10 0,2 1 0,-13-1 0,8 6 0,5 3 0,0 0 0,-6-2 0,1-1 0,-4 0 0,-1-2 0,-3-1 0,5 2 0,-3-1 0,0 0 0,8 7 0,0 0 0,-20-12 0,-22-15 3102,-15-1-3102,-1-1 3161,-1 0-3161,-5-5 0,-1 3 0,-1-8 1465,10 17-1465,-5-15 0,10 15 0,-13-12 0,33 17 0,-1-3 0,13 5 0,3 4 0,-30-14 0,5 7 0,-12-11 0,-10-5 0,3-1 0,-22-19 0,-4-8 0,-6 4 0,5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46.2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90 150 24575,'0'-17'0,"0"-12"0,4 13 0,1-7 0,11 7 0,-1 6 0,2-3 0,-4 8 0,-4-2 0,-1 6 0,1-3 0,7 0 0,-5 3 0,13-2 0,-14 3 0,10 0 0,-7 0 0,0 0 0,0 0 0,-4 0 0,7 4 0,3 8 0,-5-1 0,-2 6 0,-12-9 0,0 6 0,0 1 0,0 21 0,0-12 0,0 66 0,0-56 0,-3 19 0,-3 1 0,-5-12 0,-5 14 0,2-19 0,1-17 0,3-1 0,-19 14 0,0-10 0,-4 8 0,-3-9 0,8-8 0,-9 13 0,6-10 0,4 4 0,9-8 0,5 1 0,3 3 0,-2-7 0,15-2 0,6-8 0,16 0 0,25 0 0,-15 0 0,16 0 0,-23 0 0,37 0 0,-1 0 0,29 0 0,-7 0 0,-1 5 0,-23-4 0,8 9 0,-39-9 0,11 3 0,-26-4 0,1 0 0,-12 0 0,-1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51.3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387 0 24575,'0'40'0,"0"-14"0,0-1 0,0-14 0,0 4 0,21 28 0,-11-13 0,17 14 0,-10-21 0,2-5 0,7 15 0,41 35 0,-32-27 0,20 19 0,-46-45 0,-9-4 0,0-1 0,0-1 0,0 1 0,0-1 0,0 1 0,0 0 0,0-1 0,-4-3 0,-8-2 0,-24-4 0,-1 0 0,-26 0 0,-3 0 0,5 0 0,4 0 0,4 0 0,20 0 0,4 0 0,3 6 0,-2 0 0,10 0 0,-7 4 0,12-9 0,-12 4 0,14-1 0,-4-3 0,0 9 0,4-9 0,-4 3 0,5-4 0,5 0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54.4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2783 210 24575,'-59'0'0,"-17"0"0,-5 0 0,-3 0 0,31 0 0,-1 0 0,-33 0 0,-11 0 0,18 0 0,-4 0 0,1 0 0,7 0 0,2 0 0,-6 0-820,-2 0 1,-7 0 0,2 0 0,11 0 693,-8 0 1,9 0 125,-2 0 0,9 0 820,1 0-820,-8 7 0,21 0 0,-3 2 0,-12 9 0,1 1 0,13-5 0,2 0 0,-4 2 0,6 1 0,0 2 0,10 6 2708,-5 2-2708,5 14 0,8 5 0,0 2 0,-3 13 0,1 5 0,-3 22 0,6-21 0,4-1 0,13 15 0,4-3 0,1 10 0,8-20 0,2 4 0,-1 1 0,-4 5 0,-1 2 0,2-3-497,3-4 0,2-2 1,-1-7 496,-1-6 0,2-2 0,11 34 0,11 8 0,11-11 0,9 4 0,-3-3 0,-12-11 0,-2-1 0,5-2 0,13 8 0,6-1 0,0-11 0,2-9 0,-2-11 0,-11-13 0,1-4 0,11 8 0,5-4 0,6-8 0,7-5 0,0-6 0,6-2 0,-3-1 0,12 8 0,5-1 0,-13-6 0,10 0 0,0 0 0,-10-2 0,13 2 0,-1-1-418,-16-5 0,8 0 0,0 0 0,-7-1 418,18 2 0,1-3 0,-13-4 0,10-3 0,-1-1 0,-11-4 0,2-7 0,3-8 0,-1-3 0,17-7 0,5-4 0,-6 0 0,-18 4 0,-1-5 0,-1-6 0,0 0 0,16-10 0,5-4 0,-7 3 0,-20 10 0,-13 4 0,-3 1 0,16-8 0,15-8 0,0 0 0,-16 8 0,-11 4 0,-5 3 0,2 2 0,3-2 0,-3-1 0,12-18 0,-6-1 0,-11 2 0,-4-1 0,7-7 0,-5-3 0,-12-6 0,-12 5 0,-15 5 0,3-27 0,-13 48 0,-12-31 0,-2 30 3162,-23-25-3162,2 39 0,-3 3 0,-2-1 0,6 11 0,-26-23 0,10 9 0,-5-4 0,-19-22 0,-1-4 0,16 16 0,-2-3 0,-3-7 0,-3-7 0,9 8 0,21 15 0,0 1 0,-16-10 0,-8-6 0,7 5 0,15 10 0,0 0 0,-36-22 0,1 0 0,34 25 0,1 1-331,-21-11 0,2 3 331,-13-11-46,2 9 1,-5-2 45,18 7 0,-1 1 0,-13-5 0,1 1 0,-14-11 0,13 16 0,31 13 0,-39-2 658,47 18-658,-14 2 95,22 45-95,10-19 0,-6 52 0,12-39 0,1 15 0,6-24 0,0-3 0,0-16 0,0-2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57.2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3465 24575,'59'0'0,"0"0"0,14-9 0,20-5 0,11-5 0,6-1 0,-3 1 0,-11 2-656,-11 4 1,-7 0-1,-1 1 1,4-1 0,9-3 245,-4 1 0,7-2 1,5-1-1,3-1 1,2-1-1,0-1 0,-3 1 1,-4-1-60,3-1 1,-1 0 0,0-1 0,-2-1 0,-2 1 0,-3-1 0,-5 1-188,8-3 1,-6 0-1,-3 0 1,1-1 0,4-1 593,2-1 1,5 0 0,1-1 0,0-2-1,-3 0 1,-6-1 218,-2-2 0,-5-1 0,-3-2 1,-1 1-1,0 0-157,-2 2 0,0 1 0,-1-1 0,-1 0 0,1 0 0,-1-1 0,1 0 0,0 0 0,-2 0 0,-3 1 0,6-4 0,-3 1 0,-2 1 0,-4 0 0,-1-2 0,-3 1 0,2-2 0,0 1 0,4-4 0,-1 1 0,-4 3 0,-4 4 0,-4 3 0,2-1 0,17-8 0,2-1 0,-7 3-189,-3 3 0,-7 6 189,16-1 0,7-4 0,20-9 0,-14 7 0,-31 16 0,1 1 0,10-4 0,11-3 0,4-2 0,-6 3 0,0 1 0,-4 0 0,2 2 0,14-3 0,3 2 0,-3-2 796,-10 0 1,-2 0 0,-3 2-797,17-2 0,-4 4 0,-13 1 0,4 2 0,10 2 0,10 0 0,-4 0 0,-18 0 0,-4 0 0,6 0 0,-2 4 0,5 0 0,4 0 0,4-2 0,-9 0 0,5-1 0,3-1 0,1-1 0,-2 1 0,-3 1 0,1 0 0,-2 2 0,-2-1 0,2 0 0,4 0 118,4-1 1,5 0 0,2-1 0,-1 0 0,-4 0 0,-6 1-119,4-2 0,-6 0 0,-3 1 0,0 2 0,-3 1 0,-1 3 0,-2-1 0,-4 1-26,2-2 1,-3 0-1,2 0 26,22-2 0,4 0 0,-8 1 0,-2 3 0,-3 0 11,-4 1 1,5-1 0,-3 0-12,-14 1 0,-3 0 0,2-1 0,11 0 0,2 0 0,-3 1 0,20-4 0,-4 2 0,-7 1 0,-3 3 0,-13 2 0,2 2 0,0 1 0,6 0 0,-9 2 0,-11 0 0,-1 2 0,31-1 0,-2 0 0,10 0 0,-13 0 684,-7-1 0,6 2-684,-10 2 0,0 1 0,4-1 0,-2 2 0,-15 2 0,-9 1 0,-8 0 1638,28 11 0,6 2-249,16 0-1389,-16 0 0,2 2 0,-9-4 0,-7-2 0,11 2 0,7 2 0,-2 0 0,-16-3 0,8 6 0,-3 0 0,-16-6 3043,34 22-3043,-40-22 0,2 0 0,4 9 0,3-1 0,1-5 0,4 1 0,23 17 0,-6-1 0,-3-7 0,-9-2 0,11 6 0,-11-5 0,19 10 0,4 4 0,-3 0 0,-19-7 0,7 8 0,-16-11 0,-2-1 0,1-2 465,-1 4 1,4 1-466,-13-11 0,-3-3 0,20 9 0,25 7 0,-8-6 0,-37-15 0,35 14 0,-42-18 0,8 0 0,-8-1 0,13 6 0,-22-10 0,5 3 0,16-5 0,-25 0 0,31 1 0,-19 4 0,16-5 0,-8 6 0,2 0 0,-19-5 0,-4 4 0,3-5 0,-8 1 0,6-2 0,-13-5 0,3 0 0,-9 0 0,-1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59.1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184 0 24575,'-6'22'0,"-3"16"0,14-2 0,-2 6 0,10-2 0,0-13 0,8 22 0,7 6 0,-3 10 0,13 20 0,-11-21 0,-6-7 0,-5-24 0,-20-22 0,-2-7 0,-9-4 0,4 0 0,-5 0 0,6 0 0,0 0 0,-5 10 0,4-3 0,-9 8 0,8-9 0,-15 3 0,14-7 0,-9 7 0,7-8 0,-2 4 0,-4 0 0,4-4 0,2 8 0,5-7 0,4 7 0,2-4 0,4 4 0,0 1 0,0 0 0,0-1 0,-5 6 0,-1-8 0,-4 7 0,-1-8 0,1 4 0,0-5 0,0 0 0,1-5 0,3 0 0,2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3:02.1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4835 969 24575,'-67'-5'0,"5"-15"0,-3-5 0,14 8 0,1-1-745,-14-11 0,0-3 745,15 6 0,2 1 0,-40-20 0,22 3 0,-1-2 0,5 13 0,1-2 242,2-13 0,0-2-242,-5 9 0,1 0 0,13-1 0,0 1 0,-7 3 0,1 3 123,8 4 1,1 4-124,-9 1 0,1 4 0,-30-7 0,28 9 0,1 2 0,-7 8 0,11-5 0,9 11 759,-22-4-759,16 0 0,-8 4 0,24-4 0,-15 6 0,-12-6 0,5 4 0,4-6 0,-3-2 0,4 5 0,-2 1 0,-24-3 0,-2 1 0,16 2 0,1 2 0,-6 1 0,5 2 0,-6-1 0,-14 0 0,-2 0 0,9 0 0,-8 0 0,3 0 0,30 0 0,-11 5 0,-14 3 0,9-1 0,-18 6 0,10-3 0,-12 4 0,14-2 0,-3 5 0,10-3 0,0 1 0,-12 8 0,-17 5 0,35-7 0,-15 26 0,43-22 0,-18 29 0,23-28 0,-27 52 0,25-35 0,-5 8 0,-1 5 0,13-8 0,1-1 0,-21 43 0,22-39 0,2-2 0,0 13 0,1-3 0,0 0 0,-4 17 0,4-3 0,1 0 0,-1 6 0,10-13 0,2-1 0,-4 0 0,16-14 0,6-3 0,11-9 0,22 12 0,5-2 0,-4-6 0,-3-1 0,1-5 0,15-15 0,-17-7 0,9 0 0,34 4 0,16 2 0,-5-4 0,-30-5 0,-4-2 0,4 1-179,2 1 1,6 2-1,-1 0 1,-4-3 178,1-4 0,-4-3 0,-5 2 0,7 3 0,2 1 0,9 0 0,9-1 0,-4 0 0,9 3 0,-1 1 0,-20-3 0,2 0 0,0 0 0,-1 0 0,-1-1 0,3 3 0,-5 1 0,4 3 0,-1 0 0,-4-1 0,1-3 0,-4-1 0,2 3-572,12 6 0,1 4 1,-9-5 571,-19-8 0,-2-2 0,28 5 0,1-3 0,-25-5 0,2-1-602,36-1 1,-2-1 601,-1-3 0,-42 1 0,1-2 0,14-4 0,-3-4 0,4-6 0,-9 5 0,-1-4 0,17-31 0,-13 10 0,-15-5 0,-3-4 0,0-16 0,0-26 0,-4-5 0,-22 43 0,-2 0 304,12-32 1,-3 1-305,-7-12 0,-9 14 0,-1 3 1658,-7-9-1658,0 33 1365,0-29-1365,0 27 0,0 2 0,0-6 0,5 33 0,-4-21 0,4 32 0,-5-21 0,0 9 0,0-5 0,0 14 0,0 11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3:03.8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0 113 24575,'59'2'0,"-1"1"0,3-2 0,15 0 0,11 0 0,7 0 0,2-1 0,0 0 0,-6 1 0,-2-1 0,0 0 0,0 0 0,0 0 0,2 0 0,1 0 0,3 0-365,-8 0 1,2 0 0,2 0 0,1 0 0,1 0 0,1 0 0,-2 0 0,0 0 0,-2 0 96,6 0 0,3 0 0,0 0 0,-1 0 1,-3 0-1,-4 0 0,-5 0 0,-8 0-472,13 0 0,-12 0 0,-2 0 0,4 0 740,17 0 0,5 0 0,-3 0 0,-5 0 0,-3 0 0,-5 0 0,5 0 0,-15 0 0,6 0 0,1 0 0,0 0 0,-4 0 0,4 0 0,-3 0 0,0 0 0,4 0 0,-4 0 0,2 0 0,3 0 0,0 0 0,1 0 0,5 0 0,4 0 0,-1 0 0,-3 0 0,-6 0 0,15 0 0,-8 0 0,9 0-339,-11 0 1,10 0 0,2 0 0,-3 0 0,-11 0 338,1 0 0,-9 0 0,5 0 0,-2 0 0,5 0 0,2 0 0,-2 0-565,-3 0 1,1 0 0,-1 0 0,-3 0 564,17 0 0,-3 0 0,-1 0 359,-5 0 0,-1 0 0,-6 0-359,6 0 0,-6 0 0,-4 0 0,-1 0 1257,4 0 1,1 0-1258,1 0 0,-4 0 0,-20-3 0,0-1 0,14 0 0,-2-1 1638,-22 1 0,0-1-1363,19-2 0,0-1-275,-15 3 0,6 0 0,8 0 0,13 0 0,1 0 0,-9 0 0,8 0 0,0-1 0,-1 2 0,13-1 0,0 0 0,-10 2 0,14 2 0,-6 0 905,-23-2 0,1 0 1,-4 0-906,6 3 0,-6 0 440,29 0-440,-25 0 0,0 0 0,-16 0 0,3 0 0,-8 0 1633,36 0-1633,-49 0 121,37 0-121,-26-6 0,9 5 0,12-6 0,10 7 0,-26 0 0,30 0 0,-45 0 0,22 0 0,-34 0 0,-2 0 0,-2 0 0,7 0 0,7 0 0,-3 0 0,-10 0 0,-6 0 0,-5 0 0,-9 0 0,-2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3:05.4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24575,'49'7'0,"-26"-4"0,28 16 0,-25-6 0,1-1 0,50 29 0,-41-22 0,33 24 0,-51-35 0,-3 6 0,-4-12 0,-5 7 0,-1-4 0,-10 5 0,-1 0 0,-33 18 0,20 1 0,-26 8 0,23 3 0,-21 35 0,5 6 0,-2 9 0,14 4 0,13-55 0,5 9 0,3-24 0,0 24 0,4-16 0,-9 17 0,9-32 0,-4 3 0,5-8 0,0 4 0,0-12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3:08.6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3001 9 24575,'-44'0'0,"-12"0"0,-17 0 0,-9 0 0,10 0 0,-2 0-501,7 0 0,-5 0 1,-1 0 500,-7 0 0,-2 0 0,3 0-955,-19 0 1,3 0 954,5 0 0,0 0 0,19 0 0,-1 0 0,9 0 0,-37 0 0,23 0 0,-13 0 0,8 0 0,17 0 0,2 0 0,-23-2 0,-5 4 317,-8 11 0,4 3-317,24-7 0,3 3 0,-17 10 0,5 1 0,2 0 0,25 8 687,8-14-687,0 13 1904,7 1-1904,7 7 186,-8 38-186,21-16 0,2 6 0,0 2 0,3 2 0,4 1 0,3 5 0,3-9 0,0 4 0,2-7 0,0-10 0,2 1 0,-1 18 0,0 10 0,0-2 0,0 14 0,0 0 0,0-22 0,0 2 0,0-2-600,-2 24 0,4-7 600,1-26 0,7-2-54,18 16 1,9-2 53,-1-13 0,3-2 0,11 18 0,4-1 0,3-5 0,0-8 0,-20-26 0,3-1 0,14 5 0,10 3 0,-7-6 0,-12-7 0,6-5 0,13-3 0,18 0 0,8 0 0,-4-3 0,-15-5 0,1-1 0,2-5 0,6 0 0,18 1 0,7-1 0,-1-2 0,-11-3-1093,10-3 1,-8-4 0,0-1 865,-1 2 1,0 0 0,0 0 226,1 1 0,0-1 0,-5-1-619,-19-1 0,-2-1 0,-4 0 619,11-1 0,-1-3 277,-8 1 1,2-1-1,-3-5-277,17-15 0,-9-4 0,16-9 0,-14 2 0,-2 1 0,-7 3 0,4-9 39,-21 11 1,1 0-40,31-19 0,0-4 0,0 1 0,-3 2 1638,-24 22 0,-3-4-1204,7-33-434,-24 36 2499,17-45-2499,-45 31 0,-1 8 0,-6-14 0,0 6 0,0-19 0,0 9 0,0-3 0,0-35 0,0 42 0,0-1 0,0-36 0,0 30 0,0-23 0,-7-9 0,1 34 0,-3-3 0,-7-19 0,-1 1 0,4 22 0,1 4 0,-18-44 0,12 60 0,-28-30 0,4 3 0,-12 1 0,10 33 0,1 5 0,5 7 0,-38-13 0,44 16 0,5 1 0,-24-8 0,-5-7 0,5-1 0,-3-3 0,8 5 0,1-2 0,-12-5 0,0-1 0,2-3 0,4 3 0,-12-6 0,-9-15 0,23 19 0,18 13 0,-18-6 0,31 17 0,-5 0 0,10 1 0,-4 5 0,-14-9 0,9 12 0,-11-12 0,2 14 0,17-4 0,-16 0 0,14 4 0,0-4 0,-3 5 0,7 0 0,-2 0 0,3 0 0,-6 0 0,5 0 0,-22 0 0,8 0 0,-5 0 0,15 0 0,11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3:11.9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1 960 24575,'89'10'0,"0"0"0,1 0 0,-1 0 0,0 0 0,1-1 0,5 8 0,1 3 0,0 1 0,1 1 0,3-2 0,3-1-410,-14-7 0,-2-1 1,-1-2-1,4 0 1,4 1-1,7 1 0,9 2 1,12 3 299,-53-6 1,6 2 0,4 0 0,5 2-1,4 0 1,4 2 0,3 0 0,3 1-1,3 0 1,3 1 0,2 1 0,1 0 0,2 0-1,1 0 1,0 1 0,1-1 0,0 1-1,0-1 1,-1 0 0,-2 0 0,0 0 0,-2-1-1,-3 0 1,-1-1 0,-4-1 0,-3 0-1,-3-2 1,-3 0 0,-5-1 0,-5-2-144,32 5 1,-8-3 0,-6-1 0,-5-1 0,-4-2 0,-2 1 0,0-1 0,0-1 0,2 2 0,4 0 0,4 1 0,7 2 0,7 1 154,-29-3 0,3 1 1,5 1-1,3 1 0,4 1 1,2 0-1,3 0 0,2 1 1,2 1-1,2 0 0,1 0 1,1 1-1,1-1 0,0 1 1,0-1-1,-1 1 0,0-1 1,-1 0-1,-2 0 0,-1-1 1,-2 0-1,-3-1 0,-2 0 1,-4-1-1,-3-1 0,-3-1 1,-4-1-1,-5-1 0,-5 0 196,41 3 0,-10-2 1,-8-1-1,-5-2 1,-4-1-1,-1 0 0,-1-1 1,2 0-1,4 1 1,6 0-99,-7 0 0,4 0 0,3-1 0,1 1 0,2-1 0,0 1 0,0-1 0,-1 0 0,-1 0 0,-3 0 0,-2 0 0,-5-1 0,-3 1-365,12 1 1,-6-1-1,-4 1 1,-2-1 0,-1 0-1,1-1 1,3 1 0,5-1 364,1 0 0,5 0 0,5 0 0,2-1 0,0 1 0,-2-1 0,-2-1 0,-7 0 0,-6 0 0,-10-1 0,26-1 0,-13-1 0,-7-1 0,0 1 480,-10 0 1,-3 1 0,0-1-1,5-1-480,7-3 0,6-2 0,1-1 0,-2-1 0,-7 0 0,14-4 0,-7-1 0,-2-2 0,-7 0 0,-3-1 0,3-3 0,12-8 0,2-4 0,0 1 0,0 6 0,1 1 0,-1-1 0,-6-3 0,0-1 0,0 0 0,4 2 0,1 0 0,-13 2 1638,-28 6 0,1-1-1441,31-11 0,15-4 1,-7 2-198,-5 0 0,1-1 12,3-1 1,7-3 0,-12 4-13,-17 10 0,-5 0 0,13-13 0,4-5 1092,-15 8 0,3-3 0,0-3-577,-2-4 0,-1-4 0,3-4-515,3-2 0,5-4 0,-2 0 0,-10 4 0,5-13 0,-5 1-253,-14 13 1,1-1-1,-5 7 253,-8 9 0,1 2 0,16-14 0,9-6 0,-6 7 0,-11 10 0,-2 1 0,33-29 0,-8 5 0,-30 30 0,-21 6 1994,8 2-1994,-14 12 1054,-4 1-1054,9 0 1656,-7 2-1656,8-6 0,-1 3 0,-2-1 0,8-8 0,-5 8 0,-4-3 0,-1 4 0,3-4 0,-10 3 0,9-3 0,-7 0 0,1 3 0,4-4 0,-11 5 0,5 1 0,-4-1 0,-13 6 0,-57 26 0,8 0 0,-7 8 0,-14 9 0,11-5 0,-14 5 0,1 3 0,8-4 0,39-24 0,9 3 0,5-8 0,3 2 0,5-10 0,4 4 0,2 1 0,-1 1 0,4 2 0,11-16 0,15-11 0,13-14 0,5-3 0,20-12 0,-15 8 0,8-6 0,-4 6 0,-2 9 0,-2 1 0,6-14 0,-2 1 0,18-4 0,-54 32 0,10-5 0,-15 19 0,-5 1 0,-2 5 0,-4 5 0,0 18 0,0 4 0,0 15 0,0-2 0,0-3 0,-5-8 0,-3 6 0,-17 13 0,2 4 0,-4-1 0,8-5 0,-5-3 0,9 0 0,-8-1 0,16-14 0,3-17 0,4 0 0,0-6 0,0 6 0,0-5 0,0 4 0,0-5 0,0-1 0,0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10.3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 24575,'0'89'0,"0"0"0,0 1 0,0-1 0,0 1 0,0-23 0,0 9 0,0 8 0,0 5 0,0 6 0,-1 5 0,1 3 0,0 4 0,0 1 0,0 1 0,-1 0 0,1 0 0,0-3 0,0-1 0,1-4 0,-1-5 0,0-4 0,1-7 0,-1-6-410,2 26 0,-1-11 1,0-8-1,1-4 1,0 0-1,0 5 0,0 9 1,0 13 260,0-33 0,-1 6 0,1 7 0,-1 5 0,1 5 0,0 3 0,-1 4 0,1 2 0,0 2 0,0 2 0,-1 0 0,1-1 0,0 0 0,1-2 0,-1-3 0,0-2 1,0-5-1,1-3 0,-1-6 0,1-6 0,-1-6 0,1-8-398,2 44 1,1-19 0,-1-11 0,1 0 0,1 7 0,0 18 507,-2-33 1,1 6-1,0 8 1,1 4-1,0 5 1,0 4-1,0 2 1,1 1-1,-1 2 1,1-1 0,-1-1-1,0-2 1,0-4-1,-1-3 1,0-5-1,-1-6 1,0-7 38,1 32 0,-2-12 0,0-7 0,-1-3 0,0 1 0,1 5 0,1 10-77,-1-20 1,1 6 0,1 6-1,0 4 1,0 3 0,1 1-1,-1-1 1,0-1 0,0-3-1,-1-5 1,-1-6 0,0-8-1,-2-8 77,0 39 0,-2-16 0,-1-9 0,0-1 591,1 10 1,0-5 0,0-6-592,0 5 0,0 4 0,0-7 0,0 12 0,0-1 0,0-14 0,0-5 0,0-1 0,0 0 0,1 11 0,-1 1 0,-1-8 0,-1-9 0,-1-5 0,1-3 0,1 17 0,1 2-433,-3-6 0,1 5 0,0-8 433,1-6 0,2-2 0,-1 11 0,0 15-58,0-23 0,0 13 0,0 10 1,0 4-1,0-1 0,0-7 0,0-11 58,0 21 0,-1-12 0,2 13 0,-1-12 0,2 15 0,-1 8 0,1 1 0,-1-4 0,0-11 0,0-18 1334,0 12 0,1-2-1334,2-6 0,2 18 0,2 10 0,0 0 0,0-7 0,-2-16-210,-1-5 1,0-12 0,1 10 209,-1-1 0,0 14 0,1 6 0,0-2 0,0-10 0,-1-19 0,4 0 0,-3-10 0,-5 15 0,0 1 761,5-9 1,2 5-762,-5 9 0,-1 9 0,0-5 0,2 2 0,0 1 0,-1 3 0,-1 7 0,-1-16 0,-1 6 1638,0-30 0,0 0 1345,0 27-2983,0-5 0,0 3 0,2-22 0,0-2 0,-1 11 0,0-4 1585,3 5-1585,-4-37 0,0 42 0,0 22 0,0-25 0,0 5 0,0 6 0,0 3 0,0 8 0,0-5 0,0-32 0,0 0 0,0 30 0,0-8 0,0-31 0,0 45 0,0-84 0,0 11 0,0-8 0,0 8 0,0-7 0,0 0 0,0 1 0,0 10 0,0-9 0,0 6 0,0-1 0,0-6 0,0 14 0,0-16 0,0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48.8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400 1 24575,'8'21'0,"-3"1"0,-1-8 0,-4 5 0,0 18 0,0-11 0,0 16 0,0-22 0,-19 24 0,-1 4 0,-13 8 0,10-6 0,-25 37 0,26-41 0,-1 1 0,-7 10 0,1 0 0,5-4 0,3-7 0,-1 1 0,6 1 0,-4-2 0,11-7 0,-18 25 0,14-12 0,-2-14 0,12-8 0,38-40 0,-4 7 0,15-16 0,11 9 0,-23-2 0,18 1 0,-12 0 0,5 4 0,-6 1 0,40-5 0,-50 10 0,28-4 0,-15 1 0,-13-1 0,12-1 0,-23 2 0,-10 1 0,0 2 0,-3-6 0,-1 2 0,4 1 0,-7-4 0,3 4 0,-4-14 0,0-2 0,0-14 0,0-1 0,0 9 0,0-2 0,0 14 0,0-5 0,-12 6 0,5 4 0,-5 8 0,8 6 0,4 8 0,0 9 0,0 6 0,0 21 0,0 12 0,0 9 0,0-9 0,0-12 0,0-5 0,0-14 0,0 36 0,0-43 0,0 29 0,0-41 0,0 5 0,0-8 0,0 0 0,0 0 0,0 0 0,-3-4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15.8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0 152 24575,'76'0'0,"0"0"0,11 0 0,21 0 0,-45 0 0,7 0 0,8 0 0,6 0 0,6 0 0,7 0 0,5 0 0,6 0 0,5 0-122,-40 0 1,5 0-1,5 0 1,4 0 0,3 0-1,4 0 1,4 0 0,2 0-1,3 0 1,2 0 0,1 0-1,2 0 1,2 0-1,0 0 1,0 0 0,1 0-1,-1 0 1,0 0 0,-1 0-1,-2 0 1,-1 0 0,-2 0-1,-3 0 1,-2 0 0,-3 0-1,-4 0 1,-3 0-72,15 0 0,-4 0 0,-4 0 1,-3 0-1,-2 0 0,-2 0 0,-1 0 1,-1 0-1,0 0 0,0 0 0,2 0 1,2 0-1,2 0 0,2 0 0,5 0 1,4 0-1,4 0 93,-26 0 1,3 0 0,0 0-1,2 0 1,2 0 0,1 0-1,1 0 1,2 0 0,0 0 0,2 0-1,1 0 1,1 0 0,1 0-1,1 0 1,1 0 0,1 0 0,1 0-1,0 0 1,2 0 0,-1 0-1,2 0 1,0 0 0,1 0-1,0 0 1,0 0 0,1 0 0,0 0-1,1 0 1,-1 0 0,1 0-1,0 0 1,0 0 0,0 0 29,-17 0 0,2 0 0,1 0 1,2 0-1,0 0 0,2 0 0,2 0 1,0 0-1,1 0 0,1 0 1,1 0-1,0 0 0,1 0 0,1 0 1,0 0-1,1 0 0,0 0 1,0 0-1,1 0 0,-1 0 0,1 0 1,-1 0-1,1 0 0,-1 0 1,0 0-1,0 0 0,-1 0 0,-1 0 1,0 0-1,0 0 0,-2 0 1,0 0-1,-1 0 0,-1 0 0,-2 0 1,0 0-1,-2 0 0,0 0 1,-3 0-1,0 0 0,-3 0 0,-1 0 1,-1 0-1,-3 0 0,-1 0 1,-2 0-1,-2 0 10,34 0 1,-5 0-1,-5 0 1,-4 0 0,-3 0-1,-3 0 1,-3 0 0,-1 0-1,-2 0 1,-1 0 0,1 0-1,-1 0 1,1 0 0,1 0-1,3 0 1,2 0 0,2 0-1,4 0 1,4 0-1,5 0 1,5 0 59,-33 0 0,3 0 0,4 0 0,2 0 0,2 0 0,3 0 0,2 0 0,2 0 0,3 0 0,1 0 0,1 0 0,3 0 0,0 0 0,2 0 0,1 0 0,1 0 0,0 0 0,2 0 0,-1 0 0,1 0 0,0 0 0,1 0 0,-1 0 0,0 0 0,-1 0 0,0 0 0,-1 0 0,0 0 0,-2 0 0,-1 0 0,-1 0 0,-2 0 0,-1 0 0,-2 0 0,-1 0 0,-3 0 0,-2 0 0,-3 0 0,-2 0 0,-2 0 0,-3 0 0,-3 0 0,-4 0 0,-2 0 0,-4 0 0,-3 0-157,49 0 1,-8 0 0,-6 0 0,-5 0 0,-6 0 0,-3 0 0,-4 0 0,-2 0 0,-2 0 0,0 0 0,0 0 0,1 0 0,2 0 156,11 0 0,-3 0 0,-2 0 0,-2 0 0,-1 0 0,1 0 0,1 0 0,2 0 0,3 0 0,3 0 0,-9 0 0,4-1 0,3 1 0,3-1 0,2 1 0,1-1 0,0 0 0,-1 1 0,-1 0 0,-2 0 0,-4 0 0,-3 1 0,-5 0 0,-6 1 0,22 1 0,-9 1 0,-6 1 0,-3 0 0,1 0 0,2 1 0,6 0 0,-1-1 0,5 1 0,4 0 0,1 0 0,0 0 0,-1 1 0,-5 0 0,-5-1 0,-8 1 0,12 2 0,-9 0 0,-4 0 0,-2 1 0,4-1 359,12 1 1,5 2 0,-2-2 0,-9 0 0,-18-4-360,-10-2 0,-12-1 0,37-2 1459,-38 2 1,2 0-1460,9-2 0,0-2 0,33 1 0,-22 0 0,19 0 0,2 0 0,-10 0 0,7 1 0,0-2 819,-13 0 0,9 0 0,4-2 0,-1 0-692,3-3 0,0-1 0,3-1 1,1-1-128,-7 1 0,1-1 0,3 0 0,-1-1 0,0 1 0,0 0 0,-1 1 0,1-1 0,1 0 0,3 0 0,-4 0 0,2 0 0,3 0 0,-1 0 0,0 1 0,-2 0-547,-7 2 1,-1 0 0,0 0 0,-2 1 0,-1 0 0,-3-1 404,22-2 0,-3-1 1,-2 0-1,1 1 121,-14 3 0,2 1 1,0 0-1,-5 0 0,-6 0 21,7-2 0,-6 0 0,-9 2 0,-8 3 0,-1 0 0,43-3 0,-6 1 0,-27 3 0,18 0 0,1 0 0,-21 0 0,1-3 0,-1 1 400,-9 0-400,-17-3 3276,17 5-2673,5-1 1,1-3-604,1-3 0,2 4 0,3 0 3276,13-8-1638,-26 9 0,1 2-1487,31-6-30,-23 6 1,-4 0-122,-7 0 0,-4 0 0,0 0 0,-2 0 0,5 0 0,-4 0 0,-23 0 0,32 0 0,-53-3 0,-10 2 0,-7-3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18.5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 24575,'0'52'0,"0"1"0,0 6 0,0 16 0,0-6 0,0 18 0,0 14 0,0 9 0,0 4 0,0-1 0,0-5 0,0-11-547,0-3 1,0-9 0,0-3 0,0 3 0,0 8 0,0 13 353,0-33 0,0 8 0,0 5 1,0 5-1,0 5 0,0 3 0,0 3 1,0 1-1,0 2 0,0 0 0,0-2 1,0-1-1,0-2 0,0-4 0,0-4 1,0-5-1,0-6-207,0 29 0,-1-11 0,1-6 0,-1-4 0,1 1 0,0 5 0,1 7 0,0 11 400,0-34 0,0 7 0,1 4 0,-1 6 0,1 3 0,1 4 0,-1 2 0,0 2 0,1 2 0,0 0 0,-1-1 0,1 0 0,0-2 0,-1-2 0,1-3 0,-1-4 0,0-4 0,0-6 0,0-5 0,-1-7-421,1 34 0,-1-13 1,0-10-1,0-3 1,0 2-1,1 7 1,1 12 420,0-23 0,0 7 0,1 5 0,1 5 0,0 4 0,0 2 0,0 1 0,1 1 0,0 0 0,0-2 0,-1-3 0,1-3 0,0-5 0,0-5 0,0-7 0,1 26 0,1-9 0,0-6 0,0-4 0,1-1 0,-1 1 0,1 3-10,0 4 0,0-1 1,1 1-1,0 0 1,0 1-1,0 1 1,2 0 9,-1-3 0,1 4 0,1 2 0,0 0 0,-1-2 0,1-4 0,-2-6 0,0-9 0,1 14 0,-2-12 0,0-3 0,1 4 0,4 11 0,2 3 0,0-2 0,-3-8 0,-3-10 0,-1-7 0,2 10 0,1 8 0,2 12 0,1 5 0,0-4 0,-2-13 0,-1-6 0,-1-9 0,1 10 0,-2-5 0,2 12 0,-1 5 0,1-2 0,-2-8 0,-2-16 0,1 2 0,-1-4 0,1 10 0,2 14 0,-1 0 0,-2-11 0,-2 3 0,-1 1 0,2 0 0,0 12 0,1 3 0,-2-5 0,0 7 0,-2-4 0,-1-1 0,0-3 0,0-1 0,0-3 981,0-12 1,0-2 0,1 1-982,3 8 0,1 0 0,-3-8 0,-3-11 0,0 2 819,5 2 0,2 10 0,1 5 0,-1 4-506,-2 2 0,-2 7 0,1 1 0,-1-1 1,-1-7 505,1-8 0,0-7 0,-1 1 0,2 9-816,0 7 1,2 12 0,0 5-1,-1-1 1,0-7 0,-3-14-4,-3-1 0,-1-11 0,0 3 0,5 24 0,1 3 0,-2-12 0,-4-21 0,-2-8 0,1 0 0,0-2 0,0 33 0,-2-15 0,-2 2 0,1-24 0,-1 3 0,-4 24 0,-3 12 0,1-10 0,1-17 0,-1-2 0,-1 10 0,0 8 0,3-8 0,2-9 0,2-3 0,0 11 0,1-3 0,0-22 0,0 0 0,2 29 0,0-3 0,-5-11 532,6 23-532,0-49 1148,-4-22-1148,3 9 0,-7-18 0,4 7 0,-1-9 0,1 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20.2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24575,'0'70'0,"0"-16"0,0 21 0,0 16 0,0 12 0,0 8 0,0 2 0,0 0 0,0-7 0,0-9-469,0 2 1,0-8 0,0-3 0,0 1 0,0 6 0,0 9 0,0 15 331,0-48 0,0 4 1,0 4-1,0 3 1,0 4-1,0 4 1,0 2-1,0 3 1,0 2-1,0 3 1,0 2-1,0 1 1,0 1-1,0 2 1,0 1-1,0 0 1,0 0-1,0 1 0,0 0 1,0-1-1,0 0 1,0-2-1,0 0 1,0-2 23,0-9 0,0 0 0,0 1 0,0 2 0,0 0 0,0 0 0,0 1 0,0 1 0,0 0 0,0 0 0,0 1 0,0 0 0,0 0 0,0 0 0,0 1 0,0-1 0,0 0 0,0-1 0,0 1 0,0-1 0,0 0 0,0-1 0,0-1 0,0 0 0,0-1 0,0 0 0,0-2 0,0 0 0,0-2-30,0 11 1,0-2-1,0-1 1,0-1-1,0-1 1,0-1-1,0-1 1,0 0-1,0-1 1,0 0-1,0-1 1,0 1-1,0 0 1,0 0 0,0 1-1,0 0 1,0 0-1,0 2 1,0 1-1,0 1 1,0 1-1,0 1 1,0 2 101,1-13 1,-1 3 0,0 3 0,0 1-1,1 2 1,-1 2 0,1 2 0,-1 0 0,0 2-1,1 1 1,-1 0 0,1 0 0,-1 0 0,1 0-1,-1 0 1,1-1 0,0-1 0,-1 0 0,1-3-1,-1 0 1,1-3 0,-1-1 0,1-3 0,-1-2-1,1-3 1,-1-3 0,0-3 0,1-4 0,-1-3-1,0-4 1,1-4 40,-1 45 0,0-11 0,0-9 0,1-6 0,-1-5 0,0 0 0,0 1 0,1 4 0,0 6-185,1 2 1,0 4-1,0 4 1,1 2 0,-1 1-1,1-1 1,0-1-1,0-4 1,-1-4 0,0-6-1,-1-8 185,0 25 0,-1-14 0,-1-4 0,2 2 0,1 11 36,2-17 1,1 7 0,1 5-1,1 3 1,0 1 0,0 0 0,0-3-1,0-4 1,-2-6-37,1 7 0,-1-7 0,0-3 0,-1 0 0,1 4 0,1 6 0,-1-6 0,0 7 0,1 5 0,-1 3 0,1 0 0,0-3 0,-1-6 0,0-7 0,0-10 0,1 12 0,0-11 0,-2-7 0,0-1 0,-4 10 0,-1-4 0,2-8 1096,2-2 0,1-3-1096,-3 16 0,0-1 0,3-28 0,-1 0 0,-2 31 0,-2-6 0,1-20 3276,0 29-3274,0-19 3274,0-14-2752,0 23 2752,0-39 0,0-4-3044,0 11-232,0-17 0,0 8 0,0-26 0,0 0 0,0-4 0,0-2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22.0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0 559 24575,'0'-22'0,"0"-57"0,0 39 0,0-18 0,0 0 0,0 16 0,0-32 0,0 26 0,0-1 0,0 1 0,0 22 0,4 12 0,-4 80 0,2-17 0,0 5 0,-2 16 0,0 2-355,0-8 0,0-2 355,0-14 0,0 5 0,0 39 0,0 17 0,0-11 0,0-25 0,0 0 0,0-1 0,0 10 0,0 0 0,0-9 0,-1 7 0,2-5 0,3 7 0,0-2 0,-3-12 0,0-4 0,12 32 0,-9-92 0,1-4 0,-2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23.6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0 326 24575,'10'-9'0,"-2"0"0,24-67 0,17 34 0,-19-4 0,13 2 0,29 21 0,24 11 0,5 4 0,-13 1 0,7-4 0,1 2-820,-11 2 1,11-1 0,-3 1 0,-16 3 363,-15 1 1,-14 6 1746,0 16-1291,-16 2 683,-11 56-683,-28 12 0,-9 6 0,5-32 0,-5 7 0,-3 2 0,-6 15 0,-3 5 0,1-5 0,4-16 0,0-5 0,-3 1 0,0 0 0,-8 16 0,-3 8 0,0 0 0,3-10 0,9-19 0,4-8 0,0-5 0,-12 17 0,-11 14 0,2-5 0,12-23 0,8-21 0,-27 15 0,52-45 2214,34-26-2214,2-3 0,36-16 0,10-1 0,-34 20 0,3 2-721,10-5 1,8-2 0,-3 7 720,2 6 0,7 6-388,8-1 0,16 0 1,2 1-1,-11 2 388,-16 3 0,-7 2 0,5 0 0,5-3 0,8 0 0,-5 0 0,-13 3 0,-10 4 0,-16 0 0,-18 0 0,-4 0 0,-20 0 0,-9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25.2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24575,'22'0'0,"13"0"0,39 0 0,12 0 0,-32 0 0,3 0-666,11 0 1,8 0-1,-10 0 666,22 0 0,1 0 0,-19 8 0,-2 3 0,-5 9 321,2 10 1,-17 10-322,-72 43 0,-13-23 0,-13 8 0,4-7 0,7-6 0,-3-4 0,-34 24 0,9-12 0,42-35 330,-5 20-330,20-17 0,-2 13 0,38-32 1024,25-7-1024,-6 19 0,4 7 0,-4-6 0,0 5 0,19 32 0,-5 4 0,3 11 0,-26-32 0,-4 3 0,-9 8 0,-7-3 0,-2 3 0,-23 41 0,-21-71 0,-23-10 0,-20 12 0,-2 2 0,14 1 0,-4 4 0,-3 0 0,-3 1 0,-20 7 0,0-3 0,27-13 0,4-4 0,3-2 0,9-6 0,26-9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26.8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24575,'0'39'0,"0"37"0,0-15 0,0-10 0,0 1 0,0 21 0,0 8 0,0 4 0,0-32 0,0 0 0,0 23 0,0-1 0,0 23 0,0-55 0,0 31 0,12-59 0,0 9 0,18-24 0,29-20 0,-10 9 0,4-5 0,9-2 0,32 3 0,1 4 0,-28 2 0,-1 1 0,26-1 0,-3 0 0,4-1 0,-45 0 0,10-51 0,-56 26 0,-14-36 0,0 47 0,-5-11 0,15 19 0,-7 13 0,9 18 0,0 72 0,0-44 0,0 54 0,0-57 0,0 3 0,0 17 0,0 10 0,0-23 0,0 6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28.5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24575,'0'53'0,"0"-1"0,0 6 0,0 0 0,0-4 0,0-3 0,0 20 0,3-23 0,56-91 0,8-9 0,-23 15 0,7-1 0,12 7 0,8 2 0,-8 6 0,28-6 0,-2-2 0,12 20 0,-30 39 0,5 22 0,-3 6 0,-11-11 0,-7-13 0,-3 3 0,10 11 0,12 12 0,-8 2 0,-25-10 0,-36 18 0,-47-16 0,-11-2 0,7 9 0,-12-20 0,0-10 0,16-17 0,-10-5 0,19-2 0,-6-5 0,16 0 0,1-4 0,5-1 0,-2-7 0,18-3 0,-3-2 0,4-12 0,0 17 0,0-6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29.4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1 320 24575,'35'0'0,"22"0"0,19-13 0,29-10 0,5-3 0,-17 7 0,-8 5 0,1 0 0,-13-1 0,13-5 0,4-1 0,-6-1 0,-15 3 0,6-5 0,-15 2 0,6-5 0,15-10 0,-78 33 0,-6 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30.7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719 0 24575,'-48'77'0,"0"0"0,3 1 0,-3 7 0,5-5 0,-5 10 0,0 1 0,7-13 0,4-6 0,1 5 0,6-2 0,-6 19 0,-2 10 0,2-1 0,6-12 0,10-22 0,10-17 0,3-3-553,-9 42 1,-3 15-1,7-28 553,12-36 537,0-6-537,0-13 275,4-1-275,12-17 0,1-1 0,49-4 846,-36 0-846,36-5 0,-20-20 0,-7 9 0,16-26 0,-17-1 0,-5-25 0,-12-12 0,-15 25 0,-16 14 0,-5 31 0,-39-9 0,-29 6 0,1-3 0,-3 11 0,30 5 0,25 0 0,-2 0 0,23 4 0,5 0 0,4 1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51.4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528 1 24575,'-39'18'0,"13"-4"0,-35 34 0,10 1 0,-7 3 0,20-15 0,3-1 0,5 5 0,-3-1 0,2 0 0,11-5 0,-19 22 0,28-36 0,-1-2 0,7 9 0,0-16 0,-4 25 0,4-15 0,-1 8 0,2-6 0,0 14 0,3-14 0,-4 23 0,5-15 0,0 8 0,0 1 0,0-6 0,0 4 0,9-4 0,-2-3 0,7-8 0,-4-5 0,33 4 0,7-10 0,7 4 0,16-17 0,-47-5 0,15 0 0,-22 0 0,0-8 0,-3 7 0,11-11 0,-12 7 0,7-7 0,0 3 0,-8-4 0,-1 1 0,-9-1 0,-4-4 0,0-2 0,-4-5 0,-1 9 0,-28-8 0,5 12 0,-22-8 0,15 8 0,1-2 0,5 12 0,9-2 0,2 8 0,9 0 0,-3 0 0,-2 0 0,1 0 0,0 0 0,1 0 0,-1 3 0,0-2 0,5 7 0,4-4 0,1 5 0,2-1 0,-7 5 0,7-4 0,-3 3 0,4-4 0,0 0 0,0-4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32.0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24575,'70'0'0,"15"0"0,-21 0 0,9 0 0,-7 0 0,-13 0 0,0 0 0,45 0 0,-5 0 0,-26 0 0,-45 4 0,9 6 0,-90 53 0,12-3 0,-3 4 0,2-11 0,-1 3 0,4 3 0,-1 7 0,5-4 0,4-1 0,3-1-642,-3 10 0,2 1 642,8-11 0,3 6 0,8 3 0,1 13 0,1 0 0,2-11 0,-3 0 0,1 0 0,-1 22 0,0 11 0,3-24 0,2-26 0,9-27 0,-4-13 0,5-6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32.9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24575,'68'0'0,"6"0"0,18 0 0,-19 0 0,12 0 0,-12 0 0,16 0 0,14 0 0,-25 0 0,-75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35.1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417 1106 24575,'-4'-79'0,"0"-19"0,4 12 0,0 26 0,0-6 0,-1-30 0,9-5 0,14 32 0,8 0 0,-3 2 0,-9-22 0,5 7 0,24 14 0,5 20 0,-8 36 0,-11 1 0,11 6 0,-18 18 0,0 6 0,-3 46 0,-15-23 0,1 26 0,-19-3 0,-11-14 0,-16 10 0,-11 7 0,-5-5 0,-7 2 0,-6 3 0,-8 6 0,6-7 0,2-3 0,3-4 0,-8 8 0,7-7 0,9-11 0,28-17 0,3 29 0,5 6 0,8 2 0,5-8 0,2 1 0,4 3 0,45 8 0,12-25 0,14 1 0,-14-39 0,-3-12 0,-4-24 0,32-4 0,-44-23 0,-12 13 0,0-19 0,-18-4 0,2-36 0,-10 32 0,0-19 0,0 57 0,0-14 0,0-2 0,-9-18 0,-7-6 0,-9 19 0,-2 0 0,6-17 0,-3 6 0,-28 8 0,38 32 0,-2-77 0,10 12 0,-1 24 0,4 0 0,14-21 0,14 16 0,16 15 0,-13 8 0,-3 24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03:43.0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03:45.1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0 215 24575,'100'0'0,"-36"0"0,21 0 0,16 0 0,10 0 0,3 0 0,-1 0 0,-9 0 0,-14 0-820,15 0 1,-13 0 0,1 0 0,15 0 491,-29 0 0,8 0 0,7 0 1,5 0-1,2 0 0,1 0 1,-2 0-1,-3 0 0,-5 0 1,-9 0-220,9 0 1,-8 0 0,-4 0 0,-1 0 0,4 0 0,9 0 505,-12 1 0,5-1 0,3 1 0,4 0 1,1 0-1,1 0 0,1 0 0,0 0 0,-1 1 1,-3-1 40,9 0 0,-1 0 0,0 0 0,0 0 0,0 0 0,0 1 0,0-1 0,0 0 0,-1 0 0,2 1 0,1-1 0,2 0 0,-1 1 0,0-1 0,-3 0 0,-3 0 0,-4 1 0,-5-1-134,25 1 0,-6 0 1,-5 0-1,-8-1 0,-8 1 134,-3-2 0,-9 0 0,2 0-257,23 0 0,4 0 1,-2 0 256,-7 0 0,-1 0 0,3 0 819,-13 0 0,4 0 0,-1 0 0,-5 0-701,4 0 0,-4 0 0,-3 0-118,17 0 0,-1 0 0,-23 0 0,3 0 0,8 0 0,-3-3 0,9-2 0,3 0 0,-2 0 0,-10 1 0,2 2 0,-7 1 0,6-1 0,11-2 0,8-2 0,-1 1 0,-9-1 0,-15 1 0,-6-1 0,-3 1 0,13-1 0,0 0 37,-7 0 1,3 0 0,-3 0-38,10-3 0,-5 2 0,-14 5 0,-1 2 1638,5-4 0,11 0-1611,-6 0 1,12 1 0,8-1 0,2 1 0,-2 1-28,6 1 0,1 0 0,2 1 0,0-1 0,-1 0 279,-5-1 0,-3-2 1,2 0-1,3 1 1,5 1-280,-12 1 0,8 0 0,6 1 0,0 0 0,-2 1 0,-6-1 0,-10 1 0,-15-1-1187,24 0 1,-5 0 1186,-6 0 0,14 0 0,5 0 0,-5 0 0,-14 0 0,20 0 0,-14 0-36,-21 0 0,2 0 36,0 0 0,5 0 0,-2 0 0,10 0 0,8 0 0,-19-2 0,13 0 0,8-1 0,1 0 0,-6 0 0,-10 1 0,7 0 0,-11 1 0,12 0-481,-5-1 1,14-1 0,6 0 0,-3 0 0,-9 1 0,-20 0 480,-3 2 0,-7 0 522,8 0 0,7 0 0,-8 0-522,-8 0 0,-2 0 815,32 0 1,12 0-816,-3 0 0,7 0 0,-8 0 0,-4 0 0,-1 0 0,-2 0 0,5 0 0,-18 0 0,-8 0 3276,8 0-2906,-4 0 1236,-3 0-1606,-38 0 0,-6-3 0,-19-2 0,-20-22 0,11 18 0,-14-13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03:47.4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0 228 24575,'35'0'0,"-7"0"0,5-5 0,21 0 0,30-1 0,17-1 0,7 1 0,-5 0 0,-17 0-1093,7 2 1,-11 0 0,15-1 623,-16 0 1,9-1 0,7-1 0,6 0 0,4-1 0,2 2 0,2 0 323,-20 2 0,6 0 0,4 0 0,3 1 0,1 0 0,1 0 0,-1 0 0,-3 0 0,-3 1 0,-5-1 0,-7 0-350,20 0 0,-9 0 0,-6 0 0,0 0 0,5 0 1,10-1 494,-20 2 0,6-1 0,6 0 0,3-1 0,2 1 0,1 0 0,-1 0 0,-2 0 0,-3 0 0,-5 1 0,-6-1 0,10 1 0,-2 0 0,-4 1 0,-3 0 0,-5-1 0,-6 1 0,-5 1 0,19-1 0,-11 0 0,8 0-378,0-1 1,11 0 0,2 0 0,-6 0 0,-15 0 377,11 2 0,-9 0 0,5 0 0,14 0 0,-23 0 0,16 0 0,8 0 0,2 0 0,-6 0 0,-12 0 1045,10 0 0,-11 1 0,18-2-1045,-24 1 0,12-1 0,11 0 0,6 0 0,2 0 0,-1-1 0,-5 1 0,-9 0 0,-11 1 142,15-1 0,-13 1 0,-3-1 0,8 0-142,-9 0 0,3 0 0,4-1 0,2 0 0,2 1 0,3 0 0,-10 0 0,5 1 0,4-1 0,0 1 0,-1 0 0,-1 1 0,-5-1 0,-6 1-364,11 0 0,-8 1 1,-3 0-1,2 1 1,7-1 363,-2-1 0,6 0 0,3-1 0,2 1 0,-2 1 0,-3 0 0,-5 2 0,8 3 0,-3 1 0,-3 1 0,-6 1 0,-7-2-261,3 1 1,-9-1 0,8 1 260,-5 0 0,7 1 0,4 0 0,0 1 0,-1-1 0,-1 0 0,1 0 0,0-1 0,-4 0 0,-3 0 0,17 3 0,-7-1 0,10-1 0,-7 0 0,12 0 0,2-1 0,-5 0 0,-15-3 74,-14-2 1,-10-2 0,6 0-75,12 1 0,8-1 0,0 1 0,-11-2 0,17-1 0,-9 0 1504,-6 0 1,-7 0-1505,20 0 0,-15-7 0,14-3 0,-12 3 0,-21 4 0,-1-1 0,14-3 0,7-3 0,-16 3 3276,-13 2-700,24-1-967,-22 0-1609,16 2 88,-11 0-88,-22 3 1118,33-7-1118,-45 7 0,34-6 0,5 0 0,-15 4 0,32-5 0,1 0 0,-27 7 0,9-2 0,10 0 0,24 3 0,0 0 0,-35 1 0,-1-2 0,26-1 0,-8 0 0,-27 1 0,-25-4 0,36 5 0,-29 0 0,18 0 0,-26 0 0,-5-7 0,-16 5 0,-4-5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03:50.4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24575,'67'0'0,"0"0"0,6 0 0,17 0 0,-24 0 0,13 0 0,9 0 0,7 0 0,5 0 0,0 0 0,-1 0 0,-6 0-410,-5 0 0,-4 0 1,-1 0-1,1 0 1,2 0-1,5 0 0,6 0 1,8 0 236,-29 0 1,6 0-1,4 0 1,5 0-1,3 0 1,3 0-1,2 0 1,3 0-1,1 0 1,0 0-1,1 0 1,-1 0 0,0 0-1,-3 0 1,-1 0-1,-3 0 1,-3 0-1,-3 0 1,-6 0-126,23 0 0,-6 0 0,-4 0 0,-3 0 0,-2 0 0,0 0 0,-1 0 0,1 0 1,3 0-1,3 0 0,3 0 79,-10 0 1,0 0-1,1 0 1,1 0-1,1 0 1,1 0-1,1 0 1,2 0-1,0 0 1,2 0 0,2 0-1,0 0 1,3 0-1,0 0 1,3 0 163,-20 1 1,3-1 0,3 0 0,2 0 0,1 1-1,2-1 1,2 0 0,0 0 0,1 0 0,1 1-1,0-1 1,0 1 0,0-1 0,0 1 0,-2-1-1,0 1 1,-2 0 0,-1-1 0,-2 1 0,-3 0 0,-1 1-1,-3-1 1,-3 0 54,18 1 0,-4 0 0,-5 1 0,-2 0 0,-2-1 0,-2 1 0,-1 0 0,0 0 0,1 0 0,1 0 0,3 0 0,2 0 0,5 0 0,3-1-58,-14 0 0,5 0 0,2 0 1,4 0-1,2 0 0,2 0 1,2-1-1,1 1 0,1 0 1,1-1-1,0 1 0,-1 0 1,-1 0-1,-1-1 0,-2 1 1,-2 0-1,-2 0 0,-4 0 0,-3 0 1,-4 0-1,-4 1 0,-5-1 58,36 2 0,-7 1 0,-5-1 0,-6 1 0,-4 0 0,-2 0 0,-1-1 0,-1 0 0,1 0 155,12 0 1,-2 0-1,-2-1 1,-1 1 0,-3-2-1,-3 0 1,-2-1-156,8-1 0,-5-1 0,-2-1 0,-2 0 0,1 1 0,-1 1 0,4 1 0,-3-1 0,-9 0 0,-14-2 0,-7-5 0,-9 1 1472,-2 2 0,4 0-1472,34-3 0,3 0 0,-28 3 0,2 0 0,11 2 0,6-1 0,-13 2 0,7 1 0,-17-1 0,-2 2 3276,10 10-2150,-18-3 512,20 7 0,4 3-1438,6-3-200,-16-1 0,0-1 3276,19-6-2838,-8-2-438,-14-5 0,0 0 0,22 0 0,-23-2 0,-1-1 0,15-4 0,-11-2 0,12-2 0,-5 1 0,4 1 0,0 0-564,26-4 1,-4 1 563,-43 5 0,0 2-122,42 0 1,5 1 121,-25-3 0,5 0 0,1 2 0,12 1 0,0 1 0,-13 0 0,1-2 0,-2 1 0,9 1 0,9 1 0,-9 1 0,-13 1 0,-4 0 0,13 0 0,3 0 0,12 0 0,-1 0 0,-25 0 0,9 0 0,2 1 0,20 1 0,7-1 0,-5 1 0,-16-1 0,12 0 0,-1 0-268,-10 1 1,16 1 0,4 0 0,-6 0-1,-18 0 268,-6 0 0,1 1 0,-6 0 0,17 0 0,10 0 0,1 0 0,-5 1 0,-13-2 0,8 1 0,-11-1 0,14 0 0,-13-1 0,15 1 0,7 0 0,2-1 0,-5 1 0,-12-1 0,-17-1 0,5-1 0,-4 0-26,15 0 1,16 0-1,0 0 1,-15 0 25,-4 0 0,-5 0 0,5 0 0,6 0 0,-11 0 0,-15 0 0,-8 0 0,24 0 1029,-62 0-1029,-9 0 238,4 0-238,-5 0 1424,-1 0-1424,-3-7 0,-2 5 0,-3-5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03:55.2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24575,'96'0'0,"1"0"0,-1 0 0,0 0 0,0 0 0,1 0 0,-1 0 0,0 0 0,1 0 0,-1 0 0,0 0 0,0 0 0,1 0 0,-1 0 0,0 0 0,1 0 0,-1 0 0,0 0 0,0 0 0,1 0 0,-1 0 0,0 0 0,1 0 0,-1 0 0,0 0 0,9 0 0,1 0 0,0 0 0,1 0 0,0 0 0,0 0 0,0 0 0,-1 0 0,-1 0 0,-1 0 0,-1 0 0,-1 0 0,-3 0 0,-1 0 0,-2 0 0,-3 0 0,-2 0 0,-3 0 0,-4 0 0,-3 0-365,32 0 1,-7 0 0,-6 0 0,-4 0 0,-4 0 0,-1 0 0,0 0 0,2 0 0,2 0-1,1 0 1,1 0 0,0 0 0,0 0 0,0 0 0,-1 0 0,-1 0 0,-1 0 0,-1 0 187,0 0 1,-2 0 0,-1 0-1,0 0 1,-1 0 0,1 0-1,1 0 1,3 0 176,1 0 0,5 0 0,4 0 0,0 0 0,-1 0 0,-3 0 0,-7 0 0,-7 0 0,-11 0 744,24 0 0,-17 0 1,11 0-745,-4 0 0,14 0 0,6 0 0,-3 0 0,-11 0 0,-20 0 0,-7 0 0,-7 0 420,20 0 1,7 0 0,-25 0-421,-35 0 0,-7 0 0,-2 0 0,-11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03:59.7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24575,'0'63'0,"0"19"0,0 7 0,0-28 0,0 8 0,0-2 0,0 18 0,0 8 0,0 2 0,0-6 0,0-14 0,0 1 0,0-10 0,0 9-275,0 5 1,0 11 0,0 4 0,0-2 0,0-7 274,0 17 0,0-6 0,0-6 223,-1 3 0,2 6-223,3-17 0,3 15 0,0 4 0,1-3 0,-2-12 0,-1-7 0,0-10 0,2 15-469,0-4 1,2 17 0,2 8 0,0 4 0,0-3 0,-2-10 0,-2-15-548,0 2 0,-3-14 0,2 10 1016,0-3 0,2 12 0,-1 5 0,1-1 0,-1-9 0,-1-14-688,-1 9 1,-1-8 687,4 10 0,3 20-328,-2-32 0,1 16 0,2 12 1,2 10-1,0 4 0,1 2 1,0-2-1,-1-6 0,-1-10 1,-2-14 234,4 16 0,-3-16 1,1 0-1,2 15 27,-4-16 0,2 11 0,0 9 0,1 6 0,1 3 0,-1-2 0,0-3 0,-1-8 0,0-10 0,-3-14 66,5 20 0,-2-18 0,0 5 0,0 6 0,0 7 0,0 0 0,-2-7 0,0-3 0,-1-5 0,0 3 0,0-2 0,1 6 0,-1-5 0,-5-18 0,-5 6 3276,0 8-2815,0-24 848,0-21-1309,0 39 3276,0-45-314,0 31-1313,0-45-1649,0 6 0,0-8 0,0 0 0,0 8 0,0-5 0,0 5 0,0-7 0,-4 42 0,3-26 0,-3 27 0,4-33 0,0-5 0,0 1 0,0 2 0,0-8 0,0 14 0,0 0 0,-10 30 0,-8 21 0,1-5 0,6-13 0,-1 1-330,-5 13 0,-3 7 0,3-10 330,-3 24 0,1-7 0,9-26 0,0 6 0,-4 33 0,1 2 0,3-33 0,1-2 0,1 21 0,3-10 0,-1-30 0,6 20 0,-4-33 0,3 9 0,-4 40 990,5-46-990,0 58 0,0-70 0,0 23 0,0 35 0,0-33 0,0 36 0,0-47 0,0-7 0,0 27 0,0 5 0,2-11 0,1 9 0,0 5 0,1 8 0,1 3 0,3 12 0,1 4 0,0 5 0,0-13 0,0 3 0,0 3 0,0 2 0,-2-7 0,0 4 0,0 1 0,1-3 0,-1-6 0,4 17 0,0-8 0,-1 0 0,-4 3 0,-2-2 0,0-14 0,4 15 0,-5-20 0,-2 13 0,1-12 0,-1 23-377,1-21 1,0 12 0,0-19 376,-2-17-213,0 8 0,0 1 213,0 8 0,0 15 0,0 19 0,0-14 0,0 10 0,0-30 0,0 10 0,0-10 0,0 25 0,0-25 0,0 14 0,0-16 0,0-11 0,1 6 0,2 15 0,-1-11 0,-1 20 551,1 7 1,2-4-552,1-31 452,-4-19-452,9 11 0,-9-14 0,10 53 0,-6-43 0,1 31 0,-2-58 0,0-5 0,-3 1 0,2-1 0,5 24 0,-6-22 0,10 31 0,-11-34 0,7 10 0,-7-13 0,2 0 0,1 28 0,-3-22 0,17 37 0,-15-43 0,11 9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04:02.5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24575,'0'13'0,"0"-3"0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54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1 277 24575,'0'-27'0,"0"1"0,4-9 0,7-7 0,-1 7 0,4-5 0,-9 29 0,-1-5 0,0 11 0,-3-2 0,3 3 0,-4-4 0,3 4 0,-2-4 0,3 4 0,-1-1 0,-2 18 0,2 15 0,-3 9 0,0 6 0,0-9 0,0 10 0,0 1 0,0 10 0,0-1 0,-4-15 0,3 15 0,-4-14 0,5 11 0,0-19 0,0-4 0,0 9 0,0-7 0,0 13 0,0-24 0,0-6 0,0 0 0,0 1 0,0-8 0,0-2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04:06.8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219 0 24575,'0'26'0,"0"22"0,0 22 0,0 4 0,0 11 0,0-12 0,0 6 0,0 9 0,0 0 0,0 12 0,0 4 0,0-1 0,0-9 0,0-11 0,0-6 0,0-1 0,0 7-222,0 12 0,0 6 1,0 4-1,0-3 1,0-7 221,0-7 0,0-5 0,0-3 0,0 2-446,0 2 1,0 0 0,0 1 0,0 1 445,0 9 0,0 3 0,0-1 0,0-3 0,0-10 0,0-3 0,0 0 0,0 2-35,0 12 0,0 2 0,0 1 0,0-2 35,-2-7 0,1-2 0,-1 1 0,0 2 0,-1-10 0,1 3 0,-2 0 0,1-2 0,0-5 0,-2 21 0,0-7 0,-1-4 0,-1 15 0,0-8 499,1-12 0,1-5-499,2-10 0,-1-3 0,-2-10 0,0 0 0,3 19 0,0-8 0,-3-16 1868,6 11-1868,0-16 163,0-13-163,0 6 0,0-7 0,0 12 0,0 21 0,0 2 0,0-12 0,0-16 0,0-12 0,0-4 0,0-1 0,0 20 0,0-19 0,0 16 0,0-17 0,0-9 0,0 9 0,0 0 0,0-3 0,0 2 0,0 11 0,0-16 0,0 16 0,0-22 0,0 13 0,0-9 0,0 10 0,0 0 0,0-4 0,0 36 0,0-27 0,0 18 0,-9-15 0,7 27 0,-7 29 0,9-14 0,0 5 0,0-42 0,0 0 0,0 40 0,0-30 0,0 11 0,0 3 0,0 26 0,0-1 0,0-9 0,0-2 0,0-21 0,0 23 0,0-25 0,0 32 0,0 4 0,0 4 0,0-30 0,0 0 0,0 27 0,0-8 0,0-27 0,0 0 0,0 31 0,0-23 0,0 32 0,0-6 0,0 0 0,0 4 0,0-2 0,0 2 0,0-34 0,0-3 0,0 14 0,0 4 0,0 22 0,0-1 0,0-24 0,0 4 0,0 0 0,0 10 0,0 0 0,0-12 0,0-7 0,0 0 0,0 19 0,0 16 0,0 2 0,0-15 0,0-4 0,0-6 0,0 16 0,0 3 0,0-6 0,0 9 0,0-18 0,0 12 0,0 4 0,0-2 0,0-12 0,0-5 0,0-8 0,0 11-547,0 1 1,0 15 0,0 6 0,0-2 0,0-11 0,0-19 145,0-12 1,0-4 245,0 33 0,0 15 1,0-9 154,0-10 0,0 4 0,0 6 0,0 16 0,0-1 0,0-13 0,0 0 0,0 0 0,0-4 0,0 13 0,0-2 0,0-20 0,0-23 0,0-3 0,0 19 0,1 9 0,-2-10 0,-5 26 0,4-25 0,0 17 0,1 1 0,-1-17 0,-2-20 0,0 0 0,1 38 0,1 14 0,1-22 0,1-24 0,0-1 0,0 2 0,0 28 0,-2-23 0,0 10 0,0-6 0,1-9 0,0-1 0,-2 12 0,-2 6 0,1-12 0,2 13 0,-1-25 0,0 3 0,3-4 0,0-2 0,-6 37 1638,5-28 0,0 5-1295,-8 23 0,1-3-343,6-33 0,1-2 290,-5 27 0,0-7-290,6-20 0,0-18 0,0 16 0,-4-18 0,3-1 0,-4 0 0,5 12 0,0-13 0,0 16 0,0-21 0,0-6 0,0 12 0,0-17 0,0 13 0,0-9 0,0-6 0,0 6 0,0-4 0,0-6 0,0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3:51.0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1042 24575,'97'-4'0,"0"0"0,0 0 0,-1 0 0,1 0 0,0 0 0,0 0 0,0 0 0,0 0 0,0 0 0,-1-1 0,1 1 0,0 0 0,0 0 0,0 0 0,0 0 0,-1 0 0,10 1 0,1 2 0,2 0 0,1 1 0,-1 1 0,-2-1 0,-2 0 0,-5-1 0,-4-2 0,-6-1 0,-7-2 0,-8-3 0,-10-3 0,48-25 0,-25-6 0,-17 5-1419,9-4 1419,-17 9 0,3-4 0,2-5 0,-6-1 0,-2-8 154,7 1 0,16-10 0,-12 5-154,-26 14 0,-2 0 78,9-2 0,5-3 1,-7 3-79,-10 5 0,-6 4 0,9-6 0,-15 17 722,-16 11-722,-6 7 0,6-4 0,-11-2 0,7 6 0,-11-3 0,-6 5 0,-7 7 0,1-3 0,6 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3:52.2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24575,'21'0'0,"21"0"0,13 0 0,1 0 0,17 0 0,-34 0 0,4 0 0,4 0 0,-27 0 0,10 4 0,-30 5 0,-15 11 0,-12 25 0,4-14 0,-2 28 0,14-28 0,0 12 0,4 21 0,3 7 0,3 18 0,0-17 0,4-1 0,13 9 0,2-42 0,18 45 0,17-23 0,-21-3 0,5-25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4:00.3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1 479 24575,'54'0'0,"0"0"0,-10-1 0,13 0 0,12 0 0,10-1 0,9 0 0,8 0 0,7-1 0,6 0 0,3 0 0,4 0 0,1 0 0,1-1 0,-2 0 0,-1 1 0,-4-1 0,-4 0 0,-7-1 0,-6 1 0,-9 0 0,-10 0-469,31-4 1,-14 0 0,-10 0 0,-3-1 0,4 1 0,8-1 0,15 1 304,-30 4 0,8 0 0,10 1 0,6 1 0,6 0 0,4 0 1,4 0-1,2 1 0,1-1 0,0 0 0,-2-1 0,-2 1 1,-5-2-1,-4 0 0,-7-1 0,-8 0 0,-8-2 0,-11-1 1,-11-1-1,-12-2-1475,34-26 1,-24-3 1922,3 2 1,-4 1-285,21-12 911,-27 14 0,-11 9-911,-29 21 0,-1-2 0,-9 6 3276,-27-3-2481,8 4 1,-10 0 0,20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4:01.6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24575,'38'0'0,"3"0"0,-4 0 0,21 0 0,8 0 0,-15 0 0,0 0 0,24 0 0,-2 0 0,12 0 0,-48 0 0,-20 0 0,-11 12 0,-2 0 0,-44 46 0,15-23 0,-26 28 0,10-11 0,19-13 0,-20 14 0,30-22 0,-1 1 0,9-18 0,4-3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4:05.5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1 242 24575,'60'-3'0,"-1"1"0,23-2 0,-18 4 0,4 0 0,5 0 0,2 0 0,6 0 0,7 0 0,6 3 0,9 2 0,-7-1 0,-2-1 0,-4 2 0,-13 3 0,1 1 0,-12 3 0,19 17 0,-21-11 0,1-2 0,29 7 0,-13-9 0,-11-14 0,-29 0 0,26 0 0,6 0 0,-7 0 0,26 1 0,4-2 0,-8-5 0,-14 0 0,13-3 0,-14-2 0,5-14-239,-16 6 1,0-1 238,6-8 0,-14 2 0,4 0 0,4-2 0,21-12 0,-31 13 0,-2 1 0,17-9 0,-44 19 0,5-1 0,-20 8 477,-11 5-477,-17 0 0,2 4 0,-3 0 0,12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4:06.7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24575,'38'0'0,"42"0"0,-26 0 0,18 0 0,-37 0 0,3 0 0,-9 0 0,23 0 0,-26 0 0,27 0 0,-33 0 0,14 0 0,-17 0 0,-7 0 0,3 3 0,-9 2 0,-4 16 0,-9-4 0,-2 11 0,-42 20 0,25-22 0,-41 38 0,49-39 0,-15 7 0,16-2 0,7-20 0,0 11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4:08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1 206 24575,'38'-4'0,"23"2"0,5 0 0,6 2 0,-4 0 0,-1 0 0,-8 0 0,1 0 0,1 0 0,1 0 0,19-10 0,5-6 0,-33 3 0,-2 0 0,27-2 0,-5-1 0,-4-12 0,-40 25 0,10-10 0,-6 7 0,-3-4 0,47-15 0,-53 15 0,37-9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4:09.3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24575,'75'0'0,"-13"0"0,14 0 0,-15 0 0,-2 0 0,-8 0 0,47 0 0,-57 0 0,-26 3 0,-52 71 0,-21 15 0,28-44 0,-9 9 0,-1 0 0,1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6:11.4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8762 0 24575,'0'98'0,"-23"-18"0,-15 14 0,-11-1 0,1-16 0,-7-1 0,-11 0 0,-18 3-253,29-36 1,-8 2 0,-6 1 0,-6 2 0,-4-1 0,-5 1 0,-3 0 0,-2-1 0,-1-1 0,-1-1 0,1-1 0,2-3 0,1-2 73,-1-1 0,-1-2 0,-1-1 0,-1-2 0,0-2 1,-2 0-1,0-1 0,0-1 0,-1-1 0,0 1 1,0 0-1,0-1 0,1 2-56,3-2 1,-1 1 0,-1 0 0,0 1 0,-1-1 0,0 0 0,0-1 0,1 0 0,0-1 0,1-2 0,1 0 0,2-3 0,1-1 0,2-1 41,-12 0 1,0-2 0,1-2 0,2-1 0,1-2-1,2-1 1,1-1 0,4-2 0,1 0 0,4-2 192,-21 1 0,2-3 0,4-2 0,4-2 0,7 0 0,7 0 646,-11 0 0,12-1 1,-11-1-647,6 1 0,-14 0 0,-5 0 0,2 0 0,9 0 0,16 0 0,-7 0 0,7 0 0,-12 1 0,-7 2 0,9 1 0,11 3 0,5 1 0,9 1 0,-8 0 0,-20 2 0,-19 0 0,-1 0 0,16-1 0,12 1 0,2-1 503,1-2 0,-12-1 0,2 1 1,14-2-504,10 1 0,11-2 0,-22-4 0,-1 2 0,3 0 0,9-3 1638,1 0 0,5 0 1638,24 0-2979,-29 0-297,52 0 0,-7 0 0,-7 0 0,-4 0 0,-32 6 0,11 1 0,-18 0 0,-15 9 0,23-13 0,-5 8 0,44-11 0,20 0 0,14-8 0,-4-7 0,10-14 0,-10 3 0,4-10 0,-4 15 0,13-30 0,9 5 0,7 2 0,-8 15 0,-12 25 0,-11 4 0,-5 3 0,-9 7 0,-2 4 0,-35 49 0,25-32 0,-31 46 0,19-37 0,5-5 0,-2-1 0,21-25 0,1 3 0,4-3 0,0 15 0,0-11 0,0 11 0,0-8 0,0 4 0,0-1 0,13 35 0,-10-23 0,15 29 0,-17-21 0,4-10 0,-1 4 0,1-9 0,7-8 0,-2-5 0,10-14 0,-9-7 0,11-1 0,-11-3 0,8 0 0,3-8 0,-6 5 0,5 0 0,-12 10 0,-5 6 0,0-3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0F5B-C10B-E44B-AFDF-EBE690BE5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B0E0B-9A91-3F4D-8B19-9057F1DC4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9CC5-7E40-534E-AEBC-12F99427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27.09.2021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74EC-62C5-0E4D-891F-18E018D1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3F7C-9B1B-1044-A4BF-B98174B9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9785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160D-1528-D74D-B448-105507AA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52E05-E5E1-BB44-BDA2-21D52F871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5BFA-8377-CC4F-80DD-DB1DF103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27.09.2021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3376-669F-9745-849E-C792968E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E37F8-B6B5-3840-80EE-326EC5F0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0657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E8FB7-59D0-9E49-9FD5-D50D8DA9E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2C71E-75A2-9F4D-95E7-0E87C60F5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5935C-5EC6-844E-B5BA-2456112A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27.09.2021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AC4C7-C852-804C-B910-91FD9D46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5E77-3B30-B648-9F9D-AFFCE395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0956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60BC-802D-1647-9017-F6F80B50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11655-EF3C-604A-A352-A306E036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57EA6-5130-604D-8E7A-566C76E3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27.09.2021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C8A7-DD01-F041-BEF9-8920FB9F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3DF9D-AB7F-5349-A2A2-72072B1D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4965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0D80-E2C9-6C4F-B5E4-AEEAD88D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EC3A2-D237-0944-AE58-E30A6D8D3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E18A-A02F-AE44-96A5-F6600786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27.09.2021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641C-1EF8-AB48-9991-27753F5E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EBEA8-D99B-F04B-BFCD-1C5B0425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2845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7031-5808-0640-B7AE-4A8B51E2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47D6-B4A0-794B-B29C-B8A484914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C0374-ACBE-324F-AEB6-DF568143C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8A521-83F3-214C-867F-462CA0D1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27.09.2021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16CEC-49AF-234F-803D-46CF6D1D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831E7-27BF-4B41-BEB8-94FE7A8B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9351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7308-1D39-F547-ADFF-17E1EC51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0C31E-CDE4-1345-AC1B-7F38366E7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9F2C4-5085-2E48-BA52-0BDD50453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C3C2D-1049-554D-A6AD-7AEC99280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F9507-CDE6-0344-9483-2E4ABD664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A9FDC-C04F-ED4C-9F34-38640ACD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27.09.2021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01A37-B10A-584D-96BB-2BF3602A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CC403-1585-B64B-904A-D80C94D5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857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2918-203C-8242-9E7D-FC2F6758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B1189-B384-0F41-A8FB-ED145944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27.09.2021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30CCE-55F8-7243-A843-51A37D85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1ADA5-3D1F-FE49-A85C-22917B18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9220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5426C-E028-E046-B6E4-D9CC3533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27.09.2021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52519-9078-8B48-B2A6-7574E7FD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82AA1-79EE-2F47-B07B-A77313BF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3906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B1AD-E33C-5B43-8E27-B6D3656A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3356-3BBD-784F-BAA2-361500EDB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EA8F3-C2B5-7649-8240-1C409B1D1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7970A-4609-CE43-B8AA-7DF394FC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27.09.2021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96150-6321-E04D-8C53-9267805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932C0-5FA8-C84A-967C-3BDE8EE5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2802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CCD8-9801-834E-A574-2365AF95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C212E-11A3-DB4B-9687-CD60C7CAE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74331-044B-464A-860E-D49DD4708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AABCD-BA92-4646-AFFB-FE585451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27.09.2021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F2361-B249-EE46-AEF6-1BBD4D3C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5106C-2AE1-124D-9981-67492C35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5196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1C041-0A86-324C-AA18-F1D2E484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C4D7E-7966-5B4C-9AFD-8A8FA0C7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F928-61D9-CF4C-BF81-CB966ECC2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C238-E980-9542-B239-6B8498671457}" type="datetimeFigureOut">
              <a:rPr lang="en-TR" smtClean="0"/>
              <a:t>27.09.2021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CE278-DA49-8449-A9A3-D612A1180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CFF7A-745E-E446-8136-72D8B9027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5281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customXml" Target="../ink/ink57.xml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customXml" Target="../ink/ink56.xml"/><Relationship Id="rId4" Type="http://schemas.openxmlformats.org/officeDocument/2006/relationships/customXml" Target="../ink/ink53.xml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13" Type="http://schemas.openxmlformats.org/officeDocument/2006/relationships/image" Target="../media/image35.png"/><Relationship Id="rId18" Type="http://schemas.openxmlformats.org/officeDocument/2006/relationships/customXml" Target="../ink/ink66.xm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customXml" Target="../ink/ink63.xml"/><Relationship Id="rId17" Type="http://schemas.openxmlformats.org/officeDocument/2006/relationships/image" Target="../media/image37.png"/><Relationship Id="rId2" Type="http://schemas.openxmlformats.org/officeDocument/2006/relationships/customXml" Target="../ink/ink58.xml"/><Relationship Id="rId16" Type="http://schemas.openxmlformats.org/officeDocument/2006/relationships/customXml" Target="../ink/ink65.xml"/><Relationship Id="rId20" Type="http://schemas.openxmlformats.org/officeDocument/2006/relationships/customXml" Target="../ink/ink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customXml" Target="../ink/ink62.xml"/><Relationship Id="rId19" Type="http://schemas.openxmlformats.org/officeDocument/2006/relationships/image" Target="../media/image38.png"/><Relationship Id="rId4" Type="http://schemas.openxmlformats.org/officeDocument/2006/relationships/customXml" Target="../ink/ink59.xml"/><Relationship Id="rId9" Type="http://schemas.openxmlformats.org/officeDocument/2006/relationships/image" Target="../media/image33.png"/><Relationship Id="rId14" Type="http://schemas.openxmlformats.org/officeDocument/2006/relationships/customXml" Target="../ink/ink64.xml"/><Relationship Id="rId22" Type="http://schemas.openxmlformats.org/officeDocument/2006/relationships/customXml" Target="../ink/ink68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4.xm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9" Type="http://schemas.openxmlformats.org/officeDocument/2006/relationships/customXml" Target="../ink/ink87.xml"/><Relationship Id="rId21" Type="http://schemas.openxmlformats.org/officeDocument/2006/relationships/customXml" Target="../ink/ink78.xml"/><Relationship Id="rId34" Type="http://schemas.openxmlformats.org/officeDocument/2006/relationships/image" Target="../media/image57.png"/><Relationship Id="rId42" Type="http://schemas.openxmlformats.org/officeDocument/2006/relationships/image" Target="../media/image61.png"/><Relationship Id="rId7" Type="http://schemas.openxmlformats.org/officeDocument/2006/relationships/customXml" Target="../ink/ink71.xml"/><Relationship Id="rId2" Type="http://schemas.openxmlformats.org/officeDocument/2006/relationships/image" Target="../media/image41.png"/><Relationship Id="rId16" Type="http://schemas.openxmlformats.org/officeDocument/2006/relationships/image" Target="../media/image48.png"/><Relationship Id="rId29" Type="http://schemas.openxmlformats.org/officeDocument/2006/relationships/customXml" Target="../ink/ink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customXml" Target="../ink/ink73.xml"/><Relationship Id="rId24" Type="http://schemas.openxmlformats.org/officeDocument/2006/relationships/image" Target="../media/image52.png"/><Relationship Id="rId32" Type="http://schemas.openxmlformats.org/officeDocument/2006/relationships/image" Target="../media/image56.png"/><Relationship Id="rId37" Type="http://schemas.openxmlformats.org/officeDocument/2006/relationships/customXml" Target="../ink/ink86.xml"/><Relationship Id="rId40" Type="http://schemas.openxmlformats.org/officeDocument/2006/relationships/image" Target="../media/image60.png"/><Relationship Id="rId45" Type="http://schemas.openxmlformats.org/officeDocument/2006/relationships/image" Target="../media/image62.png"/><Relationship Id="rId5" Type="http://schemas.openxmlformats.org/officeDocument/2006/relationships/customXml" Target="../ink/ink70.xml"/><Relationship Id="rId15" Type="http://schemas.openxmlformats.org/officeDocument/2006/relationships/customXml" Target="../ink/ink75.xml"/><Relationship Id="rId23" Type="http://schemas.openxmlformats.org/officeDocument/2006/relationships/customXml" Target="../ink/ink79.xml"/><Relationship Id="rId28" Type="http://schemas.openxmlformats.org/officeDocument/2006/relationships/image" Target="../media/image54.png"/><Relationship Id="rId36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customXml" Target="../ink/ink77.xml"/><Relationship Id="rId31" Type="http://schemas.openxmlformats.org/officeDocument/2006/relationships/customXml" Target="../ink/ink83.xml"/><Relationship Id="rId44" Type="http://schemas.openxmlformats.org/officeDocument/2006/relationships/customXml" Target="../ink/ink90.xml"/><Relationship Id="rId4" Type="http://schemas.openxmlformats.org/officeDocument/2006/relationships/image" Target="../media/image42.png"/><Relationship Id="rId9" Type="http://schemas.openxmlformats.org/officeDocument/2006/relationships/customXml" Target="../ink/ink72.xml"/><Relationship Id="rId14" Type="http://schemas.openxmlformats.org/officeDocument/2006/relationships/image" Target="../media/image47.png"/><Relationship Id="rId22" Type="http://schemas.openxmlformats.org/officeDocument/2006/relationships/image" Target="../media/image51.png"/><Relationship Id="rId27" Type="http://schemas.openxmlformats.org/officeDocument/2006/relationships/customXml" Target="../ink/ink81.xml"/><Relationship Id="rId30" Type="http://schemas.openxmlformats.org/officeDocument/2006/relationships/image" Target="../media/image55.png"/><Relationship Id="rId35" Type="http://schemas.openxmlformats.org/officeDocument/2006/relationships/customXml" Target="../ink/ink85.xml"/><Relationship Id="rId43" Type="http://schemas.openxmlformats.org/officeDocument/2006/relationships/customXml" Target="../ink/ink89.xml"/><Relationship Id="rId8" Type="http://schemas.openxmlformats.org/officeDocument/2006/relationships/image" Target="../media/image44.png"/><Relationship Id="rId3" Type="http://schemas.openxmlformats.org/officeDocument/2006/relationships/customXml" Target="../ink/ink69.xml"/><Relationship Id="rId12" Type="http://schemas.openxmlformats.org/officeDocument/2006/relationships/image" Target="../media/image46.png"/><Relationship Id="rId17" Type="http://schemas.openxmlformats.org/officeDocument/2006/relationships/customXml" Target="../ink/ink76.xml"/><Relationship Id="rId25" Type="http://schemas.openxmlformats.org/officeDocument/2006/relationships/customXml" Target="../ink/ink80.xml"/><Relationship Id="rId33" Type="http://schemas.openxmlformats.org/officeDocument/2006/relationships/customXml" Target="../ink/ink84.xml"/><Relationship Id="rId38" Type="http://schemas.openxmlformats.org/officeDocument/2006/relationships/image" Target="../media/image59.png"/><Relationship Id="rId20" Type="http://schemas.openxmlformats.org/officeDocument/2006/relationships/image" Target="../media/image50.png"/><Relationship Id="rId41" Type="http://schemas.openxmlformats.org/officeDocument/2006/relationships/customXml" Target="../ink/ink8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4.xml"/><Relationship Id="rId13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12" Type="http://schemas.openxmlformats.org/officeDocument/2006/relationships/customXml" Target="../ink/ink96.xml"/><Relationship Id="rId17" Type="http://schemas.openxmlformats.org/officeDocument/2006/relationships/image" Target="../media/image70.png"/><Relationship Id="rId2" Type="http://schemas.openxmlformats.org/officeDocument/2006/relationships/customXml" Target="../ink/ink91.xml"/><Relationship Id="rId16" Type="http://schemas.openxmlformats.org/officeDocument/2006/relationships/customXml" Target="../ink/ink9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11" Type="http://schemas.openxmlformats.org/officeDocument/2006/relationships/image" Target="../media/image67.png"/><Relationship Id="rId5" Type="http://schemas.openxmlformats.org/officeDocument/2006/relationships/image" Target="../media/image64.png"/><Relationship Id="rId15" Type="http://schemas.openxmlformats.org/officeDocument/2006/relationships/image" Target="../media/image69.png"/><Relationship Id="rId10" Type="http://schemas.openxmlformats.org/officeDocument/2006/relationships/customXml" Target="../ink/ink95.xml"/><Relationship Id="rId4" Type="http://schemas.openxmlformats.org/officeDocument/2006/relationships/customXml" Target="../ink/ink92.xml"/><Relationship Id="rId9" Type="http://schemas.openxmlformats.org/officeDocument/2006/relationships/image" Target="../media/image66.png"/><Relationship Id="rId14" Type="http://schemas.openxmlformats.org/officeDocument/2006/relationships/customXml" Target="../ink/ink9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2.xml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customXml" Target="../ink/ink9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.xml"/><Relationship Id="rId11" Type="http://schemas.openxmlformats.org/officeDocument/2006/relationships/image" Target="../media/image75.png"/><Relationship Id="rId5" Type="http://schemas.openxmlformats.org/officeDocument/2006/relationships/image" Target="../media/image72.png"/><Relationship Id="rId10" Type="http://schemas.openxmlformats.org/officeDocument/2006/relationships/customXml" Target="../ink/ink103.xml"/><Relationship Id="rId4" Type="http://schemas.openxmlformats.org/officeDocument/2006/relationships/customXml" Target="../ink/ink100.xml"/><Relationship Id="rId9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7.xml"/><Relationship Id="rId3" Type="http://schemas.openxmlformats.org/officeDocument/2006/relationships/image" Target="../media/image77.png"/><Relationship Id="rId7" Type="http://schemas.openxmlformats.org/officeDocument/2006/relationships/image" Target="../media/image79.png"/><Relationship Id="rId2" Type="http://schemas.openxmlformats.org/officeDocument/2006/relationships/customXml" Target="../ink/ink1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6.xml"/><Relationship Id="rId5" Type="http://schemas.openxmlformats.org/officeDocument/2006/relationships/image" Target="../media/image78.png"/><Relationship Id="rId4" Type="http://schemas.openxmlformats.org/officeDocument/2006/relationships/customXml" Target="../ink/ink105.xml"/><Relationship Id="rId9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9.png"/><Relationship Id="rId21" Type="http://schemas.openxmlformats.org/officeDocument/2006/relationships/image" Target="../media/image90.png"/><Relationship Id="rId42" Type="http://schemas.openxmlformats.org/officeDocument/2006/relationships/customXml" Target="../ink/ink128.xml"/><Relationship Id="rId63" Type="http://schemas.openxmlformats.org/officeDocument/2006/relationships/image" Target="../media/image112.png"/><Relationship Id="rId84" Type="http://schemas.openxmlformats.org/officeDocument/2006/relationships/customXml" Target="../ink/ink149.xml"/><Relationship Id="rId138" Type="http://schemas.openxmlformats.org/officeDocument/2006/relationships/customXml" Target="../ink/ink176.xml"/><Relationship Id="rId159" Type="http://schemas.openxmlformats.org/officeDocument/2006/relationships/image" Target="../media/image160.png"/><Relationship Id="rId170" Type="http://schemas.openxmlformats.org/officeDocument/2006/relationships/customXml" Target="../ink/ink192.xml"/><Relationship Id="rId107" Type="http://schemas.openxmlformats.org/officeDocument/2006/relationships/image" Target="../media/image134.png"/><Relationship Id="rId11" Type="http://schemas.openxmlformats.org/officeDocument/2006/relationships/image" Target="../media/image85.png"/><Relationship Id="rId32" Type="http://schemas.openxmlformats.org/officeDocument/2006/relationships/customXml" Target="../ink/ink123.xml"/><Relationship Id="rId53" Type="http://schemas.openxmlformats.org/officeDocument/2006/relationships/image" Target="../media/image106.png"/><Relationship Id="rId74" Type="http://schemas.openxmlformats.org/officeDocument/2006/relationships/customXml" Target="../ink/ink144.xml"/><Relationship Id="rId128" Type="http://schemas.openxmlformats.org/officeDocument/2006/relationships/customXml" Target="../ink/ink171.xml"/><Relationship Id="rId149" Type="http://schemas.openxmlformats.org/officeDocument/2006/relationships/image" Target="../media/image155.png"/><Relationship Id="rId5" Type="http://schemas.openxmlformats.org/officeDocument/2006/relationships/image" Target="../media/image82.png"/><Relationship Id="rId95" Type="http://schemas.openxmlformats.org/officeDocument/2006/relationships/image" Target="../media/image128.png"/><Relationship Id="rId160" Type="http://schemas.openxmlformats.org/officeDocument/2006/relationships/customXml" Target="../ink/ink187.xml"/><Relationship Id="rId22" Type="http://schemas.openxmlformats.org/officeDocument/2006/relationships/customXml" Target="../ink/ink118.xml"/><Relationship Id="rId43" Type="http://schemas.openxmlformats.org/officeDocument/2006/relationships/image" Target="../media/image101.png"/><Relationship Id="rId64" Type="http://schemas.openxmlformats.org/officeDocument/2006/relationships/customXml" Target="../ink/ink139.xml"/><Relationship Id="rId118" Type="http://schemas.openxmlformats.org/officeDocument/2006/relationships/customXml" Target="../ink/ink166.xml"/><Relationship Id="rId139" Type="http://schemas.openxmlformats.org/officeDocument/2006/relationships/image" Target="../media/image150.png"/><Relationship Id="rId85" Type="http://schemas.openxmlformats.org/officeDocument/2006/relationships/image" Target="../media/image123.png"/><Relationship Id="rId150" Type="http://schemas.openxmlformats.org/officeDocument/2006/relationships/customXml" Target="../ink/ink182.xml"/><Relationship Id="rId171" Type="http://schemas.openxmlformats.org/officeDocument/2006/relationships/image" Target="../media/image166.png"/><Relationship Id="rId12" Type="http://schemas.openxmlformats.org/officeDocument/2006/relationships/customXml" Target="../ink/ink113.xml"/><Relationship Id="rId33" Type="http://schemas.openxmlformats.org/officeDocument/2006/relationships/image" Target="../media/image96.png"/><Relationship Id="rId108" Type="http://schemas.openxmlformats.org/officeDocument/2006/relationships/customXml" Target="../ink/ink161.xml"/><Relationship Id="rId129" Type="http://schemas.openxmlformats.org/officeDocument/2006/relationships/image" Target="../media/image145.png"/><Relationship Id="rId54" Type="http://schemas.openxmlformats.org/officeDocument/2006/relationships/customXml" Target="../ink/ink134.xml"/><Relationship Id="rId75" Type="http://schemas.openxmlformats.org/officeDocument/2006/relationships/image" Target="../media/image118.png"/><Relationship Id="rId96" Type="http://schemas.openxmlformats.org/officeDocument/2006/relationships/customXml" Target="../ink/ink155.xml"/><Relationship Id="rId140" Type="http://schemas.openxmlformats.org/officeDocument/2006/relationships/customXml" Target="../ink/ink177.xml"/><Relationship Id="rId161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0.xml"/><Relationship Id="rId23" Type="http://schemas.openxmlformats.org/officeDocument/2006/relationships/image" Target="../media/image91.png"/><Relationship Id="rId28" Type="http://schemas.openxmlformats.org/officeDocument/2006/relationships/customXml" Target="../ink/ink121.xml"/><Relationship Id="rId49" Type="http://schemas.openxmlformats.org/officeDocument/2006/relationships/image" Target="../media/image104.png"/><Relationship Id="rId114" Type="http://schemas.openxmlformats.org/officeDocument/2006/relationships/customXml" Target="../ink/ink164.xml"/><Relationship Id="rId119" Type="http://schemas.openxmlformats.org/officeDocument/2006/relationships/image" Target="../media/image140.png"/><Relationship Id="rId44" Type="http://schemas.openxmlformats.org/officeDocument/2006/relationships/customXml" Target="../ink/ink129.xml"/><Relationship Id="rId60" Type="http://schemas.openxmlformats.org/officeDocument/2006/relationships/customXml" Target="../ink/ink137.xml"/><Relationship Id="rId65" Type="http://schemas.openxmlformats.org/officeDocument/2006/relationships/image" Target="../media/image113.png"/><Relationship Id="rId81" Type="http://schemas.openxmlformats.org/officeDocument/2006/relationships/image" Target="../media/image121.png"/><Relationship Id="rId86" Type="http://schemas.openxmlformats.org/officeDocument/2006/relationships/customXml" Target="../ink/ink150.xml"/><Relationship Id="rId130" Type="http://schemas.openxmlformats.org/officeDocument/2006/relationships/customXml" Target="../ink/ink172.xml"/><Relationship Id="rId135" Type="http://schemas.openxmlformats.org/officeDocument/2006/relationships/image" Target="../media/image148.png"/><Relationship Id="rId151" Type="http://schemas.openxmlformats.org/officeDocument/2006/relationships/image" Target="../media/image156.png"/><Relationship Id="rId156" Type="http://schemas.openxmlformats.org/officeDocument/2006/relationships/customXml" Target="../ink/ink185.xml"/><Relationship Id="rId172" Type="http://schemas.openxmlformats.org/officeDocument/2006/relationships/customXml" Target="../ink/ink193.xml"/><Relationship Id="rId13" Type="http://schemas.openxmlformats.org/officeDocument/2006/relationships/image" Target="../media/image86.png"/><Relationship Id="rId18" Type="http://schemas.openxmlformats.org/officeDocument/2006/relationships/customXml" Target="../ink/ink116.xml"/><Relationship Id="rId39" Type="http://schemas.openxmlformats.org/officeDocument/2006/relationships/image" Target="../media/image99.png"/><Relationship Id="rId109" Type="http://schemas.openxmlformats.org/officeDocument/2006/relationships/image" Target="../media/image135.png"/><Relationship Id="rId34" Type="http://schemas.openxmlformats.org/officeDocument/2006/relationships/customXml" Target="../ink/ink124.xml"/><Relationship Id="rId50" Type="http://schemas.openxmlformats.org/officeDocument/2006/relationships/customXml" Target="../ink/ink132.xml"/><Relationship Id="rId55" Type="http://schemas.openxmlformats.org/officeDocument/2006/relationships/image" Target="../media/image107.png"/><Relationship Id="rId76" Type="http://schemas.openxmlformats.org/officeDocument/2006/relationships/customXml" Target="../ink/ink145.xml"/><Relationship Id="rId97" Type="http://schemas.openxmlformats.org/officeDocument/2006/relationships/image" Target="../media/image129.png"/><Relationship Id="rId104" Type="http://schemas.openxmlformats.org/officeDocument/2006/relationships/customXml" Target="../ink/ink159.xml"/><Relationship Id="rId120" Type="http://schemas.openxmlformats.org/officeDocument/2006/relationships/customXml" Target="../ink/ink167.xml"/><Relationship Id="rId125" Type="http://schemas.openxmlformats.org/officeDocument/2006/relationships/image" Target="../media/image143.png"/><Relationship Id="rId141" Type="http://schemas.openxmlformats.org/officeDocument/2006/relationships/image" Target="../media/image151.png"/><Relationship Id="rId146" Type="http://schemas.openxmlformats.org/officeDocument/2006/relationships/customXml" Target="../ink/ink180.xml"/><Relationship Id="rId167" Type="http://schemas.openxmlformats.org/officeDocument/2006/relationships/image" Target="../media/image164.png"/><Relationship Id="rId7" Type="http://schemas.openxmlformats.org/officeDocument/2006/relationships/image" Target="../media/image83.png"/><Relationship Id="rId71" Type="http://schemas.openxmlformats.org/officeDocument/2006/relationships/image" Target="../media/image116.png"/><Relationship Id="rId92" Type="http://schemas.openxmlformats.org/officeDocument/2006/relationships/customXml" Target="../ink/ink153.xml"/><Relationship Id="rId162" Type="http://schemas.openxmlformats.org/officeDocument/2006/relationships/customXml" Target="../ink/ink188.xml"/><Relationship Id="rId2" Type="http://schemas.openxmlformats.org/officeDocument/2006/relationships/customXml" Target="../ink/ink108.xml"/><Relationship Id="rId29" Type="http://schemas.openxmlformats.org/officeDocument/2006/relationships/image" Target="../media/image94.png"/><Relationship Id="rId24" Type="http://schemas.openxmlformats.org/officeDocument/2006/relationships/customXml" Target="../ink/ink119.xml"/><Relationship Id="rId40" Type="http://schemas.openxmlformats.org/officeDocument/2006/relationships/customXml" Target="../ink/ink127.xml"/><Relationship Id="rId45" Type="http://schemas.openxmlformats.org/officeDocument/2006/relationships/image" Target="../media/image102.png"/><Relationship Id="rId66" Type="http://schemas.openxmlformats.org/officeDocument/2006/relationships/customXml" Target="../ink/ink140.xml"/><Relationship Id="rId87" Type="http://schemas.openxmlformats.org/officeDocument/2006/relationships/image" Target="../media/image124.png"/><Relationship Id="rId110" Type="http://schemas.openxmlformats.org/officeDocument/2006/relationships/customXml" Target="../ink/ink162.xml"/><Relationship Id="rId115" Type="http://schemas.openxmlformats.org/officeDocument/2006/relationships/image" Target="../media/image138.png"/><Relationship Id="rId131" Type="http://schemas.openxmlformats.org/officeDocument/2006/relationships/image" Target="../media/image146.png"/><Relationship Id="rId136" Type="http://schemas.openxmlformats.org/officeDocument/2006/relationships/customXml" Target="../ink/ink175.xml"/><Relationship Id="rId157" Type="http://schemas.openxmlformats.org/officeDocument/2006/relationships/image" Target="../media/image159.png"/><Relationship Id="rId61" Type="http://schemas.openxmlformats.org/officeDocument/2006/relationships/image" Target="../media/image111.png"/><Relationship Id="rId82" Type="http://schemas.openxmlformats.org/officeDocument/2006/relationships/customXml" Target="../ink/ink148.xml"/><Relationship Id="rId152" Type="http://schemas.openxmlformats.org/officeDocument/2006/relationships/customXml" Target="../ink/ink183.xml"/><Relationship Id="rId173" Type="http://schemas.openxmlformats.org/officeDocument/2006/relationships/image" Target="../media/image167.png"/><Relationship Id="rId19" Type="http://schemas.openxmlformats.org/officeDocument/2006/relationships/image" Target="../media/image89.png"/><Relationship Id="rId14" Type="http://schemas.openxmlformats.org/officeDocument/2006/relationships/customXml" Target="../ink/ink114.xml"/><Relationship Id="rId30" Type="http://schemas.openxmlformats.org/officeDocument/2006/relationships/customXml" Target="../ink/ink122.xml"/><Relationship Id="rId35" Type="http://schemas.openxmlformats.org/officeDocument/2006/relationships/image" Target="../media/image97.png"/><Relationship Id="rId56" Type="http://schemas.openxmlformats.org/officeDocument/2006/relationships/customXml" Target="../ink/ink135.xml"/><Relationship Id="rId77" Type="http://schemas.openxmlformats.org/officeDocument/2006/relationships/image" Target="../media/image119.png"/><Relationship Id="rId100" Type="http://schemas.openxmlformats.org/officeDocument/2006/relationships/customXml" Target="../ink/ink157.xml"/><Relationship Id="rId105" Type="http://schemas.openxmlformats.org/officeDocument/2006/relationships/image" Target="../media/image133.png"/><Relationship Id="rId126" Type="http://schemas.openxmlformats.org/officeDocument/2006/relationships/customXml" Target="../ink/ink170.xml"/><Relationship Id="rId147" Type="http://schemas.openxmlformats.org/officeDocument/2006/relationships/image" Target="../media/image154.png"/><Relationship Id="rId168" Type="http://schemas.openxmlformats.org/officeDocument/2006/relationships/customXml" Target="../ink/ink191.xml"/><Relationship Id="rId8" Type="http://schemas.openxmlformats.org/officeDocument/2006/relationships/customXml" Target="../ink/ink111.xml"/><Relationship Id="rId51" Type="http://schemas.openxmlformats.org/officeDocument/2006/relationships/image" Target="../media/image105.png"/><Relationship Id="rId72" Type="http://schemas.openxmlformats.org/officeDocument/2006/relationships/customXml" Target="../ink/ink143.xml"/><Relationship Id="rId93" Type="http://schemas.openxmlformats.org/officeDocument/2006/relationships/image" Target="../media/image127.png"/><Relationship Id="rId98" Type="http://schemas.openxmlformats.org/officeDocument/2006/relationships/customXml" Target="../ink/ink156.xml"/><Relationship Id="rId121" Type="http://schemas.openxmlformats.org/officeDocument/2006/relationships/image" Target="../media/image141.png"/><Relationship Id="rId142" Type="http://schemas.openxmlformats.org/officeDocument/2006/relationships/customXml" Target="../ink/ink178.xml"/><Relationship Id="rId163" Type="http://schemas.openxmlformats.org/officeDocument/2006/relationships/image" Target="../media/image162.png"/><Relationship Id="rId3" Type="http://schemas.openxmlformats.org/officeDocument/2006/relationships/image" Target="../media/image81.png"/><Relationship Id="rId25" Type="http://schemas.openxmlformats.org/officeDocument/2006/relationships/image" Target="../media/image92.png"/><Relationship Id="rId46" Type="http://schemas.openxmlformats.org/officeDocument/2006/relationships/customXml" Target="../ink/ink130.xml"/><Relationship Id="rId67" Type="http://schemas.openxmlformats.org/officeDocument/2006/relationships/image" Target="../media/image114.png"/><Relationship Id="rId116" Type="http://schemas.openxmlformats.org/officeDocument/2006/relationships/customXml" Target="../ink/ink165.xml"/><Relationship Id="rId137" Type="http://schemas.openxmlformats.org/officeDocument/2006/relationships/image" Target="../media/image149.png"/><Relationship Id="rId158" Type="http://schemas.openxmlformats.org/officeDocument/2006/relationships/customXml" Target="../ink/ink186.xml"/><Relationship Id="rId20" Type="http://schemas.openxmlformats.org/officeDocument/2006/relationships/customXml" Target="../ink/ink117.xml"/><Relationship Id="rId41" Type="http://schemas.openxmlformats.org/officeDocument/2006/relationships/image" Target="../media/image100.png"/><Relationship Id="rId62" Type="http://schemas.openxmlformats.org/officeDocument/2006/relationships/customXml" Target="../ink/ink138.xml"/><Relationship Id="rId83" Type="http://schemas.openxmlformats.org/officeDocument/2006/relationships/image" Target="../media/image122.png"/><Relationship Id="rId88" Type="http://schemas.openxmlformats.org/officeDocument/2006/relationships/customXml" Target="../ink/ink151.xml"/><Relationship Id="rId111" Type="http://schemas.openxmlformats.org/officeDocument/2006/relationships/image" Target="../media/image136.png"/><Relationship Id="rId132" Type="http://schemas.openxmlformats.org/officeDocument/2006/relationships/customXml" Target="../ink/ink173.xml"/><Relationship Id="rId153" Type="http://schemas.openxmlformats.org/officeDocument/2006/relationships/image" Target="../media/image157.png"/><Relationship Id="rId15" Type="http://schemas.openxmlformats.org/officeDocument/2006/relationships/image" Target="../media/image87.png"/><Relationship Id="rId36" Type="http://schemas.openxmlformats.org/officeDocument/2006/relationships/customXml" Target="../ink/ink125.xml"/><Relationship Id="rId57" Type="http://schemas.openxmlformats.org/officeDocument/2006/relationships/image" Target="../media/image108.png"/><Relationship Id="rId106" Type="http://schemas.openxmlformats.org/officeDocument/2006/relationships/customXml" Target="../ink/ink160.xml"/><Relationship Id="rId127" Type="http://schemas.openxmlformats.org/officeDocument/2006/relationships/image" Target="../media/image144.png"/><Relationship Id="rId10" Type="http://schemas.openxmlformats.org/officeDocument/2006/relationships/customXml" Target="../ink/ink112.xml"/><Relationship Id="rId31" Type="http://schemas.openxmlformats.org/officeDocument/2006/relationships/image" Target="../media/image95.png"/><Relationship Id="rId52" Type="http://schemas.openxmlformats.org/officeDocument/2006/relationships/customXml" Target="../ink/ink133.xml"/><Relationship Id="rId73" Type="http://schemas.openxmlformats.org/officeDocument/2006/relationships/image" Target="../media/image117.png"/><Relationship Id="rId78" Type="http://schemas.openxmlformats.org/officeDocument/2006/relationships/customXml" Target="../ink/ink146.xml"/><Relationship Id="rId94" Type="http://schemas.openxmlformats.org/officeDocument/2006/relationships/customXml" Target="../ink/ink154.xml"/><Relationship Id="rId99" Type="http://schemas.openxmlformats.org/officeDocument/2006/relationships/image" Target="../media/image130.png"/><Relationship Id="rId101" Type="http://schemas.openxmlformats.org/officeDocument/2006/relationships/image" Target="../media/image131.png"/><Relationship Id="rId122" Type="http://schemas.openxmlformats.org/officeDocument/2006/relationships/customXml" Target="../ink/ink168.xml"/><Relationship Id="rId143" Type="http://schemas.openxmlformats.org/officeDocument/2006/relationships/image" Target="../media/image152.png"/><Relationship Id="rId148" Type="http://schemas.openxmlformats.org/officeDocument/2006/relationships/customXml" Target="../ink/ink181.xml"/><Relationship Id="rId164" Type="http://schemas.openxmlformats.org/officeDocument/2006/relationships/customXml" Target="../ink/ink189.xml"/><Relationship Id="rId169" Type="http://schemas.openxmlformats.org/officeDocument/2006/relationships/image" Target="../media/image165.png"/><Relationship Id="rId4" Type="http://schemas.openxmlformats.org/officeDocument/2006/relationships/customXml" Target="../ink/ink109.xml"/><Relationship Id="rId9" Type="http://schemas.openxmlformats.org/officeDocument/2006/relationships/image" Target="../media/image84.png"/><Relationship Id="rId26" Type="http://schemas.openxmlformats.org/officeDocument/2006/relationships/customXml" Target="../ink/ink120.xml"/><Relationship Id="rId47" Type="http://schemas.openxmlformats.org/officeDocument/2006/relationships/image" Target="../media/image103.png"/><Relationship Id="rId68" Type="http://schemas.openxmlformats.org/officeDocument/2006/relationships/customXml" Target="../ink/ink141.xml"/><Relationship Id="rId89" Type="http://schemas.openxmlformats.org/officeDocument/2006/relationships/image" Target="../media/image125.png"/><Relationship Id="rId112" Type="http://schemas.openxmlformats.org/officeDocument/2006/relationships/customXml" Target="../ink/ink163.xml"/><Relationship Id="rId133" Type="http://schemas.openxmlformats.org/officeDocument/2006/relationships/image" Target="../media/image147.png"/><Relationship Id="rId154" Type="http://schemas.openxmlformats.org/officeDocument/2006/relationships/customXml" Target="../ink/ink184.xml"/><Relationship Id="rId16" Type="http://schemas.openxmlformats.org/officeDocument/2006/relationships/customXml" Target="../ink/ink115.xml"/><Relationship Id="rId37" Type="http://schemas.openxmlformats.org/officeDocument/2006/relationships/image" Target="../media/image98.png"/><Relationship Id="rId58" Type="http://schemas.openxmlformats.org/officeDocument/2006/relationships/customXml" Target="../ink/ink136.xml"/><Relationship Id="rId79" Type="http://schemas.openxmlformats.org/officeDocument/2006/relationships/image" Target="../media/image120.png"/><Relationship Id="rId102" Type="http://schemas.openxmlformats.org/officeDocument/2006/relationships/customXml" Target="../ink/ink158.xml"/><Relationship Id="rId123" Type="http://schemas.openxmlformats.org/officeDocument/2006/relationships/image" Target="../media/image142.png"/><Relationship Id="rId144" Type="http://schemas.openxmlformats.org/officeDocument/2006/relationships/customXml" Target="../ink/ink179.xml"/><Relationship Id="rId90" Type="http://schemas.openxmlformats.org/officeDocument/2006/relationships/customXml" Target="../ink/ink152.xml"/><Relationship Id="rId165" Type="http://schemas.openxmlformats.org/officeDocument/2006/relationships/image" Target="../media/image163.png"/><Relationship Id="rId27" Type="http://schemas.openxmlformats.org/officeDocument/2006/relationships/image" Target="../media/image93.png"/><Relationship Id="rId48" Type="http://schemas.openxmlformats.org/officeDocument/2006/relationships/customXml" Target="../ink/ink131.xml"/><Relationship Id="rId69" Type="http://schemas.openxmlformats.org/officeDocument/2006/relationships/image" Target="../media/image115.png"/><Relationship Id="rId113" Type="http://schemas.openxmlformats.org/officeDocument/2006/relationships/image" Target="../media/image137.png"/><Relationship Id="rId134" Type="http://schemas.openxmlformats.org/officeDocument/2006/relationships/customXml" Target="../ink/ink174.xml"/><Relationship Id="rId80" Type="http://schemas.openxmlformats.org/officeDocument/2006/relationships/customXml" Target="../ink/ink147.xml"/><Relationship Id="rId155" Type="http://schemas.openxmlformats.org/officeDocument/2006/relationships/image" Target="../media/image158.png"/><Relationship Id="rId17" Type="http://schemas.openxmlformats.org/officeDocument/2006/relationships/image" Target="../media/image88.png"/><Relationship Id="rId38" Type="http://schemas.openxmlformats.org/officeDocument/2006/relationships/customXml" Target="../ink/ink126.xml"/><Relationship Id="rId59" Type="http://schemas.openxmlformats.org/officeDocument/2006/relationships/image" Target="../media/image109.png"/><Relationship Id="rId103" Type="http://schemas.openxmlformats.org/officeDocument/2006/relationships/image" Target="../media/image132.png"/><Relationship Id="rId124" Type="http://schemas.openxmlformats.org/officeDocument/2006/relationships/customXml" Target="../ink/ink169.xml"/><Relationship Id="rId70" Type="http://schemas.openxmlformats.org/officeDocument/2006/relationships/customXml" Target="../ink/ink142.xml"/><Relationship Id="rId91" Type="http://schemas.openxmlformats.org/officeDocument/2006/relationships/image" Target="../media/image126.png"/><Relationship Id="rId145" Type="http://schemas.openxmlformats.org/officeDocument/2006/relationships/image" Target="../media/image153.png"/><Relationship Id="rId166" Type="http://schemas.openxmlformats.org/officeDocument/2006/relationships/customXml" Target="../ink/ink19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4.xml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9.xml"/><Relationship Id="rId13" Type="http://schemas.openxmlformats.org/officeDocument/2006/relationships/customXml" Target="../ink/ink204.xml"/><Relationship Id="rId18" Type="http://schemas.openxmlformats.org/officeDocument/2006/relationships/customXml" Target="../ink/ink207.xml"/><Relationship Id="rId3" Type="http://schemas.openxmlformats.org/officeDocument/2006/relationships/image" Target="../media/image171.png"/><Relationship Id="rId21" Type="http://schemas.openxmlformats.org/officeDocument/2006/relationships/image" Target="../media/image176.png"/><Relationship Id="rId7" Type="http://schemas.openxmlformats.org/officeDocument/2006/relationships/customXml" Target="../ink/ink198.xml"/><Relationship Id="rId12" Type="http://schemas.openxmlformats.org/officeDocument/2006/relationships/customXml" Target="../ink/ink203.xml"/><Relationship Id="rId17" Type="http://schemas.openxmlformats.org/officeDocument/2006/relationships/image" Target="../media/image174.png"/><Relationship Id="rId2" Type="http://schemas.openxmlformats.org/officeDocument/2006/relationships/customXml" Target="../ink/ink195.xml"/><Relationship Id="rId16" Type="http://schemas.openxmlformats.org/officeDocument/2006/relationships/customXml" Target="../ink/ink206.xml"/><Relationship Id="rId20" Type="http://schemas.openxmlformats.org/officeDocument/2006/relationships/customXml" Target="../ink/ink20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1" Type="http://schemas.openxmlformats.org/officeDocument/2006/relationships/customXml" Target="../ink/ink202.xml"/><Relationship Id="rId5" Type="http://schemas.openxmlformats.org/officeDocument/2006/relationships/customXml" Target="../ink/ink197.xml"/><Relationship Id="rId15" Type="http://schemas.openxmlformats.org/officeDocument/2006/relationships/image" Target="../media/image173.png"/><Relationship Id="rId23" Type="http://schemas.openxmlformats.org/officeDocument/2006/relationships/image" Target="../media/image177.png"/><Relationship Id="rId10" Type="http://schemas.openxmlformats.org/officeDocument/2006/relationships/customXml" Target="../ink/ink201.xml"/><Relationship Id="rId19" Type="http://schemas.openxmlformats.org/officeDocument/2006/relationships/image" Target="../media/image175.png"/><Relationship Id="rId4" Type="http://schemas.openxmlformats.org/officeDocument/2006/relationships/customXml" Target="../ink/ink196.xml"/><Relationship Id="rId9" Type="http://schemas.openxmlformats.org/officeDocument/2006/relationships/customXml" Target="../ink/ink200.xml"/><Relationship Id="rId14" Type="http://schemas.openxmlformats.org/officeDocument/2006/relationships/customXml" Target="../ink/ink205.xml"/><Relationship Id="rId22" Type="http://schemas.openxmlformats.org/officeDocument/2006/relationships/customXml" Target="../ink/ink20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3.xml"/><Relationship Id="rId13" Type="http://schemas.openxmlformats.org/officeDocument/2006/relationships/image" Target="../media/image179.png"/><Relationship Id="rId3" Type="http://schemas.openxmlformats.org/officeDocument/2006/relationships/image" Target="../media/image77.png"/><Relationship Id="rId7" Type="http://schemas.openxmlformats.org/officeDocument/2006/relationships/image" Target="../media/image79.png"/><Relationship Id="rId12" Type="http://schemas.openxmlformats.org/officeDocument/2006/relationships/customXml" Target="../ink/ink215.xml"/><Relationship Id="rId2" Type="http://schemas.openxmlformats.org/officeDocument/2006/relationships/customXml" Target="../ink/ink2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2.xml"/><Relationship Id="rId11" Type="http://schemas.openxmlformats.org/officeDocument/2006/relationships/image" Target="../media/image178.png"/><Relationship Id="rId5" Type="http://schemas.openxmlformats.org/officeDocument/2006/relationships/image" Target="../media/image78.png"/><Relationship Id="rId10" Type="http://schemas.openxmlformats.org/officeDocument/2006/relationships/customXml" Target="../ink/ink214.xml"/><Relationship Id="rId4" Type="http://schemas.openxmlformats.org/officeDocument/2006/relationships/customXml" Target="../ink/ink211.xml"/><Relationship Id="rId9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182.png"/><Relationship Id="rId2" Type="http://schemas.openxmlformats.org/officeDocument/2006/relationships/customXml" Target="../ink/ink2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8.xml"/><Relationship Id="rId5" Type="http://schemas.openxmlformats.org/officeDocument/2006/relationships/image" Target="../media/image181.png"/><Relationship Id="rId4" Type="http://schemas.openxmlformats.org/officeDocument/2006/relationships/customXml" Target="../ink/ink2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8.png"/><Relationship Id="rId18" Type="http://schemas.openxmlformats.org/officeDocument/2006/relationships/customXml" Target="../ink/ink227.xml"/><Relationship Id="rId26" Type="http://schemas.openxmlformats.org/officeDocument/2006/relationships/customXml" Target="../ink/ink231.xml"/><Relationship Id="rId39" Type="http://schemas.openxmlformats.org/officeDocument/2006/relationships/customXml" Target="../ink/ink242.xml"/><Relationship Id="rId21" Type="http://schemas.openxmlformats.org/officeDocument/2006/relationships/image" Target="../media/image192.png"/><Relationship Id="rId34" Type="http://schemas.openxmlformats.org/officeDocument/2006/relationships/image" Target="../media/image195.png"/><Relationship Id="rId42" Type="http://schemas.openxmlformats.org/officeDocument/2006/relationships/image" Target="../media/image198.png"/><Relationship Id="rId7" Type="http://schemas.openxmlformats.org/officeDocument/2006/relationships/image" Target="../media/image185.png"/><Relationship Id="rId2" Type="http://schemas.openxmlformats.org/officeDocument/2006/relationships/customXml" Target="../ink/ink219.xml"/><Relationship Id="rId16" Type="http://schemas.openxmlformats.org/officeDocument/2006/relationships/customXml" Target="../ink/ink226.xml"/><Relationship Id="rId29" Type="http://schemas.openxmlformats.org/officeDocument/2006/relationships/customXml" Target="../ink/ink2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1.xml"/><Relationship Id="rId11" Type="http://schemas.openxmlformats.org/officeDocument/2006/relationships/image" Target="../media/image187.png"/><Relationship Id="rId24" Type="http://schemas.openxmlformats.org/officeDocument/2006/relationships/customXml" Target="../ink/ink230.xml"/><Relationship Id="rId32" Type="http://schemas.openxmlformats.org/officeDocument/2006/relationships/customXml" Target="../ink/ink237.xml"/><Relationship Id="rId37" Type="http://schemas.openxmlformats.org/officeDocument/2006/relationships/customXml" Target="../ink/ink241.xml"/><Relationship Id="rId40" Type="http://schemas.openxmlformats.org/officeDocument/2006/relationships/image" Target="../media/image197.png"/><Relationship Id="rId45" Type="http://schemas.openxmlformats.org/officeDocument/2006/relationships/customXml" Target="../ink/ink245.xml"/><Relationship Id="rId5" Type="http://schemas.openxmlformats.org/officeDocument/2006/relationships/image" Target="../media/image184.png"/><Relationship Id="rId15" Type="http://schemas.openxmlformats.org/officeDocument/2006/relationships/image" Target="../media/image189.png"/><Relationship Id="rId23" Type="http://schemas.openxmlformats.org/officeDocument/2006/relationships/image" Target="../media/image193.png"/><Relationship Id="rId28" Type="http://schemas.openxmlformats.org/officeDocument/2006/relationships/customXml" Target="../ink/ink233.xml"/><Relationship Id="rId36" Type="http://schemas.openxmlformats.org/officeDocument/2006/relationships/customXml" Target="../ink/ink240.xml"/><Relationship Id="rId10" Type="http://schemas.openxmlformats.org/officeDocument/2006/relationships/customXml" Target="../ink/ink223.xml"/><Relationship Id="rId19" Type="http://schemas.openxmlformats.org/officeDocument/2006/relationships/image" Target="../media/image191.png"/><Relationship Id="rId31" Type="http://schemas.openxmlformats.org/officeDocument/2006/relationships/customXml" Target="../ink/ink236.xml"/><Relationship Id="rId44" Type="http://schemas.openxmlformats.org/officeDocument/2006/relationships/image" Target="../media/image199.png"/><Relationship Id="rId4" Type="http://schemas.openxmlformats.org/officeDocument/2006/relationships/customXml" Target="../ink/ink220.xml"/><Relationship Id="rId9" Type="http://schemas.openxmlformats.org/officeDocument/2006/relationships/image" Target="../media/image186.png"/><Relationship Id="rId14" Type="http://schemas.openxmlformats.org/officeDocument/2006/relationships/customXml" Target="../ink/ink225.xml"/><Relationship Id="rId22" Type="http://schemas.openxmlformats.org/officeDocument/2006/relationships/customXml" Target="../ink/ink229.xml"/><Relationship Id="rId27" Type="http://schemas.openxmlformats.org/officeDocument/2006/relationships/customXml" Target="../ink/ink232.xml"/><Relationship Id="rId30" Type="http://schemas.openxmlformats.org/officeDocument/2006/relationships/customXml" Target="../ink/ink235.xml"/><Relationship Id="rId35" Type="http://schemas.openxmlformats.org/officeDocument/2006/relationships/customXml" Target="../ink/ink239.xml"/><Relationship Id="rId43" Type="http://schemas.openxmlformats.org/officeDocument/2006/relationships/customXml" Target="../ink/ink244.xml"/><Relationship Id="rId8" Type="http://schemas.openxmlformats.org/officeDocument/2006/relationships/customXml" Target="../ink/ink222.xml"/><Relationship Id="rId3" Type="http://schemas.openxmlformats.org/officeDocument/2006/relationships/image" Target="../media/image183.png"/><Relationship Id="rId12" Type="http://schemas.openxmlformats.org/officeDocument/2006/relationships/customXml" Target="../ink/ink224.xml"/><Relationship Id="rId17" Type="http://schemas.openxmlformats.org/officeDocument/2006/relationships/image" Target="../media/image190.png"/><Relationship Id="rId25" Type="http://schemas.openxmlformats.org/officeDocument/2006/relationships/image" Target="../media/image194.png"/><Relationship Id="rId33" Type="http://schemas.openxmlformats.org/officeDocument/2006/relationships/customXml" Target="../ink/ink238.xml"/><Relationship Id="rId38" Type="http://schemas.openxmlformats.org/officeDocument/2006/relationships/image" Target="../media/image196.png"/><Relationship Id="rId46" Type="http://schemas.openxmlformats.org/officeDocument/2006/relationships/image" Target="../media/image200.png"/><Relationship Id="rId20" Type="http://schemas.openxmlformats.org/officeDocument/2006/relationships/customXml" Target="../ink/ink228.xml"/><Relationship Id="rId41" Type="http://schemas.openxmlformats.org/officeDocument/2006/relationships/customXml" Target="../ink/ink243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5.png"/><Relationship Id="rId21" Type="http://schemas.openxmlformats.org/officeDocument/2006/relationships/customXml" Target="../ink/ink261.xml"/><Relationship Id="rId42" Type="http://schemas.openxmlformats.org/officeDocument/2006/relationships/customXml" Target="../ink/ink279.xml"/><Relationship Id="rId47" Type="http://schemas.openxmlformats.org/officeDocument/2006/relationships/image" Target="../media/image195.png"/><Relationship Id="rId63" Type="http://schemas.openxmlformats.org/officeDocument/2006/relationships/customXml" Target="../ink/ink299.xml"/><Relationship Id="rId68" Type="http://schemas.openxmlformats.org/officeDocument/2006/relationships/customXml" Target="../ink/ink304.xml"/><Relationship Id="rId84" Type="http://schemas.openxmlformats.org/officeDocument/2006/relationships/customXml" Target="../ink/ink320.xml"/><Relationship Id="rId89" Type="http://schemas.openxmlformats.org/officeDocument/2006/relationships/customXml" Target="../ink/ink325.xml"/><Relationship Id="rId16" Type="http://schemas.openxmlformats.org/officeDocument/2006/relationships/customXml" Target="../ink/ink256.xml"/><Relationship Id="rId107" Type="http://schemas.openxmlformats.org/officeDocument/2006/relationships/customXml" Target="../ink/ink343.xml"/><Relationship Id="rId11" Type="http://schemas.openxmlformats.org/officeDocument/2006/relationships/customXml" Target="../ink/ink251.xml"/><Relationship Id="rId32" Type="http://schemas.openxmlformats.org/officeDocument/2006/relationships/customXml" Target="../ink/ink269.xml"/><Relationship Id="rId37" Type="http://schemas.openxmlformats.org/officeDocument/2006/relationships/customXml" Target="../ink/ink274.xml"/><Relationship Id="rId53" Type="http://schemas.openxmlformats.org/officeDocument/2006/relationships/customXml" Target="../ink/ink289.xml"/><Relationship Id="rId58" Type="http://schemas.openxmlformats.org/officeDocument/2006/relationships/customXml" Target="../ink/ink294.xml"/><Relationship Id="rId74" Type="http://schemas.openxmlformats.org/officeDocument/2006/relationships/customXml" Target="../ink/ink310.xml"/><Relationship Id="rId79" Type="http://schemas.openxmlformats.org/officeDocument/2006/relationships/customXml" Target="../ink/ink315.xml"/><Relationship Id="rId102" Type="http://schemas.openxmlformats.org/officeDocument/2006/relationships/customXml" Target="../ink/ink338.xml"/><Relationship Id="rId5" Type="http://schemas.openxmlformats.org/officeDocument/2006/relationships/image" Target="../media/image202.png"/><Relationship Id="rId90" Type="http://schemas.openxmlformats.org/officeDocument/2006/relationships/customXml" Target="../ink/ink326.xml"/><Relationship Id="rId95" Type="http://schemas.openxmlformats.org/officeDocument/2006/relationships/customXml" Target="../ink/ink331.xml"/><Relationship Id="rId22" Type="http://schemas.openxmlformats.org/officeDocument/2006/relationships/customXml" Target="../ink/ink262.xml"/><Relationship Id="rId27" Type="http://schemas.openxmlformats.org/officeDocument/2006/relationships/customXml" Target="../ink/ink265.xml"/><Relationship Id="rId43" Type="http://schemas.openxmlformats.org/officeDocument/2006/relationships/customXml" Target="../ink/ink280.xml"/><Relationship Id="rId48" Type="http://schemas.openxmlformats.org/officeDocument/2006/relationships/customXml" Target="../ink/ink284.xml"/><Relationship Id="rId64" Type="http://schemas.openxmlformats.org/officeDocument/2006/relationships/customXml" Target="../ink/ink300.xml"/><Relationship Id="rId69" Type="http://schemas.openxmlformats.org/officeDocument/2006/relationships/customXml" Target="../ink/ink305.xml"/><Relationship Id="rId80" Type="http://schemas.openxmlformats.org/officeDocument/2006/relationships/customXml" Target="../ink/ink316.xml"/><Relationship Id="rId85" Type="http://schemas.openxmlformats.org/officeDocument/2006/relationships/customXml" Target="../ink/ink321.xml"/><Relationship Id="rId12" Type="http://schemas.openxmlformats.org/officeDocument/2006/relationships/customXml" Target="../ink/ink252.xml"/><Relationship Id="rId17" Type="http://schemas.openxmlformats.org/officeDocument/2006/relationships/customXml" Target="../ink/ink257.xml"/><Relationship Id="rId33" Type="http://schemas.openxmlformats.org/officeDocument/2006/relationships/customXml" Target="../ink/ink270.xml"/><Relationship Id="rId38" Type="http://schemas.openxmlformats.org/officeDocument/2006/relationships/customXml" Target="../ink/ink275.xml"/><Relationship Id="rId59" Type="http://schemas.openxmlformats.org/officeDocument/2006/relationships/customXml" Target="../ink/ink295.xml"/><Relationship Id="rId103" Type="http://schemas.openxmlformats.org/officeDocument/2006/relationships/customXml" Target="../ink/ink339.xml"/><Relationship Id="rId108" Type="http://schemas.openxmlformats.org/officeDocument/2006/relationships/customXml" Target="../ink/ink344.xml"/><Relationship Id="rId54" Type="http://schemas.openxmlformats.org/officeDocument/2006/relationships/customXml" Target="../ink/ink290.xml"/><Relationship Id="rId70" Type="http://schemas.openxmlformats.org/officeDocument/2006/relationships/customXml" Target="../ink/ink306.xml"/><Relationship Id="rId75" Type="http://schemas.openxmlformats.org/officeDocument/2006/relationships/customXml" Target="../ink/ink311.xml"/><Relationship Id="rId91" Type="http://schemas.openxmlformats.org/officeDocument/2006/relationships/customXml" Target="../ink/ink327.xml"/><Relationship Id="rId96" Type="http://schemas.openxmlformats.org/officeDocument/2006/relationships/customXml" Target="../ink/ink3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8.xml"/><Relationship Id="rId15" Type="http://schemas.openxmlformats.org/officeDocument/2006/relationships/customXml" Target="../ink/ink255.xml"/><Relationship Id="rId23" Type="http://schemas.openxmlformats.org/officeDocument/2006/relationships/customXml" Target="../ink/ink263.xml"/><Relationship Id="rId28" Type="http://schemas.openxmlformats.org/officeDocument/2006/relationships/image" Target="../media/image206.png"/><Relationship Id="rId36" Type="http://schemas.openxmlformats.org/officeDocument/2006/relationships/customXml" Target="../ink/ink273.xml"/><Relationship Id="rId49" Type="http://schemas.openxmlformats.org/officeDocument/2006/relationships/customXml" Target="../ink/ink285.xml"/><Relationship Id="rId57" Type="http://schemas.openxmlformats.org/officeDocument/2006/relationships/customXml" Target="../ink/ink293.xml"/><Relationship Id="rId106" Type="http://schemas.openxmlformats.org/officeDocument/2006/relationships/customXml" Target="../ink/ink342.xml"/><Relationship Id="rId10" Type="http://schemas.openxmlformats.org/officeDocument/2006/relationships/customXml" Target="../ink/ink250.xml"/><Relationship Id="rId31" Type="http://schemas.openxmlformats.org/officeDocument/2006/relationships/customXml" Target="../ink/ink268.xml"/><Relationship Id="rId44" Type="http://schemas.openxmlformats.org/officeDocument/2006/relationships/customXml" Target="../ink/ink281.xml"/><Relationship Id="rId52" Type="http://schemas.openxmlformats.org/officeDocument/2006/relationships/customXml" Target="../ink/ink288.xml"/><Relationship Id="rId60" Type="http://schemas.openxmlformats.org/officeDocument/2006/relationships/customXml" Target="../ink/ink296.xml"/><Relationship Id="rId65" Type="http://schemas.openxmlformats.org/officeDocument/2006/relationships/customXml" Target="../ink/ink301.xml"/><Relationship Id="rId73" Type="http://schemas.openxmlformats.org/officeDocument/2006/relationships/customXml" Target="../ink/ink309.xml"/><Relationship Id="rId78" Type="http://schemas.openxmlformats.org/officeDocument/2006/relationships/customXml" Target="../ink/ink314.xml"/><Relationship Id="rId81" Type="http://schemas.openxmlformats.org/officeDocument/2006/relationships/customXml" Target="../ink/ink317.xml"/><Relationship Id="rId86" Type="http://schemas.openxmlformats.org/officeDocument/2006/relationships/customXml" Target="../ink/ink322.xml"/><Relationship Id="rId94" Type="http://schemas.openxmlformats.org/officeDocument/2006/relationships/customXml" Target="../ink/ink330.xml"/><Relationship Id="rId99" Type="http://schemas.openxmlformats.org/officeDocument/2006/relationships/customXml" Target="../ink/ink335.xml"/><Relationship Id="rId101" Type="http://schemas.openxmlformats.org/officeDocument/2006/relationships/customXml" Target="../ink/ink337.xml"/><Relationship Id="rId4" Type="http://schemas.openxmlformats.org/officeDocument/2006/relationships/customXml" Target="../ink/ink247.xml"/><Relationship Id="rId9" Type="http://schemas.openxmlformats.org/officeDocument/2006/relationships/image" Target="../media/image194.png"/><Relationship Id="rId13" Type="http://schemas.openxmlformats.org/officeDocument/2006/relationships/customXml" Target="../ink/ink253.xml"/><Relationship Id="rId18" Type="http://schemas.openxmlformats.org/officeDocument/2006/relationships/customXml" Target="../ink/ink258.xml"/><Relationship Id="rId39" Type="http://schemas.openxmlformats.org/officeDocument/2006/relationships/customXml" Target="../ink/ink276.xml"/><Relationship Id="rId109" Type="http://schemas.openxmlformats.org/officeDocument/2006/relationships/customXml" Target="../ink/ink345.xml"/><Relationship Id="rId34" Type="http://schemas.openxmlformats.org/officeDocument/2006/relationships/customXml" Target="../ink/ink271.xml"/><Relationship Id="rId50" Type="http://schemas.openxmlformats.org/officeDocument/2006/relationships/customXml" Target="../ink/ink286.xml"/><Relationship Id="rId55" Type="http://schemas.openxmlformats.org/officeDocument/2006/relationships/customXml" Target="../ink/ink291.xml"/><Relationship Id="rId76" Type="http://schemas.openxmlformats.org/officeDocument/2006/relationships/customXml" Target="../ink/ink312.xml"/><Relationship Id="rId97" Type="http://schemas.openxmlformats.org/officeDocument/2006/relationships/customXml" Target="../ink/ink333.xml"/><Relationship Id="rId104" Type="http://schemas.openxmlformats.org/officeDocument/2006/relationships/customXml" Target="../ink/ink340.xml"/><Relationship Id="rId7" Type="http://schemas.openxmlformats.org/officeDocument/2006/relationships/image" Target="../media/image203.png"/><Relationship Id="rId71" Type="http://schemas.openxmlformats.org/officeDocument/2006/relationships/customXml" Target="../ink/ink307.xml"/><Relationship Id="rId92" Type="http://schemas.openxmlformats.org/officeDocument/2006/relationships/customXml" Target="../ink/ink328.xml"/><Relationship Id="rId2" Type="http://schemas.openxmlformats.org/officeDocument/2006/relationships/customXml" Target="../ink/ink246.xml"/><Relationship Id="rId29" Type="http://schemas.openxmlformats.org/officeDocument/2006/relationships/customXml" Target="../ink/ink266.xml"/><Relationship Id="rId24" Type="http://schemas.openxmlformats.org/officeDocument/2006/relationships/image" Target="../media/image204.png"/><Relationship Id="rId40" Type="http://schemas.openxmlformats.org/officeDocument/2006/relationships/customXml" Target="../ink/ink277.xml"/><Relationship Id="rId45" Type="http://schemas.openxmlformats.org/officeDocument/2006/relationships/customXml" Target="../ink/ink282.xml"/><Relationship Id="rId66" Type="http://schemas.openxmlformats.org/officeDocument/2006/relationships/customXml" Target="../ink/ink302.xml"/><Relationship Id="rId87" Type="http://schemas.openxmlformats.org/officeDocument/2006/relationships/customXml" Target="../ink/ink323.xml"/><Relationship Id="rId110" Type="http://schemas.openxmlformats.org/officeDocument/2006/relationships/customXml" Target="../ink/ink346.xml"/><Relationship Id="rId61" Type="http://schemas.openxmlformats.org/officeDocument/2006/relationships/customXml" Target="../ink/ink297.xml"/><Relationship Id="rId82" Type="http://schemas.openxmlformats.org/officeDocument/2006/relationships/customXml" Target="../ink/ink318.xml"/><Relationship Id="rId19" Type="http://schemas.openxmlformats.org/officeDocument/2006/relationships/customXml" Target="../ink/ink259.xml"/><Relationship Id="rId14" Type="http://schemas.openxmlformats.org/officeDocument/2006/relationships/customXml" Target="../ink/ink254.xml"/><Relationship Id="rId30" Type="http://schemas.openxmlformats.org/officeDocument/2006/relationships/customXml" Target="../ink/ink267.xml"/><Relationship Id="rId35" Type="http://schemas.openxmlformats.org/officeDocument/2006/relationships/customXml" Target="../ink/ink272.xml"/><Relationship Id="rId56" Type="http://schemas.openxmlformats.org/officeDocument/2006/relationships/customXml" Target="../ink/ink292.xml"/><Relationship Id="rId77" Type="http://schemas.openxmlformats.org/officeDocument/2006/relationships/customXml" Target="../ink/ink313.xml"/><Relationship Id="rId100" Type="http://schemas.openxmlformats.org/officeDocument/2006/relationships/customXml" Target="../ink/ink336.xml"/><Relationship Id="rId105" Type="http://schemas.openxmlformats.org/officeDocument/2006/relationships/customXml" Target="../ink/ink341.xml"/><Relationship Id="rId8" Type="http://schemas.openxmlformats.org/officeDocument/2006/relationships/customXml" Target="../ink/ink249.xml"/><Relationship Id="rId51" Type="http://schemas.openxmlformats.org/officeDocument/2006/relationships/customXml" Target="../ink/ink287.xml"/><Relationship Id="rId72" Type="http://schemas.openxmlformats.org/officeDocument/2006/relationships/customXml" Target="../ink/ink308.xml"/><Relationship Id="rId93" Type="http://schemas.openxmlformats.org/officeDocument/2006/relationships/customXml" Target="../ink/ink329.xml"/><Relationship Id="rId98" Type="http://schemas.openxmlformats.org/officeDocument/2006/relationships/customXml" Target="../ink/ink334.xml"/><Relationship Id="rId3" Type="http://schemas.openxmlformats.org/officeDocument/2006/relationships/image" Target="../media/image201.png"/><Relationship Id="rId25" Type="http://schemas.openxmlformats.org/officeDocument/2006/relationships/customXml" Target="../ink/ink264.xml"/><Relationship Id="rId46" Type="http://schemas.openxmlformats.org/officeDocument/2006/relationships/customXml" Target="../ink/ink283.xml"/><Relationship Id="rId67" Type="http://schemas.openxmlformats.org/officeDocument/2006/relationships/customXml" Target="../ink/ink303.xml"/><Relationship Id="rId20" Type="http://schemas.openxmlformats.org/officeDocument/2006/relationships/customXml" Target="../ink/ink260.xml"/><Relationship Id="rId41" Type="http://schemas.openxmlformats.org/officeDocument/2006/relationships/customXml" Target="../ink/ink278.xml"/><Relationship Id="rId62" Type="http://schemas.openxmlformats.org/officeDocument/2006/relationships/customXml" Target="../ink/ink298.xml"/><Relationship Id="rId83" Type="http://schemas.openxmlformats.org/officeDocument/2006/relationships/customXml" Target="../ink/ink319.xml"/><Relationship Id="rId88" Type="http://schemas.openxmlformats.org/officeDocument/2006/relationships/customXml" Target="../ink/ink3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.xml"/><Relationship Id="rId21" Type="http://schemas.openxmlformats.org/officeDocument/2006/relationships/customXml" Target="../ink/ink13.xml"/><Relationship Id="rId42" Type="http://schemas.openxmlformats.org/officeDocument/2006/relationships/customXml" Target="../ink/ink34.xml"/><Relationship Id="rId47" Type="http://schemas.openxmlformats.org/officeDocument/2006/relationships/image" Target="../media/image11.png"/><Relationship Id="rId63" Type="http://schemas.openxmlformats.org/officeDocument/2006/relationships/customXml" Target="../ink/ink47.xml"/><Relationship Id="rId68" Type="http://schemas.openxmlformats.org/officeDocument/2006/relationships/image" Target="../media/image21.png"/><Relationship Id="rId7" Type="http://schemas.openxmlformats.org/officeDocument/2006/relationships/image" Target="../media/image4.png"/><Relationship Id="rId71" Type="http://schemas.openxmlformats.org/officeDocument/2006/relationships/customXml" Target="../ink/ink51.xml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customXml" Target="../ink/ink21.xml"/><Relationship Id="rId11" Type="http://schemas.openxmlformats.org/officeDocument/2006/relationships/image" Target="../media/image6.png"/><Relationship Id="rId24" Type="http://schemas.openxmlformats.org/officeDocument/2006/relationships/customXml" Target="../ink/ink16.xml"/><Relationship Id="rId32" Type="http://schemas.openxmlformats.org/officeDocument/2006/relationships/customXml" Target="../ink/ink24.xml"/><Relationship Id="rId37" Type="http://schemas.openxmlformats.org/officeDocument/2006/relationships/customXml" Target="../ink/ink29.xml"/><Relationship Id="rId40" Type="http://schemas.openxmlformats.org/officeDocument/2006/relationships/customXml" Target="../ink/ink32.xml"/><Relationship Id="rId45" Type="http://schemas.openxmlformats.org/officeDocument/2006/relationships/customXml" Target="../ink/ink37.xml"/><Relationship Id="rId53" Type="http://schemas.openxmlformats.org/officeDocument/2006/relationships/image" Target="../media/image14.png"/><Relationship Id="rId58" Type="http://schemas.openxmlformats.org/officeDocument/2006/relationships/customXml" Target="../ink/ink44.xml"/><Relationship Id="rId66" Type="http://schemas.openxmlformats.org/officeDocument/2006/relationships/image" Target="../media/image20.png"/><Relationship Id="rId5" Type="http://schemas.openxmlformats.org/officeDocument/2006/relationships/image" Target="../media/image3.png"/><Relationship Id="rId61" Type="http://schemas.openxmlformats.org/officeDocument/2006/relationships/image" Target="../media/image18.png"/><Relationship Id="rId19" Type="http://schemas.openxmlformats.org/officeDocument/2006/relationships/image" Target="../media/image10.png"/><Relationship Id="rId14" Type="http://schemas.openxmlformats.org/officeDocument/2006/relationships/customXml" Target="../ink/ink9.xml"/><Relationship Id="rId22" Type="http://schemas.openxmlformats.org/officeDocument/2006/relationships/customXml" Target="../ink/ink14.xml"/><Relationship Id="rId27" Type="http://schemas.openxmlformats.org/officeDocument/2006/relationships/customXml" Target="../ink/ink19.xml"/><Relationship Id="rId30" Type="http://schemas.openxmlformats.org/officeDocument/2006/relationships/customXml" Target="../ink/ink22.xml"/><Relationship Id="rId35" Type="http://schemas.openxmlformats.org/officeDocument/2006/relationships/customXml" Target="../ink/ink27.xml"/><Relationship Id="rId43" Type="http://schemas.openxmlformats.org/officeDocument/2006/relationships/customXml" Target="../ink/ink35.xml"/><Relationship Id="rId48" Type="http://schemas.openxmlformats.org/officeDocument/2006/relationships/customXml" Target="../ink/ink39.xml"/><Relationship Id="rId56" Type="http://schemas.openxmlformats.org/officeDocument/2006/relationships/customXml" Target="../ink/ink43.xml"/><Relationship Id="rId64" Type="http://schemas.openxmlformats.org/officeDocument/2006/relationships/image" Target="../media/image19.png"/><Relationship Id="rId69" Type="http://schemas.openxmlformats.org/officeDocument/2006/relationships/customXml" Target="../ink/ink50.xml"/><Relationship Id="rId8" Type="http://schemas.openxmlformats.org/officeDocument/2006/relationships/customXml" Target="../ink/ink6.xml"/><Relationship Id="rId51" Type="http://schemas.openxmlformats.org/officeDocument/2006/relationships/image" Target="../media/image13.png"/><Relationship Id="rId72" Type="http://schemas.openxmlformats.org/officeDocument/2006/relationships/image" Target="../media/image23.png"/><Relationship Id="rId3" Type="http://schemas.openxmlformats.org/officeDocument/2006/relationships/image" Target="../media/image2.png"/><Relationship Id="rId12" Type="http://schemas.openxmlformats.org/officeDocument/2006/relationships/customXml" Target="../ink/ink8.xml"/><Relationship Id="rId17" Type="http://schemas.openxmlformats.org/officeDocument/2006/relationships/image" Target="../media/image9.png"/><Relationship Id="rId25" Type="http://schemas.openxmlformats.org/officeDocument/2006/relationships/customXml" Target="../ink/ink17.xml"/><Relationship Id="rId33" Type="http://schemas.openxmlformats.org/officeDocument/2006/relationships/customXml" Target="../ink/ink25.xml"/><Relationship Id="rId38" Type="http://schemas.openxmlformats.org/officeDocument/2006/relationships/customXml" Target="../ink/ink30.xml"/><Relationship Id="rId46" Type="http://schemas.openxmlformats.org/officeDocument/2006/relationships/customXml" Target="../ink/ink38.xml"/><Relationship Id="rId59" Type="http://schemas.openxmlformats.org/officeDocument/2006/relationships/image" Target="../media/image17.png"/><Relationship Id="rId67" Type="http://schemas.openxmlformats.org/officeDocument/2006/relationships/customXml" Target="../ink/ink49.xml"/><Relationship Id="rId20" Type="http://schemas.openxmlformats.org/officeDocument/2006/relationships/customXml" Target="../ink/ink12.xml"/><Relationship Id="rId41" Type="http://schemas.openxmlformats.org/officeDocument/2006/relationships/customXml" Target="../ink/ink33.xml"/><Relationship Id="rId54" Type="http://schemas.openxmlformats.org/officeDocument/2006/relationships/customXml" Target="../ink/ink42.xml"/><Relationship Id="rId62" Type="http://schemas.openxmlformats.org/officeDocument/2006/relationships/customXml" Target="../ink/ink46.xml"/><Relationship Id="rId7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5" Type="http://schemas.openxmlformats.org/officeDocument/2006/relationships/image" Target="../media/image8.png"/><Relationship Id="rId23" Type="http://schemas.openxmlformats.org/officeDocument/2006/relationships/customXml" Target="../ink/ink15.xml"/><Relationship Id="rId28" Type="http://schemas.openxmlformats.org/officeDocument/2006/relationships/customXml" Target="../ink/ink20.xml"/><Relationship Id="rId36" Type="http://schemas.openxmlformats.org/officeDocument/2006/relationships/customXml" Target="../ink/ink28.xml"/><Relationship Id="rId49" Type="http://schemas.openxmlformats.org/officeDocument/2006/relationships/image" Target="../media/image12.png"/><Relationship Id="rId57" Type="http://schemas.openxmlformats.org/officeDocument/2006/relationships/image" Target="../media/image16.png"/><Relationship Id="rId10" Type="http://schemas.openxmlformats.org/officeDocument/2006/relationships/customXml" Target="../ink/ink7.xml"/><Relationship Id="rId31" Type="http://schemas.openxmlformats.org/officeDocument/2006/relationships/customXml" Target="../ink/ink23.xml"/><Relationship Id="rId44" Type="http://schemas.openxmlformats.org/officeDocument/2006/relationships/customXml" Target="../ink/ink36.xml"/><Relationship Id="rId52" Type="http://schemas.openxmlformats.org/officeDocument/2006/relationships/customXml" Target="../ink/ink41.xml"/><Relationship Id="rId60" Type="http://schemas.openxmlformats.org/officeDocument/2006/relationships/customXml" Target="../ink/ink45.xml"/><Relationship Id="rId65" Type="http://schemas.openxmlformats.org/officeDocument/2006/relationships/customXml" Target="../ink/ink48.xml"/><Relationship Id="rId4" Type="http://schemas.openxmlformats.org/officeDocument/2006/relationships/customXml" Target="../ink/ink4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11.xml"/><Relationship Id="rId39" Type="http://schemas.openxmlformats.org/officeDocument/2006/relationships/customXml" Target="../ink/ink31.xml"/><Relationship Id="rId34" Type="http://schemas.openxmlformats.org/officeDocument/2006/relationships/customXml" Target="../ink/ink26.xml"/><Relationship Id="rId50" Type="http://schemas.openxmlformats.org/officeDocument/2006/relationships/customXml" Target="../ink/ink40.xml"/><Relationship Id="rId55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EB8971-3A17-E84E-8985-2F3D8FA12CC8}"/>
              </a:ext>
            </a:extLst>
          </p:cNvPr>
          <p:cNvSpPr/>
          <p:nvPr/>
        </p:nvSpPr>
        <p:spPr>
          <a:xfrm>
            <a:off x="4384714" y="1233888"/>
            <a:ext cx="3172858" cy="153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TR" dirty="0"/>
              <a:t>(x,y) = 2*x  +  3*y  + 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61837-4F0E-674D-BF40-8EA6D2B16D8F}"/>
              </a:ext>
            </a:extLst>
          </p:cNvPr>
          <p:cNvSpPr txBox="1"/>
          <p:nvPr/>
        </p:nvSpPr>
        <p:spPr>
          <a:xfrm>
            <a:off x="5468441" y="41864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4DC85-E88A-FD49-A4F0-CFEBB1D16C1A}"/>
              </a:ext>
            </a:extLst>
          </p:cNvPr>
          <p:cNvSpPr txBox="1"/>
          <p:nvPr/>
        </p:nvSpPr>
        <p:spPr>
          <a:xfrm>
            <a:off x="1197056" y="1432193"/>
            <a:ext cx="15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(istanbul,3,1)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DC45263-6211-684A-A9AD-DB6033B1A32E}"/>
              </a:ext>
            </a:extLst>
          </p:cNvPr>
          <p:cNvSpPr/>
          <p:nvPr/>
        </p:nvSpPr>
        <p:spPr>
          <a:xfrm>
            <a:off x="2633031" y="150931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08C62-4569-FD4F-B269-87CEABBCEFBD}"/>
              </a:ext>
            </a:extLst>
          </p:cNvPr>
          <p:cNvSpPr txBox="1"/>
          <p:nvPr/>
        </p:nvSpPr>
        <p:spPr>
          <a:xfrm>
            <a:off x="1707614" y="60592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995C908-04C4-0B43-8077-6C052342DBC3}"/>
              </a:ext>
            </a:extLst>
          </p:cNvPr>
          <p:cNvSpPr/>
          <p:nvPr/>
        </p:nvSpPr>
        <p:spPr>
          <a:xfrm>
            <a:off x="8068186" y="146000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F3AC3-8EF1-DA40-B35C-5E7B26C40041}"/>
              </a:ext>
            </a:extLst>
          </p:cNvPr>
          <p:cNvSpPr txBox="1"/>
          <p:nvPr/>
        </p:nvSpPr>
        <p:spPr>
          <a:xfrm>
            <a:off x="10044044" y="1421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F8761-8535-2140-BD15-E20D4342359B}"/>
              </a:ext>
            </a:extLst>
          </p:cNvPr>
          <p:cNvSpPr txBox="1"/>
          <p:nvPr/>
        </p:nvSpPr>
        <p:spPr>
          <a:xfrm>
            <a:off x="9805012" y="68304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2FDB6-D065-3443-A4F9-C6D899BD028B}"/>
              </a:ext>
            </a:extLst>
          </p:cNvPr>
          <p:cNvSpPr txBox="1"/>
          <p:nvPr/>
        </p:nvSpPr>
        <p:spPr>
          <a:xfrm>
            <a:off x="1707614" y="192741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(1,0)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0A3AFEB-B799-574C-888D-C01A95D383D6}"/>
              </a:ext>
            </a:extLst>
          </p:cNvPr>
          <p:cNvSpPr/>
          <p:nvPr/>
        </p:nvSpPr>
        <p:spPr>
          <a:xfrm>
            <a:off x="2655064" y="2004536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91C2D39-AB13-4243-9CFE-2E25276FF526}"/>
              </a:ext>
            </a:extLst>
          </p:cNvPr>
          <p:cNvSpPr/>
          <p:nvPr/>
        </p:nvSpPr>
        <p:spPr>
          <a:xfrm>
            <a:off x="8090219" y="1955227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4331CE-E823-3449-A6EB-31F51291702C}"/>
              </a:ext>
            </a:extLst>
          </p:cNvPr>
          <p:cNvSpPr txBox="1"/>
          <p:nvPr/>
        </p:nvSpPr>
        <p:spPr>
          <a:xfrm>
            <a:off x="10066077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46C8A-C403-6741-A302-1D8808FB45D8}"/>
              </a:ext>
            </a:extLst>
          </p:cNvPr>
          <p:cNvSpPr txBox="1"/>
          <p:nvPr/>
        </p:nvSpPr>
        <p:spPr>
          <a:xfrm>
            <a:off x="1707614" y="24226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(1,1)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DF5D4D9-2352-2943-A9E9-23C3109EDA18}"/>
              </a:ext>
            </a:extLst>
          </p:cNvPr>
          <p:cNvSpPr/>
          <p:nvPr/>
        </p:nvSpPr>
        <p:spPr>
          <a:xfrm>
            <a:off x="2655064" y="249976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EFC31C1-805A-2948-8AF3-5AC63AA5D3A5}"/>
              </a:ext>
            </a:extLst>
          </p:cNvPr>
          <p:cNvSpPr/>
          <p:nvPr/>
        </p:nvSpPr>
        <p:spPr>
          <a:xfrm>
            <a:off x="8090219" y="245045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290EE6-DA30-1141-8F6B-0C3BE88D163B}"/>
              </a:ext>
            </a:extLst>
          </p:cNvPr>
          <p:cNvSpPr txBox="1"/>
          <p:nvPr/>
        </p:nvSpPr>
        <p:spPr>
          <a:xfrm>
            <a:off x="10066077" y="24118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121EAF-8C3B-AD42-A84A-B78486870A67}"/>
              </a:ext>
            </a:extLst>
          </p:cNvPr>
          <p:cNvSpPr txBox="1"/>
          <p:nvPr/>
        </p:nvSpPr>
        <p:spPr>
          <a:xfrm>
            <a:off x="9920043" y="13628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9F6E5F-6932-0547-87F2-83C4DAE59F3C}"/>
              </a:ext>
            </a:extLst>
          </p:cNvPr>
          <p:cNvSpPr txBox="1"/>
          <p:nvPr/>
        </p:nvSpPr>
        <p:spPr>
          <a:xfrm>
            <a:off x="9902819" y="186553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2B133-5A06-4A42-BC30-24C327429151}"/>
              </a:ext>
            </a:extLst>
          </p:cNvPr>
          <p:cNvSpPr txBox="1"/>
          <p:nvPr/>
        </p:nvSpPr>
        <p:spPr>
          <a:xfrm flipH="1">
            <a:off x="10009500" y="228599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814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AF8F42-72D5-574A-8B74-0B5112A97A8D}"/>
              </a:ext>
            </a:extLst>
          </p:cNvPr>
          <p:cNvSpPr/>
          <p:nvPr/>
        </p:nvSpPr>
        <p:spPr>
          <a:xfrm>
            <a:off x="819397" y="985652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15502-B2FC-7E48-B253-18899390F1E4}"/>
              </a:ext>
            </a:extLst>
          </p:cNvPr>
          <p:cNvSpPr/>
          <p:nvPr/>
        </p:nvSpPr>
        <p:spPr>
          <a:xfrm>
            <a:off x="819396" y="137753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188664-EA2B-2048-80A9-AEA5DBA5781F}"/>
              </a:ext>
            </a:extLst>
          </p:cNvPr>
          <p:cNvSpPr/>
          <p:nvPr/>
        </p:nvSpPr>
        <p:spPr>
          <a:xfrm>
            <a:off x="819397" y="1769424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12DF4-C01D-2D46-8350-FE542FE9DD5F}"/>
              </a:ext>
            </a:extLst>
          </p:cNvPr>
          <p:cNvSpPr/>
          <p:nvPr/>
        </p:nvSpPr>
        <p:spPr>
          <a:xfrm>
            <a:off x="819396" y="2161310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7AE2F-FFC8-D646-8EB5-74B7F13D44B2}"/>
              </a:ext>
            </a:extLst>
          </p:cNvPr>
          <p:cNvSpPr/>
          <p:nvPr/>
        </p:nvSpPr>
        <p:spPr>
          <a:xfrm>
            <a:off x="819395" y="2553196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8989E-2C42-3F43-ABFF-72B0E57FDEEF}"/>
              </a:ext>
            </a:extLst>
          </p:cNvPr>
          <p:cNvSpPr/>
          <p:nvPr/>
        </p:nvSpPr>
        <p:spPr>
          <a:xfrm>
            <a:off x="819394" y="2945082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9194FD-482D-414A-8842-00681F81A53D}"/>
              </a:ext>
            </a:extLst>
          </p:cNvPr>
          <p:cNvSpPr/>
          <p:nvPr/>
        </p:nvSpPr>
        <p:spPr>
          <a:xfrm>
            <a:off x="819395" y="333696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01DB0C-7637-4443-A763-EE1D1BB8DAB6}"/>
              </a:ext>
            </a:extLst>
          </p:cNvPr>
          <p:cNvSpPr/>
          <p:nvPr/>
        </p:nvSpPr>
        <p:spPr>
          <a:xfrm>
            <a:off x="819394" y="3728854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BC19A-F8CA-0740-9434-AFAD4B102441}"/>
              </a:ext>
            </a:extLst>
          </p:cNvPr>
          <p:cNvSpPr txBox="1"/>
          <p:nvPr/>
        </p:nvSpPr>
        <p:spPr>
          <a:xfrm>
            <a:off x="786785" y="4890843"/>
            <a:ext cx="122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Python List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75416F-D395-A64D-A52A-BE146D8D40A3}"/>
              </a:ext>
            </a:extLst>
          </p:cNvPr>
          <p:cNvSpPr/>
          <p:nvPr/>
        </p:nvSpPr>
        <p:spPr>
          <a:xfrm>
            <a:off x="8738259" y="789709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09C759-FD2C-504E-A98A-323810852264}"/>
              </a:ext>
            </a:extLst>
          </p:cNvPr>
          <p:cNvSpPr/>
          <p:nvPr/>
        </p:nvSpPr>
        <p:spPr>
          <a:xfrm>
            <a:off x="8738258" y="1181595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D805DA-F4E2-AE48-9BEA-53D6E0BF710E}"/>
              </a:ext>
            </a:extLst>
          </p:cNvPr>
          <p:cNvSpPr/>
          <p:nvPr/>
        </p:nvSpPr>
        <p:spPr>
          <a:xfrm>
            <a:off x="8738261" y="1953492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BE09C9-118C-1C46-A974-22AADCA96768}"/>
              </a:ext>
            </a:extLst>
          </p:cNvPr>
          <p:cNvSpPr/>
          <p:nvPr/>
        </p:nvSpPr>
        <p:spPr>
          <a:xfrm>
            <a:off x="8738260" y="234537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616AB8-840F-634F-A9EC-71E2C36F5A2B}"/>
              </a:ext>
            </a:extLst>
          </p:cNvPr>
          <p:cNvSpPr/>
          <p:nvPr/>
        </p:nvSpPr>
        <p:spPr>
          <a:xfrm>
            <a:off x="8738259" y="3117275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5E3AEA-A62F-2346-80FE-FEC14FD83363}"/>
              </a:ext>
            </a:extLst>
          </p:cNvPr>
          <p:cNvSpPr/>
          <p:nvPr/>
        </p:nvSpPr>
        <p:spPr>
          <a:xfrm>
            <a:off x="8738258" y="3509161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9F4FB0-395B-B545-B728-1E6AE14347C9}"/>
              </a:ext>
            </a:extLst>
          </p:cNvPr>
          <p:cNvSpPr/>
          <p:nvPr/>
        </p:nvSpPr>
        <p:spPr>
          <a:xfrm>
            <a:off x="8738259" y="4328561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16AF15-990D-CD4B-AEE6-357C18FB1D90}"/>
              </a:ext>
            </a:extLst>
          </p:cNvPr>
          <p:cNvSpPr/>
          <p:nvPr/>
        </p:nvSpPr>
        <p:spPr>
          <a:xfrm>
            <a:off x="8738258" y="4720447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D30B2D-BF8E-E64C-9134-DDC167ECCD57}"/>
              </a:ext>
            </a:extLst>
          </p:cNvPr>
          <p:cNvSpPr txBox="1"/>
          <p:nvPr/>
        </p:nvSpPr>
        <p:spPr>
          <a:xfrm>
            <a:off x="9098030" y="526017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RDD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6C327981-BBAA-1644-BD21-2B41D0248597}"/>
              </a:ext>
            </a:extLst>
          </p:cNvPr>
          <p:cNvSpPr/>
          <p:nvPr/>
        </p:nvSpPr>
        <p:spPr>
          <a:xfrm>
            <a:off x="3436915" y="1377538"/>
            <a:ext cx="3871355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FFCC52-7060-6840-B403-F9E605DF8DCE}"/>
              </a:ext>
            </a:extLst>
          </p:cNvPr>
          <p:cNvSpPr txBox="1"/>
          <p:nvPr/>
        </p:nvSpPr>
        <p:spPr>
          <a:xfrm>
            <a:off x="4429496" y="878774"/>
            <a:ext cx="190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TR" dirty="0"/>
              <a:t>c.parallelize(liste)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99D1ED-2060-0C42-8208-9FB384BF9A3B}"/>
              </a:ext>
            </a:extLst>
          </p:cNvPr>
          <p:cNvSpPr txBox="1"/>
          <p:nvPr/>
        </p:nvSpPr>
        <p:spPr>
          <a:xfrm>
            <a:off x="866899" y="83127"/>
            <a:ext cx="7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sayilar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19228D-4BBC-F24A-AFED-748AA7801B15}"/>
              </a:ext>
            </a:extLst>
          </p:cNvPr>
          <p:cNvSpPr txBox="1"/>
          <p:nvPr/>
        </p:nvSpPr>
        <p:spPr>
          <a:xfrm>
            <a:off x="8799616" y="83127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sayilarRDD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89EE99E8-292C-8848-96E7-FD56E50A88C0}"/>
              </a:ext>
            </a:extLst>
          </p:cNvPr>
          <p:cNvSpPr/>
          <p:nvPr/>
        </p:nvSpPr>
        <p:spPr>
          <a:xfrm rot="10800000">
            <a:off x="3453743" y="3901047"/>
            <a:ext cx="3871355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E3D737-61B2-0C4B-AB74-144B78190E78}"/>
              </a:ext>
            </a:extLst>
          </p:cNvPr>
          <p:cNvSpPr txBox="1"/>
          <p:nvPr/>
        </p:nvSpPr>
        <p:spPr>
          <a:xfrm>
            <a:off x="4393870" y="3550722"/>
            <a:ext cx="131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TR" dirty="0"/>
              <a:t>dd.collect()</a:t>
            </a:r>
          </a:p>
        </p:txBody>
      </p:sp>
    </p:spTree>
    <p:extLst>
      <p:ext uri="{BB962C8B-B14F-4D97-AF65-F5344CB8AC3E}">
        <p14:creationId xmlns:p14="http://schemas.microsoft.com/office/powerpoint/2010/main" val="367546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9832C28-DDE2-494D-9BBA-F099C06B44EF}"/>
              </a:ext>
            </a:extLst>
          </p:cNvPr>
          <p:cNvSpPr/>
          <p:nvPr/>
        </p:nvSpPr>
        <p:spPr>
          <a:xfrm>
            <a:off x="7338951" y="1816925"/>
            <a:ext cx="3360717" cy="2897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AF08E-5C0C-424B-A631-B09CDCB97C6C}"/>
              </a:ext>
            </a:extLst>
          </p:cNvPr>
          <p:cNvSpPr txBox="1"/>
          <p:nvPr/>
        </p:nvSpPr>
        <p:spPr>
          <a:xfrm>
            <a:off x="8110847" y="7837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CPU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008F73B-6AA6-164A-8B64-AB26E8B95778}"/>
              </a:ext>
            </a:extLst>
          </p:cNvPr>
          <p:cNvSpPr/>
          <p:nvPr/>
        </p:nvSpPr>
        <p:spPr>
          <a:xfrm>
            <a:off x="7610105" y="2076204"/>
            <a:ext cx="1284514" cy="10846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Core 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72CBF7C-D5FD-DD47-9BE5-45EEE90954CC}"/>
              </a:ext>
            </a:extLst>
          </p:cNvPr>
          <p:cNvSpPr/>
          <p:nvPr/>
        </p:nvSpPr>
        <p:spPr>
          <a:xfrm>
            <a:off x="9165773" y="2076204"/>
            <a:ext cx="1284514" cy="108461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Core 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289706A-C7FC-3441-8F71-A792676BAE9C}"/>
              </a:ext>
            </a:extLst>
          </p:cNvPr>
          <p:cNvSpPr/>
          <p:nvPr/>
        </p:nvSpPr>
        <p:spPr>
          <a:xfrm>
            <a:off x="7610105" y="3390407"/>
            <a:ext cx="1284514" cy="108461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Core 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1053F7E-B3C5-CB47-BCD4-96E5C7879891}"/>
              </a:ext>
            </a:extLst>
          </p:cNvPr>
          <p:cNvSpPr/>
          <p:nvPr/>
        </p:nvSpPr>
        <p:spPr>
          <a:xfrm>
            <a:off x="9165773" y="3390407"/>
            <a:ext cx="1284514" cy="108461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Core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52A0FC-2F73-5A4C-AAE2-0CC23B5111B8}"/>
              </a:ext>
            </a:extLst>
          </p:cNvPr>
          <p:cNvSpPr/>
          <p:nvPr/>
        </p:nvSpPr>
        <p:spPr>
          <a:xfrm>
            <a:off x="663334" y="1870962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5BC3A-6166-D247-87B5-4DDDE7D06465}"/>
              </a:ext>
            </a:extLst>
          </p:cNvPr>
          <p:cNvSpPr/>
          <p:nvPr/>
        </p:nvSpPr>
        <p:spPr>
          <a:xfrm>
            <a:off x="663333" y="226284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58BF52-87B1-E444-AD77-EC5D691F24D5}"/>
              </a:ext>
            </a:extLst>
          </p:cNvPr>
          <p:cNvSpPr/>
          <p:nvPr/>
        </p:nvSpPr>
        <p:spPr>
          <a:xfrm>
            <a:off x="663334" y="2654734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0444F0-CA0F-A84B-8C37-BA79E9F4F8F8}"/>
              </a:ext>
            </a:extLst>
          </p:cNvPr>
          <p:cNvSpPr/>
          <p:nvPr/>
        </p:nvSpPr>
        <p:spPr>
          <a:xfrm>
            <a:off x="663333" y="3046620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D98EE-2671-514F-99F7-3BFCEB99853A}"/>
              </a:ext>
            </a:extLst>
          </p:cNvPr>
          <p:cNvSpPr/>
          <p:nvPr/>
        </p:nvSpPr>
        <p:spPr>
          <a:xfrm>
            <a:off x="663332" y="3438506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4C5141-6E6C-F04C-B944-4B747BAD6929}"/>
              </a:ext>
            </a:extLst>
          </p:cNvPr>
          <p:cNvSpPr/>
          <p:nvPr/>
        </p:nvSpPr>
        <p:spPr>
          <a:xfrm>
            <a:off x="663331" y="3830392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D4C5EA-C71B-EA44-813B-97F156201A2B}"/>
              </a:ext>
            </a:extLst>
          </p:cNvPr>
          <p:cNvSpPr/>
          <p:nvPr/>
        </p:nvSpPr>
        <p:spPr>
          <a:xfrm>
            <a:off x="663332" y="422227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4821B3-DEEE-D94C-B014-1855BE282F1D}"/>
              </a:ext>
            </a:extLst>
          </p:cNvPr>
          <p:cNvSpPr/>
          <p:nvPr/>
        </p:nvSpPr>
        <p:spPr>
          <a:xfrm>
            <a:off x="663331" y="4614164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D2D497-0F8E-9140-8157-F83F00ACC01A}"/>
              </a:ext>
            </a:extLst>
          </p:cNvPr>
          <p:cNvSpPr txBox="1"/>
          <p:nvPr/>
        </p:nvSpPr>
        <p:spPr>
          <a:xfrm>
            <a:off x="710836" y="968437"/>
            <a:ext cx="7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sayilar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A9D2A8-7F70-6748-AEBE-2C32FAE28C07}"/>
              </a:ext>
            </a:extLst>
          </p:cNvPr>
          <p:cNvSpPr txBox="1"/>
          <p:nvPr/>
        </p:nvSpPr>
        <p:spPr>
          <a:xfrm>
            <a:off x="3643086" y="609600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or döngüsü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1DCF3F-04C7-4340-81B2-0AA186F89393}"/>
              </a:ext>
            </a:extLst>
          </p:cNvPr>
          <p:cNvGrpSpPr/>
          <p:nvPr/>
        </p:nvGrpSpPr>
        <p:grpSpPr>
          <a:xfrm>
            <a:off x="1927086" y="2098377"/>
            <a:ext cx="5391000" cy="5129280"/>
            <a:chOff x="1927086" y="2098377"/>
            <a:chExt cx="5391000" cy="512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59ACE3A-5EC2-CA44-A3E3-38E574E7F5E4}"/>
                    </a:ext>
                  </a:extLst>
                </p14:cNvPr>
                <p14:cNvContentPartPr/>
                <p14:nvPr/>
              </p14:nvContentPartPr>
              <p14:xfrm>
                <a:off x="2000886" y="2098377"/>
                <a:ext cx="5235480" cy="267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59ACE3A-5EC2-CA44-A3E3-38E574E7F5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64886" y="2062377"/>
                  <a:ext cx="53071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3F038AB-05F7-104E-9FD2-74BFCE73D9B6}"/>
                    </a:ext>
                  </a:extLst>
                </p14:cNvPr>
                <p14:cNvContentPartPr/>
                <p14:nvPr/>
              </p14:nvContentPartPr>
              <p14:xfrm>
                <a:off x="7156446" y="2263617"/>
                <a:ext cx="161640" cy="234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3F038AB-05F7-104E-9FD2-74BFCE73D9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20806" y="2227617"/>
                  <a:ext cx="2332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A815BE-EC22-E741-A08E-9C826F5F9C07}"/>
                    </a:ext>
                  </a:extLst>
                </p14:cNvPr>
                <p14:cNvContentPartPr/>
                <p14:nvPr/>
              </p14:nvContentPartPr>
              <p14:xfrm>
                <a:off x="2898726" y="2733057"/>
                <a:ext cx="4367880" cy="4307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A815BE-EC22-E741-A08E-9C826F5F9C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086" y="2697417"/>
                  <a:ext cx="4439520" cy="43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5C686D9-4509-D34E-9DB3-03CB9834D8E7}"/>
                    </a:ext>
                  </a:extLst>
                </p14:cNvPr>
                <p14:cNvContentPartPr/>
                <p14:nvPr/>
              </p14:nvContentPartPr>
              <p14:xfrm>
                <a:off x="2995926" y="6941457"/>
                <a:ext cx="230760" cy="28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5C686D9-4509-D34E-9DB3-03CB9834D8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60286" y="6905817"/>
                  <a:ext cx="302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1DB749-952E-7D4E-9293-4ADBD234585A}"/>
                    </a:ext>
                  </a:extLst>
                </p14:cNvPr>
                <p14:cNvContentPartPr/>
                <p14:nvPr/>
              </p14:nvContentPartPr>
              <p14:xfrm>
                <a:off x="1927086" y="2491497"/>
                <a:ext cx="5005080" cy="15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1DB749-952E-7D4E-9293-4ADBD23458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91086" y="2455857"/>
                  <a:ext cx="50767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CE74B09-7384-8F46-AC85-21FB4F12C103}"/>
                    </a:ext>
                  </a:extLst>
                </p14:cNvPr>
                <p14:cNvContentPartPr/>
                <p14:nvPr/>
              </p14:nvContentPartPr>
              <p14:xfrm>
                <a:off x="6856926" y="2564937"/>
                <a:ext cx="209160" cy="259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CE74B09-7384-8F46-AC85-21FB4F12C1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21286" y="2529297"/>
                  <a:ext cx="280800" cy="33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966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20E37C-F209-B14B-AA09-5CAA9618D889}"/>
              </a:ext>
            </a:extLst>
          </p:cNvPr>
          <p:cNvSpPr/>
          <p:nvPr/>
        </p:nvSpPr>
        <p:spPr>
          <a:xfrm>
            <a:off x="1244929" y="1062841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642BA8-074C-0349-B015-23F5958A2FD1}"/>
              </a:ext>
            </a:extLst>
          </p:cNvPr>
          <p:cNvSpPr/>
          <p:nvPr/>
        </p:nvSpPr>
        <p:spPr>
          <a:xfrm>
            <a:off x="1244928" y="1454727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359A3-1DB2-1541-BA00-BE37525EA849}"/>
              </a:ext>
            </a:extLst>
          </p:cNvPr>
          <p:cNvSpPr/>
          <p:nvPr/>
        </p:nvSpPr>
        <p:spPr>
          <a:xfrm>
            <a:off x="1244931" y="2226624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A1B8B-5D66-9646-936A-ED9DBCA06160}"/>
              </a:ext>
            </a:extLst>
          </p:cNvPr>
          <p:cNvSpPr/>
          <p:nvPr/>
        </p:nvSpPr>
        <p:spPr>
          <a:xfrm>
            <a:off x="1244930" y="2618510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C40588-A5B3-D648-B2FB-6819F7A170CE}"/>
              </a:ext>
            </a:extLst>
          </p:cNvPr>
          <p:cNvSpPr/>
          <p:nvPr/>
        </p:nvSpPr>
        <p:spPr>
          <a:xfrm>
            <a:off x="1244929" y="3390407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9C5A5-3BEC-BE44-9DB1-33F8F70F341D}"/>
              </a:ext>
            </a:extLst>
          </p:cNvPr>
          <p:cNvSpPr/>
          <p:nvPr/>
        </p:nvSpPr>
        <p:spPr>
          <a:xfrm>
            <a:off x="1244928" y="3782293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605FE-274C-4748-B4EC-5C61A0512D6A}"/>
              </a:ext>
            </a:extLst>
          </p:cNvPr>
          <p:cNvSpPr/>
          <p:nvPr/>
        </p:nvSpPr>
        <p:spPr>
          <a:xfrm>
            <a:off x="1244929" y="4601693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8F6D9A-8EAB-644D-A227-89395B1EE1C7}"/>
              </a:ext>
            </a:extLst>
          </p:cNvPr>
          <p:cNvSpPr/>
          <p:nvPr/>
        </p:nvSpPr>
        <p:spPr>
          <a:xfrm>
            <a:off x="1244928" y="4993579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A6373C-7503-6143-A01A-18E34275E0CC}"/>
              </a:ext>
            </a:extLst>
          </p:cNvPr>
          <p:cNvSpPr txBox="1"/>
          <p:nvPr/>
        </p:nvSpPr>
        <p:spPr>
          <a:xfrm>
            <a:off x="1604700" y="553330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RDD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48707F7-6FD6-694F-A1BF-8534BCD08C27}"/>
              </a:ext>
            </a:extLst>
          </p:cNvPr>
          <p:cNvSpPr/>
          <p:nvPr/>
        </p:nvSpPr>
        <p:spPr>
          <a:xfrm>
            <a:off x="7338951" y="1816925"/>
            <a:ext cx="3360717" cy="2897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E7277-B6D3-DF47-AB8D-0464FF5E7F89}"/>
              </a:ext>
            </a:extLst>
          </p:cNvPr>
          <p:cNvSpPr txBox="1"/>
          <p:nvPr/>
        </p:nvSpPr>
        <p:spPr>
          <a:xfrm>
            <a:off x="8110847" y="7837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CPU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0E5CB0C-E639-2A42-AEEB-417E47583AC4}"/>
              </a:ext>
            </a:extLst>
          </p:cNvPr>
          <p:cNvSpPr/>
          <p:nvPr/>
        </p:nvSpPr>
        <p:spPr>
          <a:xfrm>
            <a:off x="7610105" y="2076204"/>
            <a:ext cx="1284514" cy="10846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Core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C84C5FC-5287-9C4A-B7E8-E80DEA0300EA}"/>
              </a:ext>
            </a:extLst>
          </p:cNvPr>
          <p:cNvSpPr/>
          <p:nvPr/>
        </p:nvSpPr>
        <p:spPr>
          <a:xfrm>
            <a:off x="9165773" y="2076204"/>
            <a:ext cx="1284514" cy="10846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Core 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55870A1-5743-4048-A6CF-D2C6BD8C986E}"/>
              </a:ext>
            </a:extLst>
          </p:cNvPr>
          <p:cNvSpPr/>
          <p:nvPr/>
        </p:nvSpPr>
        <p:spPr>
          <a:xfrm>
            <a:off x="7610105" y="3390407"/>
            <a:ext cx="1284514" cy="10846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Core 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A2E839D-6A0A-B94B-81A0-33143E496C6F}"/>
              </a:ext>
            </a:extLst>
          </p:cNvPr>
          <p:cNvSpPr/>
          <p:nvPr/>
        </p:nvSpPr>
        <p:spPr>
          <a:xfrm>
            <a:off x="9165773" y="3390407"/>
            <a:ext cx="1284514" cy="10846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Core 4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29E0BB-2C2C-A444-A610-027B288C1CDB}"/>
              </a:ext>
            </a:extLst>
          </p:cNvPr>
          <p:cNvGrpSpPr/>
          <p:nvPr/>
        </p:nvGrpSpPr>
        <p:grpSpPr>
          <a:xfrm>
            <a:off x="1044006" y="651897"/>
            <a:ext cx="8110440" cy="2693160"/>
            <a:chOff x="1044006" y="651897"/>
            <a:chExt cx="8110440" cy="269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2443E4A-B26A-E34E-8438-488B665D5DE4}"/>
                    </a:ext>
                  </a:extLst>
                </p14:cNvPr>
                <p14:cNvContentPartPr/>
                <p14:nvPr/>
              </p14:nvContentPartPr>
              <p14:xfrm>
                <a:off x="1044006" y="651897"/>
                <a:ext cx="1713240" cy="1338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2443E4A-B26A-E34E-8438-488B665D5D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8366" y="616257"/>
                  <a:ext cx="1784880" cy="14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CD92389-610D-144C-82FE-C87519995C8A}"/>
                    </a:ext>
                  </a:extLst>
                </p14:cNvPr>
                <p14:cNvContentPartPr/>
                <p14:nvPr/>
              </p14:nvContentPartPr>
              <p14:xfrm>
                <a:off x="2688846" y="938817"/>
                <a:ext cx="4613040" cy="1234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CD92389-610D-144C-82FE-C87519995C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53206" y="903177"/>
                  <a:ext cx="4684680" cy="13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792DD90-47FD-734B-A810-7419193F4692}"/>
                    </a:ext>
                  </a:extLst>
                </p14:cNvPr>
                <p14:cNvContentPartPr/>
                <p14:nvPr/>
              </p14:nvContentPartPr>
              <p14:xfrm>
                <a:off x="7108566" y="2031417"/>
                <a:ext cx="242640" cy="228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792DD90-47FD-734B-A810-7419193F46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72926" y="1995417"/>
                  <a:ext cx="3142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B0A37A9-34D9-4A44-BCD3-30428AD90060}"/>
                    </a:ext>
                  </a:extLst>
                </p14:cNvPr>
                <p14:cNvContentPartPr/>
                <p14:nvPr/>
              </p14:nvContentPartPr>
              <p14:xfrm>
                <a:off x="1061286" y="2128617"/>
                <a:ext cx="1743840" cy="1216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B0A37A9-34D9-4A44-BCD3-30428AD900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5646" y="2092977"/>
                  <a:ext cx="1815480" cy="12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89B6B39-7712-914B-968F-BAB48F052BDC}"/>
                    </a:ext>
                  </a:extLst>
                </p14:cNvPr>
                <p14:cNvContentPartPr/>
                <p14:nvPr/>
              </p14:nvContentPartPr>
              <p14:xfrm>
                <a:off x="2659686" y="1340937"/>
                <a:ext cx="6436080" cy="1247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89B6B39-7712-914B-968F-BAB48F052B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24046" y="1304937"/>
                  <a:ext cx="6507720" cy="13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3983F2-7059-C246-B275-F44A5EA89531}"/>
                    </a:ext>
                  </a:extLst>
                </p14:cNvPr>
                <p14:cNvContentPartPr/>
                <p14:nvPr/>
              </p14:nvContentPartPr>
              <p14:xfrm>
                <a:off x="9018006" y="1693377"/>
                <a:ext cx="136440" cy="296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3983F2-7059-C246-B275-F44A5EA895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82366" y="1657377"/>
                  <a:ext cx="208080" cy="36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F72F13-56AE-7045-B008-4E71E6788F17}"/>
              </a:ext>
            </a:extLst>
          </p:cNvPr>
          <p:cNvGrpSpPr/>
          <p:nvPr/>
        </p:nvGrpSpPr>
        <p:grpSpPr>
          <a:xfrm>
            <a:off x="1143726" y="3418137"/>
            <a:ext cx="6006960" cy="884880"/>
            <a:chOff x="1143726" y="3418137"/>
            <a:chExt cx="6006960" cy="88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34F2626-62FF-974A-BF7D-F3871A30FA54}"/>
                    </a:ext>
                  </a:extLst>
                </p14:cNvPr>
                <p14:cNvContentPartPr/>
                <p14:nvPr/>
              </p14:nvContentPartPr>
              <p14:xfrm>
                <a:off x="1143726" y="3418137"/>
                <a:ext cx="1740960" cy="884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34F2626-62FF-974A-BF7D-F3871A30FA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7726" y="3382137"/>
                  <a:ext cx="1812600" cy="9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4B2D08D-1CE8-CB42-97F1-871BF156774B}"/>
                    </a:ext>
                  </a:extLst>
                </p14:cNvPr>
                <p14:cNvContentPartPr/>
                <p14:nvPr/>
              </p14:nvContentPartPr>
              <p14:xfrm>
                <a:off x="2969286" y="3780657"/>
                <a:ext cx="4181400" cy="44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4B2D08D-1CE8-CB42-97F1-871BF156774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33286" y="3744657"/>
                  <a:ext cx="42530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348376-69DC-D943-8D0C-4AD00FDC1E90}"/>
                    </a:ext>
                  </a:extLst>
                </p14:cNvPr>
                <p14:cNvContentPartPr/>
                <p14:nvPr/>
              </p14:nvContentPartPr>
              <p14:xfrm>
                <a:off x="6966006" y="3624777"/>
                <a:ext cx="149040" cy="359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348376-69DC-D943-8D0C-4AD00FDC1E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30366" y="3588777"/>
                  <a:ext cx="220680" cy="43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7FD0531-51B2-5240-9A84-3965669FB0AB}"/>
                  </a:ext>
                </a:extLst>
              </p14:cNvPr>
              <p14:cNvContentPartPr/>
              <p14:nvPr/>
            </p14:nvContentPartPr>
            <p14:xfrm>
              <a:off x="956166" y="4490937"/>
              <a:ext cx="1577160" cy="1103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7FD0531-51B2-5240-9A84-3965669FB0A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0166" y="4454937"/>
                <a:ext cx="1648800" cy="11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F04FEB7-485C-024B-A9E7-137753B3592E}"/>
                  </a:ext>
                </a:extLst>
              </p14:cNvPr>
              <p14:cNvContentPartPr/>
              <p14:nvPr/>
            </p14:nvContentPartPr>
            <p14:xfrm>
              <a:off x="2580126" y="4648257"/>
              <a:ext cx="6695640" cy="919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F04FEB7-485C-024B-A9E7-137753B3592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44486" y="4612617"/>
                <a:ext cx="6767280" cy="99108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C177FCA-3105-764D-AE5F-9849BC3DE770}"/>
              </a:ext>
            </a:extLst>
          </p:cNvPr>
          <p:cNvSpPr txBox="1"/>
          <p:nvPr/>
        </p:nvSpPr>
        <p:spPr>
          <a:xfrm>
            <a:off x="4151086" y="332377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TR" dirty="0"/>
              <a:t> : x* 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BA713-2747-334D-806A-7BEADA2A3B22}"/>
              </a:ext>
            </a:extLst>
          </p:cNvPr>
          <p:cNvSpPr txBox="1"/>
          <p:nvPr/>
        </p:nvSpPr>
        <p:spPr>
          <a:xfrm>
            <a:off x="4240531" y="150142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TR" dirty="0"/>
              <a:t> : x* 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95A0EF-5CAC-F941-A78E-98C031729BF8}"/>
              </a:ext>
            </a:extLst>
          </p:cNvPr>
          <p:cNvSpPr txBox="1"/>
          <p:nvPr/>
        </p:nvSpPr>
        <p:spPr>
          <a:xfrm>
            <a:off x="4652371" y="85685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TR" dirty="0"/>
              <a:t> : x* 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07EF78-9800-C24F-9597-91849DBD1F44}"/>
              </a:ext>
            </a:extLst>
          </p:cNvPr>
          <p:cNvSpPr txBox="1"/>
          <p:nvPr/>
        </p:nvSpPr>
        <p:spPr>
          <a:xfrm>
            <a:off x="4941584" y="49839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TR" dirty="0"/>
              <a:t> : x* 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85C57B-6608-A54F-BE78-FA4F83EE9914}"/>
              </a:ext>
            </a:extLst>
          </p:cNvPr>
          <p:cNvSpPr txBox="1"/>
          <p:nvPr/>
        </p:nvSpPr>
        <p:spPr>
          <a:xfrm>
            <a:off x="4924489" y="444196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Lambda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1C7877-2D1D-C545-BE59-35A946234E79}"/>
              </a:ext>
            </a:extLst>
          </p:cNvPr>
          <p:cNvSpPr txBox="1"/>
          <p:nvPr/>
        </p:nvSpPr>
        <p:spPr>
          <a:xfrm>
            <a:off x="10937174" y="16625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SIMD</a:t>
            </a:r>
          </a:p>
        </p:txBody>
      </p:sp>
    </p:spTree>
    <p:extLst>
      <p:ext uri="{BB962C8B-B14F-4D97-AF65-F5344CB8AC3E}">
        <p14:creationId xmlns:p14="http://schemas.microsoft.com/office/powerpoint/2010/main" val="400549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ürkiye Haritası (Siyasi): Şehir İsimleri Listesi İle Birlikte Renkli  Türkiye&amp;#39;nin İlleri Haritası">
            <a:extLst>
              <a:ext uri="{FF2B5EF4-FFF2-40B4-BE49-F238E27FC236}">
                <a16:creationId xmlns:a16="http://schemas.microsoft.com/office/drawing/2014/main" id="{E0F8D460-BC6E-B24B-AB77-3EC018C53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793750"/>
            <a:ext cx="9829800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5C7F19-39DC-A84E-B3FB-6E4674409A8F}"/>
                  </a:ext>
                </a:extLst>
              </p14:cNvPr>
              <p14:cNvContentPartPr/>
              <p14:nvPr/>
            </p14:nvContentPartPr>
            <p14:xfrm>
              <a:off x="6005894" y="64894"/>
              <a:ext cx="162360" cy="6580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5C7F19-39DC-A84E-B3FB-6E4674409A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9894" y="29254"/>
                <a:ext cx="234000" cy="665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964D7E8-11DF-4347-9848-026B80B6C6E4}"/>
              </a:ext>
            </a:extLst>
          </p:cNvPr>
          <p:cNvGrpSpPr/>
          <p:nvPr/>
        </p:nvGrpSpPr>
        <p:grpSpPr>
          <a:xfrm>
            <a:off x="0" y="18098"/>
            <a:ext cx="11780280" cy="6844316"/>
            <a:chOff x="0" y="18098"/>
            <a:chExt cx="11780280" cy="684431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1AD3552-9533-6C46-9B16-E6B2F781E140}"/>
                    </a:ext>
                  </a:extLst>
                </p14:cNvPr>
                <p14:cNvContentPartPr/>
                <p14:nvPr/>
              </p14:nvContentPartPr>
              <p14:xfrm>
                <a:off x="0" y="2929068"/>
                <a:ext cx="11780280" cy="126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1AD3552-9533-6C46-9B16-E6B2F781E1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36000" y="2893068"/>
                  <a:ext cx="118519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0DA665-B40B-834E-9884-71B9FF3794FE}"/>
                    </a:ext>
                  </a:extLst>
                </p14:cNvPr>
                <p14:cNvContentPartPr/>
                <p14:nvPr/>
              </p14:nvContentPartPr>
              <p14:xfrm>
                <a:off x="3709851" y="18098"/>
                <a:ext cx="365760" cy="673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0DA665-B40B-834E-9884-71B9FF3794F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73851" y="-17542"/>
                  <a:ext cx="437400" cy="68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FDF4DA0-EB09-4148-B9C9-3D01CF5CC9F1}"/>
                    </a:ext>
                  </a:extLst>
                </p14:cNvPr>
                <p14:cNvContentPartPr/>
                <p14:nvPr/>
              </p14:nvContentPartPr>
              <p14:xfrm>
                <a:off x="8909294" y="244894"/>
                <a:ext cx="78120" cy="6617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FDF4DA0-EB09-4148-B9C9-3D01CF5CC9F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73654" y="208894"/>
                  <a:ext cx="149760" cy="66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63D108B-C11B-2344-8706-DA777F3BCDEC}"/>
                    </a:ext>
                  </a:extLst>
                </p14:cNvPr>
                <p14:cNvContentPartPr/>
                <p14:nvPr/>
              </p14:nvContentPartPr>
              <p14:xfrm>
                <a:off x="1922774" y="1832134"/>
                <a:ext cx="15840" cy="663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63D108B-C11B-2344-8706-DA777F3BCDE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86774" y="1796494"/>
                  <a:ext cx="8748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042C57-BEDD-E046-9924-39F4FB79F66E}"/>
                    </a:ext>
                  </a:extLst>
                </p14:cNvPr>
                <p14:cNvContentPartPr/>
                <p14:nvPr/>
              </p14:nvContentPartPr>
              <p14:xfrm>
                <a:off x="4259174" y="1971454"/>
                <a:ext cx="859320" cy="68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042C57-BEDD-E046-9924-39F4FB79F66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23174" y="1935814"/>
                  <a:ext cx="930960" cy="7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7A90BB-FF75-C647-A1C9-8CDD7F7B3FA9}"/>
                    </a:ext>
                  </a:extLst>
                </p14:cNvPr>
                <p14:cNvContentPartPr/>
                <p14:nvPr/>
              </p14:nvContentPartPr>
              <p14:xfrm>
                <a:off x="7245014" y="1897294"/>
                <a:ext cx="410040" cy="675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7A90BB-FF75-C647-A1C9-8CDD7F7B3FA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09014" y="1861294"/>
                  <a:ext cx="48168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8A8864-8785-4B47-82D3-25DAF7B7631F}"/>
                    </a:ext>
                  </a:extLst>
                </p14:cNvPr>
                <p14:cNvContentPartPr/>
                <p14:nvPr/>
              </p14:nvContentPartPr>
              <p14:xfrm>
                <a:off x="9790214" y="1909894"/>
                <a:ext cx="353520" cy="429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8A8864-8785-4B47-82D3-25DAF7B763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54574" y="1873894"/>
                  <a:ext cx="42516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CE643A-1A20-BD41-B71E-4698B2E90A3E}"/>
                    </a:ext>
                  </a:extLst>
                </p14:cNvPr>
                <p14:cNvContentPartPr/>
                <p14:nvPr/>
              </p14:nvContentPartPr>
              <p14:xfrm>
                <a:off x="1985054" y="4530694"/>
                <a:ext cx="482400" cy="325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CE643A-1A20-BD41-B71E-4698B2E90A3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49054" y="4495054"/>
                  <a:ext cx="5540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FA0EF58-7007-4048-85C1-DE1000F5B24F}"/>
                    </a:ext>
                  </a:extLst>
                </p14:cNvPr>
                <p14:cNvContentPartPr/>
                <p14:nvPr/>
              </p14:nvContentPartPr>
              <p14:xfrm>
                <a:off x="1946174" y="4371934"/>
                <a:ext cx="480600" cy="115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FA0EF58-7007-4048-85C1-DE1000F5B24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10534" y="4335934"/>
                  <a:ext cx="552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76C895-BC4D-E444-8962-8EC98723DBB7}"/>
                    </a:ext>
                  </a:extLst>
                </p14:cNvPr>
                <p14:cNvContentPartPr/>
                <p14:nvPr/>
              </p14:nvContentPartPr>
              <p14:xfrm>
                <a:off x="4409654" y="4288774"/>
                <a:ext cx="258840" cy="666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76C895-BC4D-E444-8962-8EC98723DBB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74014" y="4252774"/>
                  <a:ext cx="330480" cy="7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DA38B66-1EF5-C143-8D95-D170221983DC}"/>
                    </a:ext>
                  </a:extLst>
                </p14:cNvPr>
                <p14:cNvContentPartPr/>
                <p14:nvPr/>
              </p14:nvContentPartPr>
              <p14:xfrm>
                <a:off x="7000214" y="4194454"/>
                <a:ext cx="279360" cy="616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DA38B66-1EF5-C143-8D95-D170221983D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64574" y="4158454"/>
                  <a:ext cx="35100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F2CAFD-8A67-C945-BAD4-FC8E17DF0B94}"/>
                    </a:ext>
                  </a:extLst>
                </p14:cNvPr>
                <p14:cNvContentPartPr/>
                <p14:nvPr/>
              </p14:nvContentPartPr>
              <p14:xfrm>
                <a:off x="6966014" y="4505854"/>
                <a:ext cx="26604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F2CAFD-8A67-C945-BAD4-FC8E17DF0B9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30374" y="4470214"/>
                  <a:ext cx="337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C653BF-5B10-3544-A4F5-3998A78498F6}"/>
                    </a:ext>
                  </a:extLst>
                </p14:cNvPr>
                <p14:cNvContentPartPr/>
                <p14:nvPr/>
              </p14:nvContentPartPr>
              <p14:xfrm>
                <a:off x="9552974" y="3699814"/>
                <a:ext cx="305640" cy="612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C653BF-5B10-3544-A4F5-3998A78498F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17334" y="3663814"/>
                  <a:ext cx="37728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DCB8BDA-EE86-2247-AD4D-DE8892BFCA6A}"/>
                    </a:ext>
                  </a:extLst>
                </p14:cNvPr>
                <p14:cNvContentPartPr/>
                <p14:nvPr/>
              </p14:nvContentPartPr>
              <p14:xfrm>
                <a:off x="177854" y="739894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DCB8BDA-EE86-2247-AD4D-DE8892BFCA6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2214" y="7038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92041A5-3FD2-E74A-8581-9758B290D547}"/>
                    </a:ext>
                  </a:extLst>
                </p14:cNvPr>
                <p14:cNvContentPartPr/>
                <p14:nvPr/>
              </p14:nvContentPartPr>
              <p14:xfrm>
                <a:off x="55814" y="766174"/>
                <a:ext cx="5813280" cy="92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92041A5-3FD2-E74A-8581-9758B290D54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814" y="730534"/>
                  <a:ext cx="5884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CF702F1-FFE4-3B44-9F90-F002BB527FCE}"/>
                    </a:ext>
                  </a:extLst>
                </p14:cNvPr>
                <p14:cNvContentPartPr/>
                <p14:nvPr/>
              </p14:nvContentPartPr>
              <p14:xfrm>
                <a:off x="5725094" y="689494"/>
                <a:ext cx="5804640" cy="101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CF702F1-FFE4-3B44-9F90-F002BB527FC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689094" y="653494"/>
                  <a:ext cx="5876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D4583CA-8166-5A42-BA9C-F692DFA89747}"/>
                    </a:ext>
                  </a:extLst>
                </p14:cNvPr>
                <p14:cNvContentPartPr/>
                <p14:nvPr/>
              </p14:nvContentPartPr>
              <p14:xfrm>
                <a:off x="920174" y="5098054"/>
                <a:ext cx="814212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D4583CA-8166-5A42-BA9C-F692DFA8974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4174" y="5062414"/>
                  <a:ext cx="8213760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4F5E4E9-D738-B64A-96BE-F3445CDFF0E1}"/>
                  </a:ext>
                </a:extLst>
              </p14:cNvPr>
              <p14:cNvContentPartPr/>
              <p14:nvPr/>
            </p14:nvContentPartPr>
            <p14:xfrm>
              <a:off x="9052214" y="5134414"/>
              <a:ext cx="324648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4F5E4E9-D738-B64A-96BE-F3445CDFF0E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016214" y="5098414"/>
                <a:ext cx="33181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A808853-AB9B-AE4A-97F7-428188559FAF}"/>
                  </a:ext>
                </a:extLst>
              </p14:cNvPr>
              <p14:cNvContentPartPr/>
              <p14:nvPr/>
            </p14:nvContentPartPr>
            <p14:xfrm>
              <a:off x="10850054" y="253534"/>
              <a:ext cx="262080" cy="5662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A808853-AB9B-AE4A-97F7-428188559FA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814054" y="217534"/>
                <a:ext cx="333720" cy="57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EC967BC-D75F-FC47-BECF-B07587CA4E6B}"/>
                  </a:ext>
                </a:extLst>
              </p14:cNvPr>
              <p14:cNvContentPartPr/>
              <p14:nvPr/>
            </p14:nvContentPartPr>
            <p14:xfrm>
              <a:off x="1329494" y="331654"/>
              <a:ext cx="360" cy="9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EC967BC-D75F-FC47-BECF-B07587CA4E6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293494" y="296014"/>
                <a:ext cx="720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70D61BE-D263-0247-AED4-DE79368962EF}"/>
                  </a:ext>
                </a:extLst>
              </p14:cNvPr>
              <p14:cNvContentPartPr/>
              <p14:nvPr/>
            </p14:nvContentPartPr>
            <p14:xfrm>
              <a:off x="1179734" y="307174"/>
              <a:ext cx="79200" cy="6045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70D61BE-D263-0247-AED4-DE79368962E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43734" y="271174"/>
                <a:ext cx="150840" cy="61167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91DA4E1-86C8-D54C-ACBF-7C12C9EBC97A}"/>
              </a:ext>
            </a:extLst>
          </p:cNvPr>
          <p:cNvSpPr txBox="1"/>
          <p:nvPr/>
        </p:nvSpPr>
        <p:spPr>
          <a:xfrm>
            <a:off x="278742" y="48307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0B2F52-1067-BD45-ADA2-CE182F8B5F6A}"/>
              </a:ext>
            </a:extLst>
          </p:cNvPr>
          <p:cNvSpPr txBox="1"/>
          <p:nvPr/>
        </p:nvSpPr>
        <p:spPr>
          <a:xfrm>
            <a:off x="273132" y="26600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B87F7A-9840-C94D-B69C-3EBA8024248D}"/>
              </a:ext>
            </a:extLst>
          </p:cNvPr>
          <p:cNvSpPr txBox="1"/>
          <p:nvPr/>
        </p:nvSpPr>
        <p:spPr>
          <a:xfrm>
            <a:off x="225631" y="4987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3ECAC-3E59-5047-A58A-54EEED2EB313}"/>
              </a:ext>
            </a:extLst>
          </p:cNvPr>
          <p:cNvSpPr txBox="1"/>
          <p:nvPr/>
        </p:nvSpPr>
        <p:spPr>
          <a:xfrm>
            <a:off x="1330036" y="83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26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2A36C8-8575-7648-A6F8-DA7AD6B22126}"/>
              </a:ext>
            </a:extLst>
          </p:cNvPr>
          <p:cNvSpPr txBox="1"/>
          <p:nvPr/>
        </p:nvSpPr>
        <p:spPr>
          <a:xfrm>
            <a:off x="11079678" y="1425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AD202A-05F4-2543-8103-4963649118D2}"/>
              </a:ext>
            </a:extLst>
          </p:cNvPr>
          <p:cNvSpPr txBox="1"/>
          <p:nvPr/>
        </p:nvSpPr>
        <p:spPr>
          <a:xfrm>
            <a:off x="6258296" y="1068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3202DB-5E56-A741-BA7C-D9AB0B92573B}"/>
              </a:ext>
            </a:extLst>
          </p:cNvPr>
          <p:cNvSpPr txBox="1"/>
          <p:nvPr/>
        </p:nvSpPr>
        <p:spPr>
          <a:xfrm>
            <a:off x="3336966" y="1068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FB3604-06C4-FF4A-9C23-9E295F87D25C}"/>
              </a:ext>
            </a:extLst>
          </p:cNvPr>
          <p:cNvSpPr txBox="1"/>
          <p:nvPr/>
        </p:nvSpPr>
        <p:spPr>
          <a:xfrm>
            <a:off x="9072748" y="950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2533625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B41796-E686-C042-8A38-DA4EA02299CB}"/>
              </a:ext>
            </a:extLst>
          </p:cNvPr>
          <p:cNvSpPr txBox="1"/>
          <p:nvPr/>
        </p:nvSpPr>
        <p:spPr>
          <a:xfrm>
            <a:off x="5593278" y="0"/>
            <a:ext cx="200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TR" dirty="0"/>
              <a:t>educeByKey ( x+y)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006C6-65BE-1248-9AAE-66C120EF53C8}"/>
              </a:ext>
            </a:extLst>
          </p:cNvPr>
          <p:cNvSpPr txBox="1"/>
          <p:nvPr/>
        </p:nvSpPr>
        <p:spPr>
          <a:xfrm>
            <a:off x="653143" y="137302"/>
            <a:ext cx="1181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(Ahmet,1)</a:t>
            </a:r>
          </a:p>
          <a:p>
            <a:r>
              <a:rPr lang="en-TR" dirty="0"/>
              <a:t>(Ali,1)</a:t>
            </a:r>
          </a:p>
          <a:p>
            <a:r>
              <a:rPr lang="en-TR" dirty="0"/>
              <a:t>(Zeynep,1)</a:t>
            </a:r>
          </a:p>
          <a:p>
            <a:r>
              <a:rPr lang="en-TR" dirty="0"/>
              <a:t>(Ali,1)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A1EF8-CA9A-A94C-A47E-21390407162D}"/>
              </a:ext>
            </a:extLst>
          </p:cNvPr>
          <p:cNvSpPr txBox="1"/>
          <p:nvPr/>
        </p:nvSpPr>
        <p:spPr>
          <a:xfrm>
            <a:off x="589716" y="1765534"/>
            <a:ext cx="1310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(Mehmet,1)</a:t>
            </a:r>
          </a:p>
          <a:p>
            <a:r>
              <a:rPr lang="en-TR" dirty="0"/>
              <a:t>(Ali,1)</a:t>
            </a:r>
          </a:p>
          <a:p>
            <a:r>
              <a:rPr lang="en-TR" dirty="0"/>
              <a:t>(Zeynep,1)</a:t>
            </a:r>
          </a:p>
          <a:p>
            <a:r>
              <a:rPr lang="en-TR" dirty="0"/>
              <a:t>(Mehmet,1)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871BF-15C9-1A45-AEDF-4DB936B5FB70}"/>
              </a:ext>
            </a:extLst>
          </p:cNvPr>
          <p:cNvSpPr txBox="1"/>
          <p:nvPr/>
        </p:nvSpPr>
        <p:spPr>
          <a:xfrm>
            <a:off x="588766" y="3429000"/>
            <a:ext cx="1181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(Zeynep,1)</a:t>
            </a:r>
          </a:p>
          <a:p>
            <a:r>
              <a:rPr lang="en-TR" dirty="0"/>
              <a:t>(Ali,1)</a:t>
            </a:r>
          </a:p>
          <a:p>
            <a:r>
              <a:rPr lang="en-TR" dirty="0"/>
              <a:t>(Zeynep,1)</a:t>
            </a:r>
          </a:p>
          <a:p>
            <a:r>
              <a:rPr lang="en-TR" dirty="0"/>
              <a:t>(Zeynep,1)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24502-7031-1C40-B82E-A3CC63971346}"/>
              </a:ext>
            </a:extLst>
          </p:cNvPr>
          <p:cNvSpPr txBox="1"/>
          <p:nvPr/>
        </p:nvSpPr>
        <p:spPr>
          <a:xfrm>
            <a:off x="554090" y="5184570"/>
            <a:ext cx="1310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(Mehmet,1)</a:t>
            </a:r>
          </a:p>
          <a:p>
            <a:r>
              <a:rPr lang="en-TR" dirty="0"/>
              <a:t>(Ali,1)</a:t>
            </a:r>
          </a:p>
          <a:p>
            <a:r>
              <a:rPr lang="en-TR" dirty="0"/>
              <a:t>(Mehmet,1)</a:t>
            </a:r>
          </a:p>
          <a:p>
            <a:r>
              <a:rPr lang="en-TR" dirty="0"/>
              <a:t>(Ahmet,1)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588FA-B6E8-F747-AEA4-E28FD63F8F58}"/>
              </a:ext>
            </a:extLst>
          </p:cNvPr>
          <p:cNvSpPr txBox="1"/>
          <p:nvPr/>
        </p:nvSpPr>
        <p:spPr>
          <a:xfrm>
            <a:off x="3123210" y="534390"/>
            <a:ext cx="1181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(Ahmet,1)</a:t>
            </a:r>
          </a:p>
          <a:p>
            <a:r>
              <a:rPr lang="en-TR" dirty="0"/>
              <a:t>(A</a:t>
            </a:r>
            <a:r>
              <a:rPr lang="en-US" dirty="0"/>
              <a:t>l</a:t>
            </a:r>
            <a:r>
              <a:rPr lang="en-TR" dirty="0"/>
              <a:t>i, 2)</a:t>
            </a:r>
          </a:p>
          <a:p>
            <a:r>
              <a:rPr lang="en-TR" dirty="0"/>
              <a:t>(Zeynep,1)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00C9F-2C57-E344-88EC-C4C35FE2ED3B}"/>
              </a:ext>
            </a:extLst>
          </p:cNvPr>
          <p:cNvSpPr txBox="1"/>
          <p:nvPr/>
        </p:nvSpPr>
        <p:spPr>
          <a:xfrm>
            <a:off x="3159785" y="1765534"/>
            <a:ext cx="1310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(Mehmet,2)</a:t>
            </a:r>
          </a:p>
          <a:p>
            <a:r>
              <a:rPr lang="en-TR" dirty="0"/>
              <a:t>(Ali,1)</a:t>
            </a:r>
          </a:p>
          <a:p>
            <a:r>
              <a:rPr lang="en-TR" dirty="0"/>
              <a:t>(Zeynep,1)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EAC41-7DE3-0E40-840E-C4DF43032284}"/>
              </a:ext>
            </a:extLst>
          </p:cNvPr>
          <p:cNvSpPr txBox="1"/>
          <p:nvPr/>
        </p:nvSpPr>
        <p:spPr>
          <a:xfrm>
            <a:off x="3224161" y="3429000"/>
            <a:ext cx="118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(Zeynep,3)</a:t>
            </a:r>
          </a:p>
          <a:p>
            <a:r>
              <a:rPr lang="en-TR" dirty="0"/>
              <a:t>(Ali,1)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7A26FA-16C5-1647-9171-E741B0298207}"/>
              </a:ext>
            </a:extLst>
          </p:cNvPr>
          <p:cNvSpPr txBox="1"/>
          <p:nvPr/>
        </p:nvSpPr>
        <p:spPr>
          <a:xfrm>
            <a:off x="3159808" y="4933209"/>
            <a:ext cx="1310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(Mehmet,2)</a:t>
            </a:r>
          </a:p>
          <a:p>
            <a:r>
              <a:rPr lang="en-TR" dirty="0"/>
              <a:t>(Ali,1)</a:t>
            </a:r>
          </a:p>
          <a:p>
            <a:r>
              <a:rPr lang="en-TR" dirty="0"/>
              <a:t>(Ahmet,1)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344425-825C-C146-B99E-27E8BD52A4AC}"/>
              </a:ext>
            </a:extLst>
          </p:cNvPr>
          <p:cNvSpPr txBox="1"/>
          <p:nvPr/>
        </p:nvSpPr>
        <p:spPr>
          <a:xfrm>
            <a:off x="5593277" y="539844"/>
            <a:ext cx="10474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Ahmet,1</a:t>
            </a:r>
          </a:p>
          <a:p>
            <a:r>
              <a:rPr lang="en-TR" dirty="0"/>
              <a:t>Ahmet,1,</a:t>
            </a:r>
          </a:p>
          <a:p>
            <a:r>
              <a:rPr lang="en-TR" dirty="0"/>
              <a:t>Ali,2</a:t>
            </a:r>
          </a:p>
          <a:p>
            <a:endParaRPr lang="en-TR" dirty="0"/>
          </a:p>
          <a:p>
            <a:endParaRPr lang="en-TR" dirty="0"/>
          </a:p>
          <a:p>
            <a:r>
              <a:rPr lang="en-TR" dirty="0"/>
              <a:t>Ali,1</a:t>
            </a:r>
          </a:p>
          <a:p>
            <a:r>
              <a:rPr lang="en-TR" dirty="0"/>
              <a:t>Ali,1</a:t>
            </a:r>
          </a:p>
          <a:p>
            <a:r>
              <a:rPr lang="en-TR" dirty="0"/>
              <a:t>Ali,1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02B84D-53D6-AC40-8685-E9588578E323}"/>
              </a:ext>
            </a:extLst>
          </p:cNvPr>
          <p:cNvSpPr txBox="1"/>
          <p:nvPr/>
        </p:nvSpPr>
        <p:spPr>
          <a:xfrm>
            <a:off x="5593277" y="3753409"/>
            <a:ext cx="13103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(Mehmet,2)</a:t>
            </a:r>
          </a:p>
          <a:p>
            <a:r>
              <a:rPr lang="en-TR" dirty="0"/>
              <a:t>(Mehmet,2)</a:t>
            </a:r>
          </a:p>
          <a:p>
            <a:endParaRPr lang="en-TR" dirty="0"/>
          </a:p>
          <a:p>
            <a:endParaRPr lang="en-TR" dirty="0"/>
          </a:p>
          <a:p>
            <a:r>
              <a:rPr lang="en-TR" dirty="0"/>
              <a:t>(Zeynep,1)</a:t>
            </a:r>
          </a:p>
          <a:p>
            <a:r>
              <a:rPr lang="en-TR" dirty="0"/>
              <a:t>(Zeynep,1)</a:t>
            </a:r>
          </a:p>
          <a:p>
            <a:r>
              <a:rPr lang="en-TR" dirty="0"/>
              <a:t>(Zeynep,3)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502364-ED5E-6047-820D-F1FEF55B89BA}"/>
              </a:ext>
            </a:extLst>
          </p:cNvPr>
          <p:cNvSpPr txBox="1"/>
          <p:nvPr/>
        </p:nvSpPr>
        <p:spPr>
          <a:xfrm>
            <a:off x="7422078" y="819397"/>
            <a:ext cx="989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Ahmet,2</a:t>
            </a:r>
          </a:p>
          <a:p>
            <a:r>
              <a:rPr lang="en-TR" dirty="0"/>
              <a:t>Ali,2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10BEFA-3114-F54E-AC29-0CAE327ADF04}"/>
              </a:ext>
            </a:extLst>
          </p:cNvPr>
          <p:cNvSpPr txBox="1"/>
          <p:nvPr/>
        </p:nvSpPr>
        <p:spPr>
          <a:xfrm>
            <a:off x="7659584" y="241069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Ali,3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93DD4D-D5EF-3041-8EAA-872B250A0FD5}"/>
              </a:ext>
            </a:extLst>
          </p:cNvPr>
          <p:cNvSpPr txBox="1"/>
          <p:nvPr/>
        </p:nvSpPr>
        <p:spPr>
          <a:xfrm>
            <a:off x="7778338" y="4061361"/>
            <a:ext cx="11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Mehmet,4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D19AC-94A5-4643-A895-BD1055414CE5}"/>
              </a:ext>
            </a:extLst>
          </p:cNvPr>
          <p:cNvSpPr txBox="1"/>
          <p:nvPr/>
        </p:nvSpPr>
        <p:spPr>
          <a:xfrm>
            <a:off x="7980218" y="5142016"/>
            <a:ext cx="104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Zeynep,5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51DAA3-4C76-DF42-8426-4948AFE94754}"/>
              </a:ext>
            </a:extLst>
          </p:cNvPr>
          <p:cNvSpPr txBox="1"/>
          <p:nvPr/>
        </p:nvSpPr>
        <p:spPr>
          <a:xfrm>
            <a:off x="9927771" y="1365662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Ahmet,2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111820-DAD1-6840-8FE3-DA7BCA5FFCC8}"/>
              </a:ext>
            </a:extLst>
          </p:cNvPr>
          <p:cNvSpPr txBox="1"/>
          <p:nvPr/>
        </p:nvSpPr>
        <p:spPr>
          <a:xfrm>
            <a:off x="10177153" y="2256312"/>
            <a:ext cx="5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Ali,2</a:t>
            </a:r>
          </a:p>
          <a:p>
            <a:r>
              <a:rPr lang="en-TR" dirty="0"/>
              <a:t>Ali,3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5280F-0250-D44B-9A39-508FFAB0181E}"/>
              </a:ext>
            </a:extLst>
          </p:cNvPr>
          <p:cNvSpPr txBox="1"/>
          <p:nvPr/>
        </p:nvSpPr>
        <p:spPr>
          <a:xfrm>
            <a:off x="10450286" y="4096987"/>
            <a:ext cx="11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Mehmet,4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8AE066-9685-8A44-BF1D-DDBDA29F970B}"/>
              </a:ext>
            </a:extLst>
          </p:cNvPr>
          <p:cNvSpPr txBox="1"/>
          <p:nvPr/>
        </p:nvSpPr>
        <p:spPr>
          <a:xfrm>
            <a:off x="10414660" y="5201392"/>
            <a:ext cx="104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Zeynep,5</a:t>
            </a:r>
          </a:p>
        </p:txBody>
      </p:sp>
    </p:spTree>
    <p:extLst>
      <p:ext uri="{BB962C8B-B14F-4D97-AF65-F5344CB8AC3E}">
        <p14:creationId xmlns:p14="http://schemas.microsoft.com/office/powerpoint/2010/main" val="263531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0D1EC6-5F4C-5445-BDEF-3CFADDBB760F}"/>
              </a:ext>
            </a:extLst>
          </p:cNvPr>
          <p:cNvSpPr/>
          <p:nvPr/>
        </p:nvSpPr>
        <p:spPr>
          <a:xfrm>
            <a:off x="687084" y="814059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B1870-A61B-7746-B611-8C702C14139D}"/>
              </a:ext>
            </a:extLst>
          </p:cNvPr>
          <p:cNvSpPr/>
          <p:nvPr/>
        </p:nvSpPr>
        <p:spPr>
          <a:xfrm>
            <a:off x="687083" y="1205945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4B0A3E-8762-974A-B876-CE9F72F76509}"/>
              </a:ext>
            </a:extLst>
          </p:cNvPr>
          <p:cNvSpPr/>
          <p:nvPr/>
        </p:nvSpPr>
        <p:spPr>
          <a:xfrm>
            <a:off x="687083" y="2108470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2F956-220A-A043-9A14-19324D50218E}"/>
              </a:ext>
            </a:extLst>
          </p:cNvPr>
          <p:cNvSpPr/>
          <p:nvPr/>
        </p:nvSpPr>
        <p:spPr>
          <a:xfrm>
            <a:off x="687082" y="2500356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2FEB8-FAE4-664C-960A-C56577FF67A7}"/>
              </a:ext>
            </a:extLst>
          </p:cNvPr>
          <p:cNvSpPr/>
          <p:nvPr/>
        </p:nvSpPr>
        <p:spPr>
          <a:xfrm>
            <a:off x="687080" y="3480671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1B315A-B1F9-6544-9CC2-435779348C86}"/>
              </a:ext>
            </a:extLst>
          </p:cNvPr>
          <p:cNvSpPr/>
          <p:nvPr/>
        </p:nvSpPr>
        <p:spPr>
          <a:xfrm>
            <a:off x="687081" y="3872557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1B903A-8BDA-6749-BBA2-7B09A8371089}"/>
              </a:ext>
            </a:extLst>
          </p:cNvPr>
          <p:cNvSpPr/>
          <p:nvPr/>
        </p:nvSpPr>
        <p:spPr>
          <a:xfrm>
            <a:off x="687082" y="4971025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8D997-172D-0844-AB85-3AFFA5EF712F}"/>
              </a:ext>
            </a:extLst>
          </p:cNvPr>
          <p:cNvSpPr/>
          <p:nvPr/>
        </p:nvSpPr>
        <p:spPr>
          <a:xfrm>
            <a:off x="687079" y="5363511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B7751-9533-234C-8263-25532BFF1C10}"/>
              </a:ext>
            </a:extLst>
          </p:cNvPr>
          <p:cNvSpPr txBox="1"/>
          <p:nvPr/>
        </p:nvSpPr>
        <p:spPr>
          <a:xfrm>
            <a:off x="3942608" y="225631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TR" dirty="0"/>
              <a:t>ambda x,y : x+y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F9459E-28C6-7C43-BFBE-0C7B01CF61F9}"/>
              </a:ext>
            </a:extLst>
          </p:cNvPr>
          <p:cNvSpPr txBox="1"/>
          <p:nvPr/>
        </p:nvSpPr>
        <p:spPr>
          <a:xfrm>
            <a:off x="2090057" y="8366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4859E-5517-044C-B9E1-BE9BFB1015AE}"/>
              </a:ext>
            </a:extLst>
          </p:cNvPr>
          <p:cNvSpPr txBox="1"/>
          <p:nvPr/>
        </p:nvSpPr>
        <p:spPr>
          <a:xfrm>
            <a:off x="2085247" y="12284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59F23-B90E-3840-9B7C-2463ABD7339D}"/>
              </a:ext>
            </a:extLst>
          </p:cNvPr>
          <p:cNvSpPr txBox="1"/>
          <p:nvPr/>
        </p:nvSpPr>
        <p:spPr>
          <a:xfrm>
            <a:off x="2090057" y="21084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E1E62-F291-F64C-9A92-0255C102E684}"/>
              </a:ext>
            </a:extLst>
          </p:cNvPr>
          <p:cNvSpPr txBox="1"/>
          <p:nvPr/>
        </p:nvSpPr>
        <p:spPr>
          <a:xfrm>
            <a:off x="2085247" y="25003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B059E9-776D-E646-8F22-C551F18A754F}"/>
              </a:ext>
            </a:extLst>
          </p:cNvPr>
          <p:cNvSpPr txBox="1"/>
          <p:nvPr/>
        </p:nvSpPr>
        <p:spPr>
          <a:xfrm>
            <a:off x="2085247" y="348067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9EB284-4CF0-1D4E-9185-BADFF13286BE}"/>
              </a:ext>
            </a:extLst>
          </p:cNvPr>
          <p:cNvSpPr txBox="1"/>
          <p:nvPr/>
        </p:nvSpPr>
        <p:spPr>
          <a:xfrm>
            <a:off x="2080437" y="38725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ED9948-199E-C846-BD11-6FADD5D28860}"/>
              </a:ext>
            </a:extLst>
          </p:cNvPr>
          <p:cNvSpPr txBox="1"/>
          <p:nvPr/>
        </p:nvSpPr>
        <p:spPr>
          <a:xfrm>
            <a:off x="2080437" y="497102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B8C42-B7FB-174B-BB4A-E744A95E8537}"/>
              </a:ext>
            </a:extLst>
          </p:cNvPr>
          <p:cNvSpPr/>
          <p:nvPr/>
        </p:nvSpPr>
        <p:spPr>
          <a:xfrm>
            <a:off x="687079" y="5755397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283C9-7A4F-014D-849B-0B7F20DA19AA}"/>
              </a:ext>
            </a:extLst>
          </p:cNvPr>
          <p:cNvSpPr txBox="1"/>
          <p:nvPr/>
        </p:nvSpPr>
        <p:spPr>
          <a:xfrm>
            <a:off x="2075627" y="538606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B9967-D637-0649-84C8-1D6839A7A487}"/>
              </a:ext>
            </a:extLst>
          </p:cNvPr>
          <p:cNvSpPr txBox="1"/>
          <p:nvPr/>
        </p:nvSpPr>
        <p:spPr>
          <a:xfrm>
            <a:off x="2814452" y="111628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TR" dirty="0"/>
              <a:t>+y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BCC087-E441-E140-8C3E-9D990B454DA7}"/>
              </a:ext>
            </a:extLst>
          </p:cNvPr>
          <p:cNvSpPr/>
          <p:nvPr/>
        </p:nvSpPr>
        <p:spPr>
          <a:xfrm>
            <a:off x="2755075" y="1116281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AD0C28-25E2-D748-95AC-9914AF2086EA}"/>
              </a:ext>
            </a:extLst>
          </p:cNvPr>
          <p:cNvSpPr/>
          <p:nvPr/>
        </p:nvSpPr>
        <p:spPr>
          <a:xfrm>
            <a:off x="2814452" y="2304413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2763D7-F64D-C341-B1A7-EC9112C23B82}"/>
              </a:ext>
            </a:extLst>
          </p:cNvPr>
          <p:cNvSpPr/>
          <p:nvPr/>
        </p:nvSpPr>
        <p:spPr>
          <a:xfrm>
            <a:off x="2676891" y="3653463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D3FDE7-D18A-E34B-AE24-26214F82DE20}"/>
              </a:ext>
            </a:extLst>
          </p:cNvPr>
          <p:cNvSpPr/>
          <p:nvPr/>
        </p:nvSpPr>
        <p:spPr>
          <a:xfrm>
            <a:off x="2676890" y="5003714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6F3EA-0B6D-EC48-9D1F-9FF94B768D27}"/>
              </a:ext>
            </a:extLst>
          </p:cNvPr>
          <p:cNvSpPr/>
          <p:nvPr/>
        </p:nvSpPr>
        <p:spPr>
          <a:xfrm>
            <a:off x="2676887" y="5395600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0E8C08-DD80-9C42-8FFF-B8092CF13653}"/>
              </a:ext>
            </a:extLst>
          </p:cNvPr>
          <p:cNvSpPr txBox="1"/>
          <p:nvPr/>
        </p:nvSpPr>
        <p:spPr>
          <a:xfrm>
            <a:off x="4370119" y="11994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4446DA-D212-0F4D-9173-9C1199A5FAE0}"/>
              </a:ext>
            </a:extLst>
          </p:cNvPr>
          <p:cNvSpPr txBox="1"/>
          <p:nvPr/>
        </p:nvSpPr>
        <p:spPr>
          <a:xfrm>
            <a:off x="4441371" y="24344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466E9E-87C2-9844-886C-1A9F6418D91E}"/>
              </a:ext>
            </a:extLst>
          </p:cNvPr>
          <p:cNvSpPr/>
          <p:nvPr/>
        </p:nvSpPr>
        <p:spPr>
          <a:xfrm>
            <a:off x="5234380" y="1765820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CF0F8-2B96-E846-B4EC-DF4C8A5EA193}"/>
              </a:ext>
            </a:extLst>
          </p:cNvPr>
          <p:cNvSpPr/>
          <p:nvPr/>
        </p:nvSpPr>
        <p:spPr>
          <a:xfrm>
            <a:off x="5326746" y="361903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DD5036-C3E1-FA4D-9723-C66C0794487B}"/>
              </a:ext>
            </a:extLst>
          </p:cNvPr>
          <p:cNvSpPr/>
          <p:nvPr/>
        </p:nvSpPr>
        <p:spPr>
          <a:xfrm>
            <a:off x="5234379" y="516756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E24221-C26C-CC4F-A2F9-CAEFC7BC5250}"/>
              </a:ext>
            </a:extLst>
          </p:cNvPr>
          <p:cNvSpPr/>
          <p:nvPr/>
        </p:nvSpPr>
        <p:spPr>
          <a:xfrm>
            <a:off x="8031546" y="1912527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5AFE3F-C3B8-BD41-A446-D20F5823AD57}"/>
              </a:ext>
            </a:extLst>
          </p:cNvPr>
          <p:cNvSpPr/>
          <p:nvPr/>
        </p:nvSpPr>
        <p:spPr>
          <a:xfrm>
            <a:off x="8031545" y="2281859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62A539-A9D0-644B-AD67-3B79ED4D3DAF}"/>
              </a:ext>
            </a:extLst>
          </p:cNvPr>
          <p:cNvSpPr txBox="1"/>
          <p:nvPr/>
        </p:nvSpPr>
        <p:spPr>
          <a:xfrm>
            <a:off x="9547761" y="20306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DFE4F6-2065-DF46-A053-A00662D43261}"/>
              </a:ext>
            </a:extLst>
          </p:cNvPr>
          <p:cNvSpPr txBox="1"/>
          <p:nvPr/>
        </p:nvSpPr>
        <p:spPr>
          <a:xfrm>
            <a:off x="9571512" y="25769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661A60-9718-254E-A83F-481FAAB59774}"/>
              </a:ext>
            </a:extLst>
          </p:cNvPr>
          <p:cNvSpPr/>
          <p:nvPr/>
        </p:nvSpPr>
        <p:spPr>
          <a:xfrm>
            <a:off x="10101943" y="2030681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30C7EA-CB0A-734C-A820-F52EE7449A63}"/>
              </a:ext>
            </a:extLst>
          </p:cNvPr>
          <p:cNvSpPr/>
          <p:nvPr/>
        </p:nvSpPr>
        <p:spPr>
          <a:xfrm>
            <a:off x="10111563" y="3788962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44038E-9868-7F42-81D2-CE782BBB6FE0}"/>
              </a:ext>
            </a:extLst>
          </p:cNvPr>
          <p:cNvSpPr/>
          <p:nvPr/>
        </p:nvSpPr>
        <p:spPr>
          <a:xfrm>
            <a:off x="10848109" y="2946277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45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B98C1DA-DC24-3B48-8EDD-FBD475365545}"/>
              </a:ext>
            </a:extLst>
          </p:cNvPr>
          <p:cNvGrpSpPr/>
          <p:nvPr/>
        </p:nvGrpSpPr>
        <p:grpSpPr>
          <a:xfrm>
            <a:off x="1394294" y="5968534"/>
            <a:ext cx="1523520" cy="408960"/>
            <a:chOff x="1394294" y="5968534"/>
            <a:chExt cx="1523520" cy="40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3E47DF4-BD8D-A94C-B2FF-A17C47715154}"/>
                    </a:ext>
                  </a:extLst>
                </p14:cNvPr>
                <p14:cNvContentPartPr/>
                <p14:nvPr/>
              </p14:nvContentPartPr>
              <p14:xfrm>
                <a:off x="1394294" y="6002374"/>
                <a:ext cx="1523520" cy="375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3E47DF4-BD8D-A94C-B2FF-A17C4771515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58294" y="5966734"/>
                  <a:ext cx="15951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C720E71-5DDA-1D40-8FF7-39243078308B}"/>
                    </a:ext>
                  </a:extLst>
                </p14:cNvPr>
                <p14:cNvContentPartPr/>
                <p14:nvPr/>
              </p14:nvContentPartPr>
              <p14:xfrm>
                <a:off x="2626574" y="5968534"/>
                <a:ext cx="178920" cy="345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C720E71-5DDA-1D40-8FF7-39243078308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90934" y="5932534"/>
                  <a:ext cx="250560" cy="41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42DC3A1-6FEB-E140-B383-DA76E5708487}"/>
              </a:ext>
            </a:extLst>
          </p:cNvPr>
          <p:cNvGrpSpPr/>
          <p:nvPr/>
        </p:nvGrpSpPr>
        <p:grpSpPr>
          <a:xfrm>
            <a:off x="3662654" y="5751454"/>
            <a:ext cx="1876680" cy="205560"/>
            <a:chOff x="3662654" y="5751454"/>
            <a:chExt cx="187668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EBF5600-28A9-0B4D-A7A6-A14D0DEF856C}"/>
                    </a:ext>
                  </a:extLst>
                </p14:cNvPr>
                <p14:cNvContentPartPr/>
                <p14:nvPr/>
              </p14:nvContentPartPr>
              <p14:xfrm>
                <a:off x="3662654" y="5784214"/>
                <a:ext cx="1805760" cy="172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EBF5600-28A9-0B4D-A7A6-A14D0DEF85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27014" y="5748214"/>
                  <a:ext cx="1877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B5E7791-11C9-F147-9CAB-F183C5C39EA5}"/>
                    </a:ext>
                  </a:extLst>
                </p14:cNvPr>
                <p14:cNvContentPartPr/>
                <p14:nvPr/>
              </p14:nvContentPartPr>
              <p14:xfrm>
                <a:off x="5308934" y="5751454"/>
                <a:ext cx="230400" cy="149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B5E7791-11C9-F147-9CAB-F183C5C39E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73294" y="5715814"/>
                  <a:ext cx="30204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0D8E3C0-87A7-724B-ABDC-3DC5C58FD90B}"/>
              </a:ext>
            </a:extLst>
          </p:cNvPr>
          <p:cNvGrpSpPr/>
          <p:nvPr/>
        </p:nvGrpSpPr>
        <p:grpSpPr>
          <a:xfrm>
            <a:off x="8652974" y="3022654"/>
            <a:ext cx="1195200" cy="223200"/>
            <a:chOff x="8652974" y="3022654"/>
            <a:chExt cx="11952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6554BF-2F21-E84C-8DE5-97E30248542C}"/>
                    </a:ext>
                  </a:extLst>
                </p14:cNvPr>
                <p14:cNvContentPartPr/>
                <p14:nvPr/>
              </p14:nvContentPartPr>
              <p14:xfrm>
                <a:off x="8652974" y="3107614"/>
                <a:ext cx="1195200" cy="138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6554BF-2F21-E84C-8DE5-97E30248542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17334" y="3071614"/>
                  <a:ext cx="1266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A6FB78-4342-BE4B-8CB6-5B6752DDB0C0}"/>
                    </a:ext>
                  </a:extLst>
                </p14:cNvPr>
                <p14:cNvContentPartPr/>
                <p14:nvPr/>
              </p14:nvContentPartPr>
              <p14:xfrm>
                <a:off x="9606614" y="3022654"/>
                <a:ext cx="207360" cy="119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A6FB78-4342-BE4B-8CB6-5B6752DDB0C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70614" y="2987014"/>
                  <a:ext cx="27900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F35551-E432-BB47-BFA5-D5F69181A208}"/>
              </a:ext>
            </a:extLst>
          </p:cNvPr>
          <p:cNvGrpSpPr/>
          <p:nvPr/>
        </p:nvGrpSpPr>
        <p:grpSpPr>
          <a:xfrm>
            <a:off x="10811894" y="4328374"/>
            <a:ext cx="582480" cy="141840"/>
            <a:chOff x="10811894" y="4328374"/>
            <a:chExt cx="582480" cy="1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EFFCAA-CB3C-B345-A33A-C8E8AF28DCB3}"/>
                    </a:ext>
                  </a:extLst>
                </p14:cNvPr>
                <p14:cNvContentPartPr/>
                <p14:nvPr/>
              </p14:nvContentPartPr>
              <p14:xfrm>
                <a:off x="10811894" y="4395694"/>
                <a:ext cx="503640" cy="74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EFFCAA-CB3C-B345-A33A-C8E8AF28DC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76254" y="4360054"/>
                  <a:ext cx="575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69760A5-8E69-7741-839B-60461D9F21EC}"/>
                    </a:ext>
                  </a:extLst>
                </p14:cNvPr>
                <p14:cNvContentPartPr/>
                <p14:nvPr/>
              </p14:nvContentPartPr>
              <p14:xfrm>
                <a:off x="11200694" y="4328374"/>
                <a:ext cx="193680" cy="134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69760A5-8E69-7741-839B-60461D9F21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164694" y="4292734"/>
                  <a:ext cx="265320" cy="20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FC841BE-F50E-AD4F-AC5F-B82239FC9F9E}"/>
              </a:ext>
            </a:extLst>
          </p:cNvPr>
          <p:cNvSpPr txBox="1"/>
          <p:nvPr/>
        </p:nvSpPr>
        <p:spPr>
          <a:xfrm>
            <a:off x="3557456" y="6306480"/>
            <a:ext cx="53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İşlem Paralel olduğu için Toplam 3 veya 4 sanyede biter</a:t>
            </a:r>
          </a:p>
        </p:txBody>
      </p:sp>
    </p:spTree>
    <p:extLst>
      <p:ext uri="{BB962C8B-B14F-4D97-AF65-F5344CB8AC3E}">
        <p14:creationId xmlns:p14="http://schemas.microsoft.com/office/powerpoint/2010/main" val="143206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F65C37-F9DD-294A-8EAC-009A061048C1}"/>
              </a:ext>
            </a:extLst>
          </p:cNvPr>
          <p:cNvSpPr/>
          <p:nvPr/>
        </p:nvSpPr>
        <p:spPr>
          <a:xfrm>
            <a:off x="687080" y="132409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5FD9F2-9E57-344C-9AB8-831D43FCF5AE}"/>
              </a:ext>
            </a:extLst>
          </p:cNvPr>
          <p:cNvSpPr/>
          <p:nvPr/>
        </p:nvSpPr>
        <p:spPr>
          <a:xfrm>
            <a:off x="687079" y="1715984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579FD-4944-3C4C-A933-D262E3C55A8A}"/>
              </a:ext>
            </a:extLst>
          </p:cNvPr>
          <p:cNvSpPr/>
          <p:nvPr/>
        </p:nvSpPr>
        <p:spPr>
          <a:xfrm>
            <a:off x="687083" y="2108470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9E9210-0777-2D45-829D-9B18444E346D}"/>
              </a:ext>
            </a:extLst>
          </p:cNvPr>
          <p:cNvSpPr/>
          <p:nvPr/>
        </p:nvSpPr>
        <p:spPr>
          <a:xfrm>
            <a:off x="687082" y="2500356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17D80B-A722-D549-8475-E25EDB2048A0}"/>
              </a:ext>
            </a:extLst>
          </p:cNvPr>
          <p:cNvSpPr/>
          <p:nvPr/>
        </p:nvSpPr>
        <p:spPr>
          <a:xfrm>
            <a:off x="687078" y="2892242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44696-82A9-D747-9BF8-E81B273055BC}"/>
              </a:ext>
            </a:extLst>
          </p:cNvPr>
          <p:cNvSpPr/>
          <p:nvPr/>
        </p:nvSpPr>
        <p:spPr>
          <a:xfrm>
            <a:off x="687079" y="328412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D48FD-79D8-0542-8BBB-487FE06FC280}"/>
              </a:ext>
            </a:extLst>
          </p:cNvPr>
          <p:cNvSpPr/>
          <p:nvPr/>
        </p:nvSpPr>
        <p:spPr>
          <a:xfrm>
            <a:off x="687078" y="3676014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9D0A6-7602-D747-B93D-627365B8DD46}"/>
              </a:ext>
            </a:extLst>
          </p:cNvPr>
          <p:cNvSpPr/>
          <p:nvPr/>
        </p:nvSpPr>
        <p:spPr>
          <a:xfrm>
            <a:off x="687075" y="4068500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7B5267-F326-684C-8558-31A9B6DAFFEE}"/>
              </a:ext>
            </a:extLst>
          </p:cNvPr>
          <p:cNvSpPr/>
          <p:nvPr/>
        </p:nvSpPr>
        <p:spPr>
          <a:xfrm>
            <a:off x="687075" y="4460386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9160B-FBDA-034B-9DA7-AFAF3CACFB15}"/>
              </a:ext>
            </a:extLst>
          </p:cNvPr>
          <p:cNvSpPr txBox="1"/>
          <p:nvPr/>
        </p:nvSpPr>
        <p:spPr>
          <a:xfrm>
            <a:off x="4572000" y="356260"/>
            <a:ext cx="120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R" dirty="0"/>
              <a:t>oplam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B3C2DD-62E9-D845-B85D-420B180EBF3E}"/>
              </a:ext>
            </a:extLst>
          </p:cNvPr>
          <p:cNvSpPr txBox="1"/>
          <p:nvPr/>
        </p:nvSpPr>
        <p:spPr>
          <a:xfrm>
            <a:off x="2778826" y="5510151"/>
            <a:ext cx="3400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Eğer bir toplama 1 saaniye sürerse</a:t>
            </a:r>
          </a:p>
          <a:p>
            <a:r>
              <a:rPr lang="en-US" dirty="0"/>
              <a:t>F</a:t>
            </a:r>
            <a:r>
              <a:rPr lang="en-TR" dirty="0"/>
              <a:t>or ile döngü yaparsak </a:t>
            </a:r>
          </a:p>
          <a:p>
            <a:r>
              <a:rPr lang="en-US" dirty="0"/>
              <a:t>T</a:t>
            </a:r>
            <a:r>
              <a:rPr lang="en-TR" dirty="0"/>
              <a:t>oplam 9 saniye sürer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1C48D02-9FC2-8C45-907D-1F068E80DAAE}"/>
                  </a:ext>
                </a:extLst>
              </p14:cNvPr>
              <p14:cNvContentPartPr/>
              <p14:nvPr/>
            </p14:nvContentPartPr>
            <p14:xfrm>
              <a:off x="1923134" y="709654"/>
              <a:ext cx="3154320" cy="1019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1C48D02-9FC2-8C45-907D-1F068E80DA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7494" y="673654"/>
                <a:ext cx="3225960" cy="10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1FFF05-4DE5-F74B-A0C6-C3C2E74FC322}"/>
                  </a:ext>
                </a:extLst>
              </p14:cNvPr>
              <p14:cNvContentPartPr/>
              <p14:nvPr/>
            </p14:nvContentPartPr>
            <p14:xfrm>
              <a:off x="1878134" y="1682374"/>
              <a:ext cx="201600" cy="227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1FFF05-4DE5-F74B-A0C6-C3C2E74FC3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2134" y="1646374"/>
                <a:ext cx="2732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B5717E-B726-8648-8686-43C15978B7A4}"/>
                  </a:ext>
                </a:extLst>
              </p14:cNvPr>
              <p14:cNvContentPartPr/>
              <p14:nvPr/>
            </p14:nvContentPartPr>
            <p14:xfrm>
              <a:off x="1861934" y="1910254"/>
              <a:ext cx="394560" cy="1202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B5717E-B726-8648-8686-43C15978B7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5934" y="1874614"/>
                <a:ext cx="466200" cy="127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BE7F1B8-E8D0-F04A-8D12-829C8E2912C2}"/>
              </a:ext>
            </a:extLst>
          </p:cNvPr>
          <p:cNvGrpSpPr/>
          <p:nvPr/>
        </p:nvGrpSpPr>
        <p:grpSpPr>
          <a:xfrm>
            <a:off x="1877774" y="3118054"/>
            <a:ext cx="358560" cy="1589040"/>
            <a:chOff x="1877774" y="3118054"/>
            <a:chExt cx="358560" cy="158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9D0305F-B739-D14F-920F-948B3FBF7F9C}"/>
                    </a:ext>
                  </a:extLst>
                </p14:cNvPr>
                <p14:cNvContentPartPr/>
                <p14:nvPr/>
              </p14:nvContentPartPr>
              <p14:xfrm>
                <a:off x="1877774" y="3118054"/>
                <a:ext cx="358560" cy="1185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9D0305F-B739-D14F-920F-948B3FBF7F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2134" y="3082054"/>
                  <a:ext cx="430200" cy="12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965FCB-5C8F-F04D-8704-1BAB4DE3DF17}"/>
                    </a:ext>
                  </a:extLst>
                </p14:cNvPr>
                <p14:cNvContentPartPr/>
                <p14:nvPr/>
              </p14:nvContentPartPr>
              <p14:xfrm>
                <a:off x="1895414" y="4302454"/>
                <a:ext cx="331200" cy="404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965FCB-5C8F-F04D-8704-1BAB4DE3DF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59774" y="4266814"/>
                  <a:ext cx="402840" cy="47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BC88657-2ACC-5445-8CD9-9B37DDD255AB}"/>
              </a:ext>
            </a:extLst>
          </p:cNvPr>
          <p:cNvSpPr txBox="1"/>
          <p:nvPr/>
        </p:nvSpPr>
        <p:spPr>
          <a:xfrm>
            <a:off x="2138548" y="161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8E3694-8DA2-994B-BD98-8105191CED59}"/>
              </a:ext>
            </a:extLst>
          </p:cNvPr>
          <p:cNvSpPr txBox="1"/>
          <p:nvPr/>
        </p:nvSpPr>
        <p:spPr>
          <a:xfrm>
            <a:off x="2218744" y="1923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99321D-54E6-8D40-8833-2D6E599046BF}"/>
              </a:ext>
            </a:extLst>
          </p:cNvPr>
          <p:cNvSpPr txBox="1"/>
          <p:nvPr/>
        </p:nvSpPr>
        <p:spPr>
          <a:xfrm>
            <a:off x="2446317" y="28382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3DE064-B2E1-E74F-9BEE-8F728E18EFC5}"/>
              </a:ext>
            </a:extLst>
          </p:cNvPr>
          <p:cNvSpPr txBox="1"/>
          <p:nvPr/>
        </p:nvSpPr>
        <p:spPr>
          <a:xfrm>
            <a:off x="2422566" y="2446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5E13B-A533-B34F-930C-DE22F4902025}"/>
              </a:ext>
            </a:extLst>
          </p:cNvPr>
          <p:cNvSpPr txBox="1"/>
          <p:nvPr/>
        </p:nvSpPr>
        <p:spPr>
          <a:xfrm>
            <a:off x="2569029" y="3338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21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21AFA8-65C4-CF40-8A24-F4CB3A579CB9}"/>
              </a:ext>
            </a:extLst>
          </p:cNvPr>
          <p:cNvSpPr txBox="1"/>
          <p:nvPr/>
        </p:nvSpPr>
        <p:spPr>
          <a:xfrm>
            <a:off x="2612571" y="37882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28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82FC03-F761-854A-9885-68BCC15C4EAD}"/>
              </a:ext>
            </a:extLst>
          </p:cNvPr>
          <p:cNvSpPr txBox="1"/>
          <p:nvPr/>
        </p:nvSpPr>
        <p:spPr>
          <a:xfrm>
            <a:off x="2660073" y="43107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B1E87D-3838-CB43-B48B-C77F5F8DB9D3}"/>
              </a:ext>
            </a:extLst>
          </p:cNvPr>
          <p:cNvSpPr txBox="1"/>
          <p:nvPr/>
        </p:nvSpPr>
        <p:spPr>
          <a:xfrm>
            <a:off x="2493818" y="47501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379936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72B61BF-0D81-154B-96E4-CEA767B59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19" y="1089395"/>
            <a:ext cx="10077485" cy="258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18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FB6AE4-66E4-014E-A60B-0CD7724D58E8}"/>
              </a:ext>
            </a:extLst>
          </p:cNvPr>
          <p:cNvSpPr/>
          <p:nvPr/>
        </p:nvSpPr>
        <p:spPr>
          <a:xfrm>
            <a:off x="1496290" y="463139"/>
            <a:ext cx="4833258" cy="10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TR" dirty="0"/>
              <a:t>ris dataset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4B3B1982-A00D-FA43-97B9-B3D20AF4B185}"/>
              </a:ext>
            </a:extLst>
          </p:cNvPr>
          <p:cNvSpPr/>
          <p:nvPr/>
        </p:nvSpPr>
        <p:spPr>
          <a:xfrm>
            <a:off x="3633849" y="1710047"/>
            <a:ext cx="486889" cy="1306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80F290-39D0-0D43-9409-4B2BADB30115}"/>
              </a:ext>
            </a:extLst>
          </p:cNvPr>
          <p:cNvSpPr/>
          <p:nvPr/>
        </p:nvSpPr>
        <p:spPr>
          <a:xfrm>
            <a:off x="2962893" y="3170711"/>
            <a:ext cx="1828799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TR" dirty="0"/>
              <a:t>odel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D5D01-2D4F-2F4D-A57E-B04667C3F524}"/>
              </a:ext>
            </a:extLst>
          </p:cNvPr>
          <p:cNvSpPr txBox="1"/>
          <p:nvPr/>
        </p:nvSpPr>
        <p:spPr>
          <a:xfrm>
            <a:off x="3633849" y="4631375"/>
            <a:ext cx="283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Bu model ne kadar başarılı ?</a:t>
            </a:r>
          </a:p>
        </p:txBody>
      </p:sp>
    </p:spTree>
    <p:extLst>
      <p:ext uri="{BB962C8B-B14F-4D97-AF65-F5344CB8AC3E}">
        <p14:creationId xmlns:p14="http://schemas.microsoft.com/office/powerpoint/2010/main" val="2235325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FB6AE4-66E4-014E-A60B-0CD7724D58E8}"/>
              </a:ext>
            </a:extLst>
          </p:cNvPr>
          <p:cNvSpPr/>
          <p:nvPr/>
        </p:nvSpPr>
        <p:spPr>
          <a:xfrm>
            <a:off x="1570406" y="516877"/>
            <a:ext cx="3479471" cy="10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Train dataset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4B3B1982-A00D-FA43-97B9-B3D20AF4B185}"/>
              </a:ext>
            </a:extLst>
          </p:cNvPr>
          <p:cNvSpPr/>
          <p:nvPr/>
        </p:nvSpPr>
        <p:spPr>
          <a:xfrm>
            <a:off x="3633849" y="1710047"/>
            <a:ext cx="486889" cy="1306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80F290-39D0-0D43-9409-4B2BADB30115}"/>
              </a:ext>
            </a:extLst>
          </p:cNvPr>
          <p:cNvSpPr/>
          <p:nvPr/>
        </p:nvSpPr>
        <p:spPr>
          <a:xfrm>
            <a:off x="2962893" y="3170711"/>
            <a:ext cx="1828799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TR" dirty="0"/>
              <a:t>odel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160A11-BE87-104E-9439-00E65392E672}"/>
              </a:ext>
            </a:extLst>
          </p:cNvPr>
          <p:cNvSpPr/>
          <p:nvPr/>
        </p:nvSpPr>
        <p:spPr>
          <a:xfrm>
            <a:off x="10390909" y="403764"/>
            <a:ext cx="1221179" cy="10925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Test</a:t>
            </a:r>
          </a:p>
          <a:p>
            <a:pPr algn="ctr"/>
            <a:r>
              <a:rPr lang="tr-TR" dirty="0" err="1"/>
              <a:t>Dataset</a:t>
            </a:r>
            <a:endParaRPr lang="en-T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85369-F76D-A640-BCEB-247DB1FD0D56}"/>
              </a:ext>
            </a:extLst>
          </p:cNvPr>
          <p:cNvSpPr txBox="1"/>
          <p:nvPr/>
        </p:nvSpPr>
        <p:spPr>
          <a:xfrm>
            <a:off x="3232353" y="4690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70-80%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6BC46-238D-D744-B859-B06E5BC24F3B}"/>
              </a:ext>
            </a:extLst>
          </p:cNvPr>
          <p:cNvSpPr txBox="1"/>
          <p:nvPr/>
        </p:nvSpPr>
        <p:spPr>
          <a:xfrm>
            <a:off x="10609943" y="8708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20-30%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F62C22-8AF6-9D49-B4EE-2BD1A94516A5}"/>
              </a:ext>
            </a:extLst>
          </p:cNvPr>
          <p:cNvGrpSpPr/>
          <p:nvPr/>
        </p:nvGrpSpPr>
        <p:grpSpPr>
          <a:xfrm>
            <a:off x="5171414" y="416614"/>
            <a:ext cx="5786280" cy="4423680"/>
            <a:chOff x="5171414" y="416614"/>
            <a:chExt cx="5786280" cy="44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55E3181-3980-4B4D-88C1-7F9353BBCCF0}"/>
                    </a:ext>
                  </a:extLst>
                </p14:cNvPr>
                <p14:cNvContentPartPr/>
                <p14:nvPr/>
              </p14:nvContentPartPr>
              <p14:xfrm>
                <a:off x="5171414" y="467734"/>
                <a:ext cx="5019840" cy="3058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55E3181-3980-4B4D-88C1-7F9353BBCC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35774" y="431734"/>
                  <a:ext cx="5091480" cy="31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B1CD0B-7614-FB43-B5D6-0295C9A7B0DC}"/>
                    </a:ext>
                  </a:extLst>
                </p14:cNvPr>
                <p14:cNvContentPartPr/>
                <p14:nvPr/>
              </p14:nvContentPartPr>
              <p14:xfrm>
                <a:off x="9942854" y="416614"/>
                <a:ext cx="433440" cy="617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B1CD0B-7614-FB43-B5D6-0295C9A7B0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06854" y="380614"/>
                  <a:ext cx="50508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F85341-EA85-7F46-B209-37DFC2C8AAD8}"/>
                    </a:ext>
                  </a:extLst>
                </p14:cNvPr>
                <p14:cNvContentPartPr/>
                <p14:nvPr/>
              </p14:nvContentPartPr>
              <p14:xfrm>
                <a:off x="10709294" y="1706134"/>
                <a:ext cx="360" cy="2811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F85341-EA85-7F46-B209-37DFC2C8AA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673294" y="1670134"/>
                  <a:ext cx="72000" cy="28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EC11550-951E-8644-85B8-8CC7B3A7EEBE}"/>
                    </a:ext>
                  </a:extLst>
                </p14:cNvPr>
                <p14:cNvContentPartPr/>
                <p14:nvPr/>
              </p14:nvContentPartPr>
              <p14:xfrm>
                <a:off x="10508054" y="4383454"/>
                <a:ext cx="449640" cy="45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EC11550-951E-8644-85B8-8CC7B3A7EE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72054" y="4347814"/>
                  <a:ext cx="521280" cy="528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785AAE2-B15D-D645-90F1-41200BFAE30D}"/>
              </a:ext>
            </a:extLst>
          </p:cNvPr>
          <p:cNvSpPr txBox="1"/>
          <p:nvPr/>
        </p:nvSpPr>
        <p:spPr>
          <a:xfrm>
            <a:off x="9417132" y="5225143"/>
            <a:ext cx="165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Accuracy  : 0.97</a:t>
            </a:r>
          </a:p>
        </p:txBody>
      </p:sp>
    </p:spTree>
    <p:extLst>
      <p:ext uri="{BB962C8B-B14F-4D97-AF65-F5344CB8AC3E}">
        <p14:creationId xmlns:p14="http://schemas.microsoft.com/office/powerpoint/2010/main" val="98039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EB8971-3A17-E84E-8985-2F3D8FA12CC8}"/>
              </a:ext>
            </a:extLst>
          </p:cNvPr>
          <p:cNvSpPr/>
          <p:nvPr/>
        </p:nvSpPr>
        <p:spPr>
          <a:xfrm>
            <a:off x="4384714" y="1233888"/>
            <a:ext cx="3172858" cy="153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TR" dirty="0"/>
              <a:t>(x,y) = 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61837-4F0E-674D-BF40-8EA6D2B16D8F}"/>
              </a:ext>
            </a:extLst>
          </p:cNvPr>
          <p:cNvSpPr txBox="1"/>
          <p:nvPr/>
        </p:nvSpPr>
        <p:spPr>
          <a:xfrm>
            <a:off x="5468441" y="41864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4DC85-E88A-FD49-A4F0-CFEBB1D16C1A}"/>
              </a:ext>
            </a:extLst>
          </p:cNvPr>
          <p:cNvSpPr txBox="1"/>
          <p:nvPr/>
        </p:nvSpPr>
        <p:spPr>
          <a:xfrm>
            <a:off x="1685581" y="143219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(0,1)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DC45263-6211-684A-A9AD-DB6033B1A32E}"/>
              </a:ext>
            </a:extLst>
          </p:cNvPr>
          <p:cNvSpPr/>
          <p:nvPr/>
        </p:nvSpPr>
        <p:spPr>
          <a:xfrm>
            <a:off x="2633031" y="150931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08C62-4569-FD4F-B269-87CEABBCEFBD}"/>
              </a:ext>
            </a:extLst>
          </p:cNvPr>
          <p:cNvSpPr txBox="1"/>
          <p:nvPr/>
        </p:nvSpPr>
        <p:spPr>
          <a:xfrm>
            <a:off x="1707614" y="60592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995C908-04C4-0B43-8077-6C052342DBC3}"/>
              </a:ext>
            </a:extLst>
          </p:cNvPr>
          <p:cNvSpPr/>
          <p:nvPr/>
        </p:nvSpPr>
        <p:spPr>
          <a:xfrm>
            <a:off x="8068186" y="146000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F3AC3-8EF1-DA40-B35C-5E7B26C40041}"/>
              </a:ext>
            </a:extLst>
          </p:cNvPr>
          <p:cNvSpPr txBox="1"/>
          <p:nvPr/>
        </p:nvSpPr>
        <p:spPr>
          <a:xfrm>
            <a:off x="10044044" y="1421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F8761-8535-2140-BD15-E20D4342359B}"/>
              </a:ext>
            </a:extLst>
          </p:cNvPr>
          <p:cNvSpPr txBox="1"/>
          <p:nvPr/>
        </p:nvSpPr>
        <p:spPr>
          <a:xfrm>
            <a:off x="9805012" y="68304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2FDB6-D065-3443-A4F9-C6D899BD028B}"/>
              </a:ext>
            </a:extLst>
          </p:cNvPr>
          <p:cNvSpPr txBox="1"/>
          <p:nvPr/>
        </p:nvSpPr>
        <p:spPr>
          <a:xfrm>
            <a:off x="1707614" y="192741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(1,0)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0A3AFEB-B799-574C-888D-C01A95D383D6}"/>
              </a:ext>
            </a:extLst>
          </p:cNvPr>
          <p:cNvSpPr/>
          <p:nvPr/>
        </p:nvSpPr>
        <p:spPr>
          <a:xfrm>
            <a:off x="2655064" y="2004536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91C2D39-AB13-4243-9CFE-2E25276FF526}"/>
              </a:ext>
            </a:extLst>
          </p:cNvPr>
          <p:cNvSpPr/>
          <p:nvPr/>
        </p:nvSpPr>
        <p:spPr>
          <a:xfrm>
            <a:off x="8090219" y="1955227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4331CE-E823-3449-A6EB-31F51291702C}"/>
              </a:ext>
            </a:extLst>
          </p:cNvPr>
          <p:cNvSpPr txBox="1"/>
          <p:nvPr/>
        </p:nvSpPr>
        <p:spPr>
          <a:xfrm>
            <a:off x="10066077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46C8A-C403-6741-A302-1D8808FB45D8}"/>
              </a:ext>
            </a:extLst>
          </p:cNvPr>
          <p:cNvSpPr txBox="1"/>
          <p:nvPr/>
        </p:nvSpPr>
        <p:spPr>
          <a:xfrm>
            <a:off x="1707614" y="24226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(1,1)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DF5D4D9-2352-2943-A9E9-23C3109EDA18}"/>
              </a:ext>
            </a:extLst>
          </p:cNvPr>
          <p:cNvSpPr/>
          <p:nvPr/>
        </p:nvSpPr>
        <p:spPr>
          <a:xfrm>
            <a:off x="2655064" y="249976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EFC31C1-805A-2948-8AF3-5AC63AA5D3A5}"/>
              </a:ext>
            </a:extLst>
          </p:cNvPr>
          <p:cNvSpPr/>
          <p:nvPr/>
        </p:nvSpPr>
        <p:spPr>
          <a:xfrm>
            <a:off x="8090219" y="245045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385321-6302-3C4C-9282-EAE79887A776}"/>
              </a:ext>
            </a:extLst>
          </p:cNvPr>
          <p:cNvSpPr txBox="1"/>
          <p:nvPr/>
        </p:nvSpPr>
        <p:spPr>
          <a:xfrm>
            <a:off x="10007568" y="24226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396A3-CB7A-C94D-BB0B-F31B46252E4A}"/>
              </a:ext>
            </a:extLst>
          </p:cNvPr>
          <p:cNvSpPr txBox="1"/>
          <p:nvPr/>
        </p:nvSpPr>
        <p:spPr>
          <a:xfrm>
            <a:off x="5027646" y="3059668"/>
            <a:ext cx="188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(x,y) = ax + by + 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9659C-B83F-4E47-AB2A-B1FE1389AC9E}"/>
              </a:ext>
            </a:extLst>
          </p:cNvPr>
          <p:cNvSpPr txBox="1"/>
          <p:nvPr/>
        </p:nvSpPr>
        <p:spPr>
          <a:xfrm>
            <a:off x="5155894" y="382285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TR" dirty="0"/>
              <a:t> + c = 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73172-6B01-D540-A674-2FE25E491A26}"/>
              </a:ext>
            </a:extLst>
          </p:cNvPr>
          <p:cNvSpPr txBox="1"/>
          <p:nvPr/>
        </p:nvSpPr>
        <p:spPr>
          <a:xfrm>
            <a:off x="5155894" y="421670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TR" dirty="0"/>
              <a:t> + c = 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D8F1D4-830B-0840-914A-39794BFBC209}"/>
              </a:ext>
            </a:extLst>
          </p:cNvPr>
          <p:cNvSpPr txBox="1"/>
          <p:nvPr/>
        </p:nvSpPr>
        <p:spPr>
          <a:xfrm>
            <a:off x="5167114" y="4610559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TR" dirty="0"/>
              <a:t> + b + c = 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7884AA-40BF-A94E-BF61-ABBE25F88D4F}"/>
              </a:ext>
            </a:extLst>
          </p:cNvPr>
          <p:cNvSpPr txBox="1"/>
          <p:nvPr/>
        </p:nvSpPr>
        <p:spPr>
          <a:xfrm>
            <a:off x="5288096" y="5233012"/>
            <a:ext cx="655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TR" dirty="0"/>
              <a:t>= 2</a:t>
            </a:r>
          </a:p>
          <a:p>
            <a:r>
              <a:rPr lang="en-US" dirty="0"/>
              <a:t>c = 5</a:t>
            </a:r>
          </a:p>
          <a:p>
            <a:r>
              <a:rPr lang="en-US" dirty="0"/>
              <a:t>b = 3</a:t>
            </a:r>
            <a:endParaRPr lang="en-T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E60C9E-7BE1-364E-9085-9D268ADBA943}"/>
              </a:ext>
            </a:extLst>
          </p:cNvPr>
          <p:cNvSpPr txBox="1"/>
          <p:nvPr/>
        </p:nvSpPr>
        <p:spPr>
          <a:xfrm>
            <a:off x="1087251" y="558266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(x,y) = 2x + 3 y + 5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D6AAC0F-F627-AA43-AE55-08087F515591}"/>
                  </a:ext>
                </a:extLst>
              </p14:cNvPr>
              <p14:cNvContentPartPr/>
              <p14:nvPr/>
            </p14:nvContentPartPr>
            <p14:xfrm>
              <a:off x="4069966" y="2832029"/>
              <a:ext cx="3686400" cy="3616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D6AAC0F-F627-AA43-AE55-08087F5155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3966" y="2796029"/>
                <a:ext cx="3758040" cy="36882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302412F-C0B6-AD4C-9142-DE6758FAE17B}"/>
              </a:ext>
            </a:extLst>
          </p:cNvPr>
          <p:cNvSpPr txBox="1"/>
          <p:nvPr/>
        </p:nvSpPr>
        <p:spPr>
          <a:xfrm>
            <a:off x="1707614" y="3847374"/>
            <a:ext cx="20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Calculating Function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607FAD-C45D-D348-A64B-4B3A94167F78}"/>
              </a:ext>
            </a:extLst>
          </p:cNvPr>
          <p:cNvSpPr txBox="1"/>
          <p:nvPr/>
        </p:nvSpPr>
        <p:spPr>
          <a:xfrm>
            <a:off x="920231" y="5096102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Calculated Function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EC161D-BAF3-234E-89BC-36147938C37E}"/>
              </a:ext>
            </a:extLst>
          </p:cNvPr>
          <p:cNvSpPr txBox="1"/>
          <p:nvPr/>
        </p:nvSpPr>
        <p:spPr>
          <a:xfrm>
            <a:off x="8549089" y="475928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(5,5) =  ??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5C39CC-EF64-0F46-9191-873949F9A248}"/>
              </a:ext>
            </a:extLst>
          </p:cNvPr>
          <p:cNvSpPr txBox="1"/>
          <p:nvPr/>
        </p:nvSpPr>
        <p:spPr>
          <a:xfrm>
            <a:off x="10190602" y="484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C7403A-6D76-734C-820E-D913B7694AAF}"/>
              </a:ext>
            </a:extLst>
          </p:cNvPr>
          <p:cNvSpPr txBox="1"/>
          <p:nvPr/>
        </p:nvSpPr>
        <p:spPr>
          <a:xfrm>
            <a:off x="9088916" y="4285561"/>
            <a:ext cx="143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Yerine koyma</a:t>
            </a:r>
          </a:p>
        </p:txBody>
      </p:sp>
    </p:spTree>
    <p:extLst>
      <p:ext uri="{BB962C8B-B14F-4D97-AF65-F5344CB8AC3E}">
        <p14:creationId xmlns:p14="http://schemas.microsoft.com/office/powerpoint/2010/main" val="1289900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FAF894E-C800-2844-8241-5598EC40F2D4}"/>
                  </a:ext>
                </a:extLst>
              </p14:cNvPr>
              <p14:cNvContentPartPr/>
              <p14:nvPr/>
            </p14:nvContentPartPr>
            <p14:xfrm>
              <a:off x="4768934" y="544774"/>
              <a:ext cx="806040" cy="83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FAF894E-C800-2844-8241-5598EC40F2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3294" y="508774"/>
                <a:ext cx="877680" cy="9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F1032AE-9D12-ED4D-A524-CDA9D1343A46}"/>
                  </a:ext>
                </a:extLst>
              </p14:cNvPr>
              <p14:cNvContentPartPr/>
              <p14:nvPr/>
            </p14:nvContentPartPr>
            <p14:xfrm>
              <a:off x="2723774" y="3909694"/>
              <a:ext cx="1092600" cy="1258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F1032AE-9D12-ED4D-A524-CDA9D1343A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7774" y="3874054"/>
                <a:ext cx="1164240" cy="133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A26940F5-9A12-484D-8268-B751D2DA8557}"/>
              </a:ext>
            </a:extLst>
          </p:cNvPr>
          <p:cNvGrpSpPr/>
          <p:nvPr/>
        </p:nvGrpSpPr>
        <p:grpSpPr>
          <a:xfrm>
            <a:off x="1452614" y="189454"/>
            <a:ext cx="10322640" cy="6111000"/>
            <a:chOff x="1452614" y="189454"/>
            <a:chExt cx="10322640" cy="611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6E0696-1C96-D74C-909D-5C2E77ECA74F}"/>
                    </a:ext>
                  </a:extLst>
                </p14:cNvPr>
                <p14:cNvContentPartPr/>
                <p14:nvPr/>
              </p14:nvContentPartPr>
              <p14:xfrm>
                <a:off x="3266294" y="4799974"/>
                <a:ext cx="98640" cy="33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6E0696-1C96-D74C-909D-5C2E77ECA7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0294" y="4763974"/>
                  <a:ext cx="170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DD182AE-15D7-6349-A7AB-07095FAC0000}"/>
                    </a:ext>
                  </a:extLst>
                </p14:cNvPr>
                <p14:cNvContentPartPr/>
                <p14:nvPr/>
              </p14:nvContentPartPr>
              <p14:xfrm>
                <a:off x="5052614" y="868774"/>
                <a:ext cx="48240" cy="72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DD182AE-15D7-6349-A7AB-07095FAC00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16974" y="832774"/>
                  <a:ext cx="119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3A5DD11-CB36-7349-84A1-F586553A63A2}"/>
                    </a:ext>
                  </a:extLst>
                </p14:cNvPr>
                <p14:cNvContentPartPr/>
                <p14:nvPr/>
              </p14:nvContentPartPr>
              <p14:xfrm>
                <a:off x="6930014" y="1031854"/>
                <a:ext cx="1351080" cy="1019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3A5DD11-CB36-7349-84A1-F586553A63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94374" y="995854"/>
                  <a:ext cx="1422720" cy="10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03EF2C9-E29C-0C4C-8846-369CDE2CCA2F}"/>
                    </a:ext>
                  </a:extLst>
                </p14:cNvPr>
                <p14:cNvContentPartPr/>
                <p14:nvPr/>
              </p14:nvContentPartPr>
              <p14:xfrm>
                <a:off x="7603214" y="1543054"/>
                <a:ext cx="33840" cy="32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03EF2C9-E29C-0C4C-8846-369CDE2CCA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67214" y="1507054"/>
                  <a:ext cx="105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ECF620-2E6D-DB41-AD5E-1A34DB1FC882}"/>
                    </a:ext>
                  </a:extLst>
                </p14:cNvPr>
                <p14:cNvContentPartPr/>
                <p14:nvPr/>
              </p14:nvContentPartPr>
              <p14:xfrm>
                <a:off x="8499974" y="2545654"/>
                <a:ext cx="1127520" cy="1012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ECF620-2E6D-DB41-AD5E-1A34DB1FC8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63974" y="2510014"/>
                  <a:ext cx="1199160" cy="10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B4B5C7A-3E94-F943-8FCA-C4DAFD449B66}"/>
                    </a:ext>
                  </a:extLst>
                </p14:cNvPr>
                <p14:cNvContentPartPr/>
                <p14:nvPr/>
              </p14:nvContentPartPr>
              <p14:xfrm>
                <a:off x="9042494" y="3055054"/>
                <a:ext cx="53280" cy="75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B4B5C7A-3E94-F943-8FCA-C4DAFD449B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06494" y="3019054"/>
                  <a:ext cx="124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E234D3-7E06-D74E-B080-80335A1A6B23}"/>
                    </a:ext>
                  </a:extLst>
                </p14:cNvPr>
                <p14:cNvContentPartPr/>
                <p14:nvPr/>
              </p14:nvContentPartPr>
              <p14:xfrm>
                <a:off x="3198974" y="1260094"/>
                <a:ext cx="1525320" cy="47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E234D3-7E06-D74E-B080-80335A1A6B2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62974" y="1224094"/>
                  <a:ext cx="15969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9AE0B15-4B60-5B4E-BE06-6359ABBB2D72}"/>
                    </a:ext>
                  </a:extLst>
                </p14:cNvPr>
                <p14:cNvContentPartPr/>
                <p14:nvPr/>
              </p14:nvContentPartPr>
              <p14:xfrm>
                <a:off x="5299574" y="1368454"/>
                <a:ext cx="927000" cy="1428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9AE0B15-4B60-5B4E-BE06-6359ABBB2D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63934" y="1332814"/>
                  <a:ext cx="998640" cy="15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20B99F9-559D-4240-91BE-E0203FD8DBC0}"/>
                    </a:ext>
                  </a:extLst>
                </p14:cNvPr>
                <p14:cNvContentPartPr/>
                <p14:nvPr/>
              </p14:nvContentPartPr>
              <p14:xfrm>
                <a:off x="5496854" y="678334"/>
                <a:ext cx="1674000" cy="732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20B99F9-559D-4240-91BE-E0203FD8DB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60854" y="642334"/>
                  <a:ext cx="1745640" cy="80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30B9A3B-6D6F-E54E-8343-64DF73C40EEC}"/>
                    </a:ext>
                  </a:extLst>
                </p14:cNvPr>
                <p14:cNvContentPartPr/>
                <p14:nvPr/>
              </p14:nvContentPartPr>
              <p14:xfrm>
                <a:off x="6197774" y="4496854"/>
                <a:ext cx="1392480" cy="994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30B9A3B-6D6F-E54E-8343-64DF73C40E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61774" y="4460854"/>
                  <a:ext cx="146412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B872C62-2FB0-3E4F-A25A-799132CBA292}"/>
                    </a:ext>
                  </a:extLst>
                </p14:cNvPr>
                <p14:cNvContentPartPr/>
                <p14:nvPr/>
              </p14:nvContentPartPr>
              <p14:xfrm>
                <a:off x="6868454" y="4997974"/>
                <a:ext cx="9360" cy="30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B872C62-2FB0-3E4F-A25A-799132CBA2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32814" y="4961974"/>
                  <a:ext cx="81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78CDC0-43A5-E643-A02E-E3E27A75F70E}"/>
                    </a:ext>
                  </a:extLst>
                </p14:cNvPr>
                <p14:cNvContentPartPr/>
                <p14:nvPr/>
              </p14:nvContentPartPr>
              <p14:xfrm>
                <a:off x="4913294" y="2783614"/>
                <a:ext cx="1298160" cy="857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78CDC0-43A5-E643-A02E-E3E27A75F70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77654" y="2747614"/>
                  <a:ext cx="1369800" cy="9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07DF68-2FF1-3047-AD63-4A818981AA37}"/>
                    </a:ext>
                  </a:extLst>
                </p14:cNvPr>
                <p14:cNvContentPartPr/>
                <p14:nvPr/>
              </p14:nvContentPartPr>
              <p14:xfrm>
                <a:off x="5474534" y="3105814"/>
                <a:ext cx="39600" cy="83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07DF68-2FF1-3047-AD63-4A818981AA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38894" y="3069814"/>
                  <a:ext cx="111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414886-D91E-B54A-AC52-DB3FBC5287AA}"/>
                    </a:ext>
                  </a:extLst>
                </p14:cNvPr>
                <p14:cNvContentPartPr/>
                <p14:nvPr/>
              </p14:nvContentPartPr>
              <p14:xfrm>
                <a:off x="6547694" y="1979374"/>
                <a:ext cx="387360" cy="2661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414886-D91E-B54A-AC52-DB3FBC5287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11694" y="1943734"/>
                  <a:ext cx="459000" cy="27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549D647-69D6-3440-B5E6-ACCC4AD08B5C}"/>
                    </a:ext>
                  </a:extLst>
                </p14:cNvPr>
                <p14:cNvContentPartPr/>
                <p14:nvPr/>
              </p14:nvContentPartPr>
              <p14:xfrm>
                <a:off x="3709094" y="3314614"/>
                <a:ext cx="1280880" cy="683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549D647-69D6-3440-B5E6-ACCC4AD08B5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73454" y="3278614"/>
                  <a:ext cx="135252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B821390-3B76-6E46-B4D6-B973578E6148}"/>
                    </a:ext>
                  </a:extLst>
                </p14:cNvPr>
                <p14:cNvContentPartPr/>
                <p14:nvPr/>
              </p14:nvContentPartPr>
              <p14:xfrm>
                <a:off x="2776334" y="2234254"/>
                <a:ext cx="413280" cy="2114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B821390-3B76-6E46-B4D6-B973578E61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40334" y="2198614"/>
                  <a:ext cx="484920" cy="21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73C7CE4-CF69-6D40-9F83-0DD412A9A472}"/>
                    </a:ext>
                  </a:extLst>
                </p14:cNvPr>
                <p14:cNvContentPartPr/>
                <p14:nvPr/>
              </p14:nvContentPartPr>
              <p14:xfrm>
                <a:off x="5739494" y="3687214"/>
                <a:ext cx="729720" cy="893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73C7CE4-CF69-6D40-9F83-0DD412A9A47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03854" y="3651214"/>
                  <a:ext cx="801360" cy="9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64B7341-DAFB-BD44-9FCF-8977142F598E}"/>
                    </a:ext>
                  </a:extLst>
                </p14:cNvPr>
                <p14:cNvContentPartPr/>
                <p14:nvPr/>
              </p14:nvContentPartPr>
              <p14:xfrm>
                <a:off x="7585214" y="3020134"/>
                <a:ext cx="896400" cy="1651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64B7341-DAFB-BD44-9FCF-8977142F598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49214" y="2984134"/>
                  <a:ext cx="968040" cy="17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1A0153-F5F7-7E4D-8423-C1ECD07C44CE}"/>
                    </a:ext>
                  </a:extLst>
                </p14:cNvPr>
                <p14:cNvContentPartPr/>
                <p14:nvPr/>
              </p14:nvContentPartPr>
              <p14:xfrm>
                <a:off x="7859534" y="2078014"/>
                <a:ext cx="1375560" cy="600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1A0153-F5F7-7E4D-8423-C1ECD07C44C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23894" y="2042374"/>
                  <a:ext cx="144720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A522667-B02F-C444-86EB-668B3AF0715E}"/>
                    </a:ext>
                  </a:extLst>
                </p14:cNvPr>
                <p14:cNvContentPartPr/>
                <p14:nvPr/>
              </p14:nvContentPartPr>
              <p14:xfrm>
                <a:off x="9628214" y="1653934"/>
                <a:ext cx="1447200" cy="1488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A522667-B02F-C444-86EB-668B3AF0715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2574" y="1617934"/>
                  <a:ext cx="1518840" cy="15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9EF600-D7F9-B247-9A26-D4CAE9B183F1}"/>
                    </a:ext>
                  </a:extLst>
                </p14:cNvPr>
                <p14:cNvContentPartPr/>
                <p14:nvPr/>
              </p14:nvContentPartPr>
              <p14:xfrm>
                <a:off x="8350934" y="260734"/>
                <a:ext cx="1699560" cy="1113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9EF600-D7F9-B247-9A26-D4CAE9B183F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14934" y="225094"/>
                  <a:ext cx="1771200" cy="11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F222172-2636-1D43-AFED-7C3A2A7942B5}"/>
                    </a:ext>
                  </a:extLst>
                </p14:cNvPr>
                <p14:cNvContentPartPr/>
                <p14:nvPr/>
              </p14:nvContentPartPr>
              <p14:xfrm>
                <a:off x="7212974" y="5557774"/>
                <a:ext cx="2585520" cy="742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F222172-2636-1D43-AFED-7C3A2A7942B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76974" y="5522134"/>
                  <a:ext cx="265716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7DB2684-9859-C045-AB13-FD117E020809}"/>
                    </a:ext>
                  </a:extLst>
                </p14:cNvPr>
                <p14:cNvContentPartPr/>
                <p14:nvPr/>
              </p14:nvContentPartPr>
              <p14:xfrm>
                <a:off x="7534094" y="4734814"/>
                <a:ext cx="4241160" cy="204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7DB2684-9859-C045-AB13-FD117E02080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98094" y="4699174"/>
                  <a:ext cx="43128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B05096-C944-CE45-B6A4-DBBE20AAAFBD}"/>
                    </a:ext>
                  </a:extLst>
                </p14:cNvPr>
                <p14:cNvContentPartPr/>
                <p14:nvPr/>
              </p14:nvContentPartPr>
              <p14:xfrm>
                <a:off x="8949254" y="3535654"/>
                <a:ext cx="2563200" cy="329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B05096-C944-CE45-B6A4-DBBE20AAAFB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13254" y="3499654"/>
                  <a:ext cx="26348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A7AEAEE-ACB5-9043-82C9-1DF3F1E4CE88}"/>
                    </a:ext>
                  </a:extLst>
                </p14:cNvPr>
                <p14:cNvContentPartPr/>
                <p14:nvPr/>
              </p14:nvContentPartPr>
              <p14:xfrm>
                <a:off x="2166854" y="1295734"/>
                <a:ext cx="1068120" cy="917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A7AEAEE-ACB5-9043-82C9-1DF3F1E4CE8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30854" y="1259734"/>
                  <a:ext cx="1139760" cy="9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115A9B-612D-EC4E-8BE3-F273B3FFB093}"/>
                    </a:ext>
                  </a:extLst>
                </p14:cNvPr>
                <p14:cNvContentPartPr/>
                <p14:nvPr/>
              </p14:nvContentPartPr>
              <p14:xfrm>
                <a:off x="2442254" y="1716934"/>
                <a:ext cx="86760" cy="63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115A9B-612D-EC4E-8BE3-F273B3FFB09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06254" y="1681294"/>
                  <a:ext cx="1584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D6B0A4E-B1C6-CF4F-8660-054BAC85AF26}"/>
                    </a:ext>
                  </a:extLst>
                </p14:cNvPr>
                <p14:cNvContentPartPr/>
                <p14:nvPr/>
              </p14:nvContentPartPr>
              <p14:xfrm>
                <a:off x="1452614" y="391054"/>
                <a:ext cx="812520" cy="98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D6B0A4E-B1C6-CF4F-8660-054BAC85AF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16614" y="355414"/>
                  <a:ext cx="884160" cy="10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BAD2A87-1964-0748-A119-3A1AD91C6722}"/>
                    </a:ext>
                  </a:extLst>
                </p14:cNvPr>
                <p14:cNvContentPartPr/>
                <p14:nvPr/>
              </p14:nvContentPartPr>
              <p14:xfrm>
                <a:off x="2750774" y="189454"/>
                <a:ext cx="2085840" cy="463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BAD2A87-1964-0748-A119-3A1AD91C672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15134" y="153454"/>
                  <a:ext cx="2157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F8A1C5E-E0C3-5E48-915C-DA396E842CFD}"/>
                    </a:ext>
                  </a:extLst>
                </p14:cNvPr>
                <p14:cNvContentPartPr/>
                <p14:nvPr/>
              </p14:nvContentPartPr>
              <p14:xfrm>
                <a:off x="1542974" y="4629334"/>
                <a:ext cx="1273320" cy="21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F8A1C5E-E0C3-5E48-915C-DA396E842CF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06974" y="4593694"/>
                  <a:ext cx="1344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FDEA070-6BDA-9C43-8E9C-D36F22AA048C}"/>
                    </a:ext>
                  </a:extLst>
                </p14:cNvPr>
                <p14:cNvContentPartPr/>
                <p14:nvPr/>
              </p14:nvContentPartPr>
              <p14:xfrm>
                <a:off x="2246774" y="5207494"/>
                <a:ext cx="523440" cy="903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FDEA070-6BDA-9C43-8E9C-D36F22AA048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10774" y="5171494"/>
                  <a:ext cx="595080" cy="9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5CF7292-631B-D946-8B3D-B7F85BA855EC}"/>
                    </a:ext>
                  </a:extLst>
                </p14:cNvPr>
                <p14:cNvContentPartPr/>
                <p14:nvPr/>
              </p14:nvContentPartPr>
              <p14:xfrm>
                <a:off x="3863174" y="5126494"/>
                <a:ext cx="2675160" cy="11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5CF7292-631B-D946-8B3D-B7F85BA855E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27174" y="5090494"/>
                  <a:ext cx="27468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C2A25CC-E82D-4F4B-A862-B0CD8D60C1F6}"/>
                    </a:ext>
                  </a:extLst>
                </p14:cNvPr>
                <p14:cNvContentPartPr/>
                <p14:nvPr/>
              </p14:nvContentPartPr>
              <p14:xfrm>
                <a:off x="2820974" y="2082334"/>
                <a:ext cx="2502000" cy="767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C2A25CC-E82D-4F4B-A862-B0CD8D60C1F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85334" y="2046694"/>
                  <a:ext cx="2573640" cy="83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AB211F3-ACA3-8043-B417-7B8AE953F979}"/>
                    </a:ext>
                  </a:extLst>
                </p14:cNvPr>
                <p14:cNvContentPartPr/>
                <p14:nvPr/>
              </p14:nvContentPartPr>
              <p14:xfrm>
                <a:off x="6102374" y="2921494"/>
                <a:ext cx="2260800" cy="159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AB211F3-ACA3-8043-B417-7B8AE953F97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66734" y="2885494"/>
                  <a:ext cx="2332440" cy="23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A88A7C0-C998-ED44-B360-73A1099F37B6}"/>
                  </a:ext>
                </a:extLst>
              </p14:cNvPr>
              <p14:cNvContentPartPr/>
              <p14:nvPr/>
            </p14:nvContentPartPr>
            <p14:xfrm>
              <a:off x="1541534" y="2210134"/>
              <a:ext cx="632880" cy="444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A88A7C0-C998-ED44-B360-73A1099F37B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505894" y="2174134"/>
                <a:ext cx="70452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C69FF9A-09FF-1E45-AB15-8FBA3AD31771}"/>
                  </a:ext>
                </a:extLst>
              </p14:cNvPr>
              <p14:cNvContentPartPr/>
              <p14:nvPr/>
            </p14:nvContentPartPr>
            <p14:xfrm>
              <a:off x="-769666" y="1522534"/>
              <a:ext cx="304560" cy="24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C69FF9A-09FF-1E45-AB15-8FBA3AD3177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-805306" y="1486894"/>
                <a:ext cx="3762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86E0DC1-EA6A-DB40-977B-227B31ACC645}"/>
                  </a:ext>
                </a:extLst>
              </p14:cNvPr>
              <p14:cNvContentPartPr/>
              <p14:nvPr/>
            </p14:nvContentPartPr>
            <p14:xfrm>
              <a:off x="-511186" y="1366294"/>
              <a:ext cx="162000" cy="420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86E0DC1-EA6A-DB40-977B-227B31ACC64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-546826" y="1330654"/>
                <a:ext cx="23364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C9AB382-F280-9C4E-8579-0B663B2CC998}"/>
                  </a:ext>
                </a:extLst>
              </p14:cNvPr>
              <p14:cNvContentPartPr/>
              <p14:nvPr/>
            </p14:nvContentPartPr>
            <p14:xfrm>
              <a:off x="157334" y="1367374"/>
              <a:ext cx="77760" cy="360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C9AB382-F280-9C4E-8579-0B663B2CC99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21694" y="1331734"/>
                <a:ext cx="1494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1EFBEF0-CF59-6041-8138-D6DA183ADC33}"/>
                  </a:ext>
                </a:extLst>
              </p14:cNvPr>
              <p14:cNvContentPartPr/>
              <p14:nvPr/>
            </p14:nvContentPartPr>
            <p14:xfrm>
              <a:off x="3173414" y="1207534"/>
              <a:ext cx="1629000" cy="1119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1EFBEF0-CF59-6041-8138-D6DA183ADC3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137414" y="1171534"/>
                <a:ext cx="17006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F0C5810-A392-5449-B615-8BEEC90B1DD4}"/>
                  </a:ext>
                </a:extLst>
              </p14:cNvPr>
              <p14:cNvContentPartPr/>
              <p14:nvPr/>
            </p14:nvContentPartPr>
            <p14:xfrm>
              <a:off x="5557334" y="614254"/>
              <a:ext cx="1592640" cy="8042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F0C5810-A392-5449-B615-8BEEC90B1DD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521694" y="578614"/>
                <a:ext cx="1664280" cy="8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B31032D-BA4B-A84F-9071-D14CD804523C}"/>
                  </a:ext>
                </a:extLst>
              </p14:cNvPr>
              <p14:cNvContentPartPr/>
              <p14:nvPr/>
            </p14:nvContentPartPr>
            <p14:xfrm>
              <a:off x="8295494" y="244534"/>
              <a:ext cx="1908000" cy="11365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B31032D-BA4B-A84F-9071-D14CD804523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259494" y="208894"/>
                <a:ext cx="1979640" cy="12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31B14C6-E527-EC4F-B7DD-29E922593C19}"/>
                  </a:ext>
                </a:extLst>
              </p14:cNvPr>
              <p14:cNvContentPartPr/>
              <p14:nvPr/>
            </p14:nvContentPartPr>
            <p14:xfrm>
              <a:off x="9135734" y="97654"/>
              <a:ext cx="1001520" cy="143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31B14C6-E527-EC4F-B7DD-29E922593C1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00094" y="62014"/>
                <a:ext cx="1073160" cy="21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5E7635F4-95D6-EA46-B97D-57665D287DA3}"/>
              </a:ext>
            </a:extLst>
          </p:cNvPr>
          <p:cNvGrpSpPr/>
          <p:nvPr/>
        </p:nvGrpSpPr>
        <p:grpSpPr>
          <a:xfrm>
            <a:off x="25934" y="42214"/>
            <a:ext cx="9426240" cy="1906920"/>
            <a:chOff x="25934" y="42214"/>
            <a:chExt cx="9426240" cy="190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4A70587-783D-0441-BDF6-E1314CEDE6B3}"/>
                    </a:ext>
                  </a:extLst>
                </p14:cNvPr>
                <p14:cNvContentPartPr/>
                <p14:nvPr/>
              </p14:nvContentPartPr>
              <p14:xfrm>
                <a:off x="25934" y="1027894"/>
                <a:ext cx="732960" cy="921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4A70587-783D-0441-BDF6-E1314CEDE6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-10066" y="992254"/>
                  <a:ext cx="804600" cy="9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9CAB2A5-BFFC-EE45-B63B-E92A6C5B4B8A}"/>
                    </a:ext>
                  </a:extLst>
                </p14:cNvPr>
                <p14:cNvContentPartPr/>
                <p14:nvPr/>
              </p14:nvContentPartPr>
              <p14:xfrm>
                <a:off x="146534" y="1264414"/>
                <a:ext cx="115560" cy="500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9CAB2A5-BFFC-EE45-B63B-E92A6C5B4B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0534" y="1228414"/>
                  <a:ext cx="18720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7D06920-AD21-5040-A114-10A3FABD1FBB}"/>
                    </a:ext>
                  </a:extLst>
                </p14:cNvPr>
                <p14:cNvContentPartPr/>
                <p14:nvPr/>
              </p14:nvContentPartPr>
              <p14:xfrm>
                <a:off x="878414" y="1167934"/>
                <a:ext cx="1154160" cy="195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7D06920-AD21-5040-A114-10A3FABD1FB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2774" y="1131934"/>
                  <a:ext cx="12258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9E08A79-FCC1-3A44-9202-19766CB2498A}"/>
                    </a:ext>
                  </a:extLst>
                </p14:cNvPr>
                <p14:cNvContentPartPr/>
                <p14:nvPr/>
              </p14:nvContentPartPr>
              <p14:xfrm>
                <a:off x="1892534" y="1146694"/>
                <a:ext cx="167400" cy="343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9E08A79-FCC1-3A44-9202-19766CB2498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56534" y="1110694"/>
                  <a:ext cx="2390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33BA211-49D9-F94C-951A-4C34594D38D2}"/>
                    </a:ext>
                  </a:extLst>
                </p14:cNvPr>
                <p14:cNvContentPartPr/>
                <p14:nvPr/>
              </p14:nvContentPartPr>
              <p14:xfrm>
                <a:off x="2071454" y="1346854"/>
                <a:ext cx="200160" cy="50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33BA211-49D9-F94C-951A-4C34594D38D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35454" y="1311214"/>
                  <a:ext cx="2718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1D0A041-EDBA-2940-B0D5-017CDADEE477}"/>
                    </a:ext>
                  </a:extLst>
                </p14:cNvPr>
                <p14:cNvContentPartPr/>
                <p14:nvPr/>
              </p14:nvContentPartPr>
              <p14:xfrm>
                <a:off x="1941494" y="42214"/>
                <a:ext cx="7510680" cy="973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1D0A041-EDBA-2940-B0D5-017CDADEE47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05854" y="6214"/>
                  <a:ext cx="7582320" cy="10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E17A719-3E70-814A-82F8-141A51CB6871}"/>
                    </a:ext>
                  </a:extLst>
                </p14:cNvPr>
                <p14:cNvContentPartPr/>
                <p14:nvPr/>
              </p14:nvContentPartPr>
              <p14:xfrm>
                <a:off x="1855814" y="793534"/>
                <a:ext cx="427320" cy="368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E17A719-3E70-814A-82F8-141A51CB687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19814" y="757894"/>
                  <a:ext cx="498960" cy="44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6EED24D-7B3F-1C45-8E72-611A67F649C1}"/>
                  </a:ext>
                </a:extLst>
              </p14:cNvPr>
              <p14:cNvContentPartPr/>
              <p14:nvPr/>
            </p14:nvContentPartPr>
            <p14:xfrm>
              <a:off x="2189174" y="191254"/>
              <a:ext cx="9615600" cy="6915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6EED24D-7B3F-1C45-8E72-611A67F649C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153174" y="155254"/>
                <a:ext cx="9687240" cy="76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A86E7AA-D4AE-E246-B088-B29F3E1F6879}"/>
                  </a:ext>
                </a:extLst>
              </p14:cNvPr>
              <p14:cNvContentPartPr/>
              <p14:nvPr/>
            </p14:nvContentPartPr>
            <p14:xfrm>
              <a:off x="2974694" y="2084854"/>
              <a:ext cx="2186640" cy="6789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A86E7AA-D4AE-E246-B088-B29F3E1F687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938694" y="2049214"/>
                <a:ext cx="2258280" cy="75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1C17597-03C8-1041-B460-68171B39E40E}"/>
              </a:ext>
            </a:extLst>
          </p:cNvPr>
          <p:cNvGrpSpPr/>
          <p:nvPr/>
        </p:nvGrpSpPr>
        <p:grpSpPr>
          <a:xfrm>
            <a:off x="806774" y="406534"/>
            <a:ext cx="11242800" cy="2477520"/>
            <a:chOff x="806774" y="406534"/>
            <a:chExt cx="11242800" cy="24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7D5B277-B484-7843-AFDE-825768E0BBC3}"/>
                    </a:ext>
                  </a:extLst>
                </p14:cNvPr>
                <p14:cNvContentPartPr/>
                <p14:nvPr/>
              </p14:nvContentPartPr>
              <p14:xfrm>
                <a:off x="8370734" y="406534"/>
                <a:ext cx="2195640" cy="1031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7D5B277-B484-7843-AFDE-825768E0BBC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35094" y="370534"/>
                  <a:ext cx="2267280" cy="11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40A3D7C-50CD-5B4F-855E-C8B1DCED521C}"/>
                    </a:ext>
                  </a:extLst>
                </p14:cNvPr>
                <p14:cNvContentPartPr/>
                <p14:nvPr/>
              </p14:nvContentPartPr>
              <p14:xfrm>
                <a:off x="10478894" y="548374"/>
                <a:ext cx="1570680" cy="183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40A3D7C-50CD-5B4F-855E-C8B1DCED52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42894" y="512374"/>
                  <a:ext cx="16423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A3A54CC-9FB6-1E42-ABFD-61F053D1E8C5}"/>
                    </a:ext>
                  </a:extLst>
                </p14:cNvPr>
                <p14:cNvContentPartPr/>
                <p14:nvPr/>
              </p14:nvContentPartPr>
              <p14:xfrm>
                <a:off x="8350214" y="1038334"/>
                <a:ext cx="1501920" cy="433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A3A54CC-9FB6-1E42-ABFD-61F053D1E8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14574" y="1002334"/>
                  <a:ext cx="157356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CE5DE64-BFAD-9C49-A2C8-BDE894E8D9FD}"/>
                    </a:ext>
                  </a:extLst>
                </p14:cNvPr>
                <p14:cNvContentPartPr/>
                <p14:nvPr/>
              </p14:nvContentPartPr>
              <p14:xfrm>
                <a:off x="2774174" y="2060734"/>
                <a:ext cx="2730240" cy="721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CE5DE64-BFAD-9C49-A2C8-BDE894E8D9F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738174" y="2025094"/>
                  <a:ext cx="280188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D18667C-9BAE-9D4F-9475-F07C078AA01E}"/>
                    </a:ext>
                  </a:extLst>
                </p14:cNvPr>
                <p14:cNvContentPartPr/>
                <p14:nvPr/>
              </p14:nvContentPartPr>
              <p14:xfrm>
                <a:off x="5251334" y="1296814"/>
                <a:ext cx="825120" cy="1587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D18667C-9BAE-9D4F-9475-F07C078AA01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215334" y="1261174"/>
                  <a:ext cx="896760" cy="16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E24AD4C-13D0-EA42-877C-6C498E442D34}"/>
                    </a:ext>
                  </a:extLst>
                </p14:cNvPr>
                <p14:cNvContentPartPr/>
                <p14:nvPr/>
              </p14:nvContentPartPr>
              <p14:xfrm>
                <a:off x="5433134" y="710734"/>
                <a:ext cx="1816920" cy="828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E24AD4C-13D0-EA42-877C-6C498E442D3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97494" y="675094"/>
                  <a:ext cx="1888560" cy="89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D2A5E6-28CA-9F47-AD54-306D33C49CC4}"/>
                    </a:ext>
                  </a:extLst>
                </p14:cNvPr>
                <p14:cNvContentPartPr/>
                <p14:nvPr/>
              </p14:nvContentPartPr>
              <p14:xfrm>
                <a:off x="853934" y="1438294"/>
                <a:ext cx="1181880" cy="124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D2A5E6-28CA-9F47-AD54-306D33C49CC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8294" y="1402294"/>
                  <a:ext cx="1253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DDE0A1E-CA1F-9E4E-87A9-4EFF7F450C4A}"/>
                    </a:ext>
                  </a:extLst>
                </p14:cNvPr>
                <p14:cNvContentPartPr/>
                <p14:nvPr/>
              </p14:nvContentPartPr>
              <p14:xfrm>
                <a:off x="1977134" y="1381774"/>
                <a:ext cx="111240" cy="229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DDE0A1E-CA1F-9E4E-87A9-4EFF7F450C4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41134" y="1345774"/>
                  <a:ext cx="1828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F5D22DD-B0E1-9D46-8C41-8140FE12851A}"/>
                    </a:ext>
                  </a:extLst>
                </p14:cNvPr>
                <p14:cNvContentPartPr/>
                <p14:nvPr/>
              </p14:nvContentPartPr>
              <p14:xfrm>
                <a:off x="806774" y="1495174"/>
                <a:ext cx="1427760" cy="97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F5D22DD-B0E1-9D46-8C41-8140FE1285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0774" y="1459534"/>
                  <a:ext cx="1499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27B0821-952D-B246-AFF7-0D04C248E49B}"/>
                    </a:ext>
                  </a:extLst>
                </p14:cNvPr>
                <p14:cNvContentPartPr/>
                <p14:nvPr/>
              </p14:nvContentPartPr>
              <p14:xfrm>
                <a:off x="2819174" y="1981894"/>
                <a:ext cx="2490480" cy="713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27B0821-952D-B246-AFF7-0D04C248E49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83534" y="1945894"/>
                  <a:ext cx="256212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954D7D0-9C58-E142-A68C-2C14F583E6E6}"/>
                    </a:ext>
                  </a:extLst>
                </p14:cNvPr>
                <p14:cNvContentPartPr/>
                <p14:nvPr/>
              </p14:nvContentPartPr>
              <p14:xfrm>
                <a:off x="3344054" y="2071894"/>
                <a:ext cx="1792440" cy="612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954D7D0-9C58-E142-A68C-2C14F583E6E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08414" y="2036254"/>
                  <a:ext cx="186408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55644C9-658A-0D41-B164-C38F09146AC1}"/>
                    </a:ext>
                  </a:extLst>
                </p14:cNvPr>
                <p14:cNvContentPartPr/>
                <p14:nvPr/>
              </p14:nvContentPartPr>
              <p14:xfrm>
                <a:off x="5378774" y="1284934"/>
                <a:ext cx="748440" cy="1573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55644C9-658A-0D41-B164-C38F09146AC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42774" y="1249294"/>
                  <a:ext cx="820080" cy="16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11D17B8-B4C5-CD4A-A081-5D860076CC54}"/>
                    </a:ext>
                  </a:extLst>
                </p14:cNvPr>
                <p14:cNvContentPartPr/>
                <p14:nvPr/>
              </p14:nvContentPartPr>
              <p14:xfrm>
                <a:off x="5560214" y="774094"/>
                <a:ext cx="1596240" cy="55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11D17B8-B4C5-CD4A-A081-5D860076CC5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24214" y="738094"/>
                  <a:ext cx="166788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922A843-34F1-1E46-8853-9CAB1A0A10F0}"/>
                    </a:ext>
                  </a:extLst>
                </p14:cNvPr>
                <p14:cNvContentPartPr/>
                <p14:nvPr/>
              </p14:nvContentPartPr>
              <p14:xfrm>
                <a:off x="5313974" y="1259734"/>
                <a:ext cx="862200" cy="1621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922A843-34F1-1E46-8853-9CAB1A0A10F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77974" y="1224094"/>
                  <a:ext cx="933840" cy="16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766EDB6-D54A-F64E-8326-8EE31D28E8E8}"/>
                    </a:ext>
                  </a:extLst>
                </p14:cNvPr>
                <p14:cNvContentPartPr/>
                <p14:nvPr/>
              </p14:nvContentPartPr>
              <p14:xfrm>
                <a:off x="2937614" y="2103574"/>
                <a:ext cx="1212840" cy="191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766EDB6-D54A-F64E-8326-8EE31D28E8E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01974" y="2067574"/>
                  <a:ext cx="12844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051DF0B-C55B-D04A-A822-4141F7D83530}"/>
                    </a:ext>
                  </a:extLst>
                </p14:cNvPr>
                <p14:cNvContentPartPr/>
                <p14:nvPr/>
              </p14:nvContentPartPr>
              <p14:xfrm>
                <a:off x="5376614" y="1250014"/>
                <a:ext cx="888480" cy="1567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051DF0B-C55B-D04A-A822-4141F7D8353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40614" y="1214014"/>
                  <a:ext cx="960120" cy="16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5A59A8A-6C2E-9B48-8115-C516B349F414}"/>
                    </a:ext>
                  </a:extLst>
                </p14:cNvPr>
                <p14:cNvContentPartPr/>
                <p14:nvPr/>
              </p14:nvContentPartPr>
              <p14:xfrm>
                <a:off x="5547974" y="785974"/>
                <a:ext cx="1542600" cy="657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5A59A8A-6C2E-9B48-8115-C516B349F41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12334" y="750334"/>
                  <a:ext cx="161424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CDA2CA0-54DE-804A-94D4-D2BC75A1477E}"/>
                    </a:ext>
                  </a:extLst>
                </p14:cNvPr>
                <p14:cNvContentPartPr/>
                <p14:nvPr/>
              </p14:nvContentPartPr>
              <p14:xfrm>
                <a:off x="8247254" y="592294"/>
                <a:ext cx="2262240" cy="1035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CDA2CA0-54DE-804A-94D4-D2BC75A1477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11614" y="556654"/>
                  <a:ext cx="2333880" cy="110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3CB8680-2932-714B-A84E-5F8E39D6FCD5}"/>
                  </a:ext>
                </a:extLst>
              </p14:cNvPr>
              <p14:cNvContentPartPr/>
              <p14:nvPr/>
            </p14:nvContentPartPr>
            <p14:xfrm>
              <a:off x="1041494" y="1536214"/>
              <a:ext cx="36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3CB8680-2932-714B-A84E-5F8E39D6FCD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05494" y="15005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26B2D3E-AB29-C14A-95A1-81537B497760}"/>
                  </a:ext>
                </a:extLst>
              </p14:cNvPr>
              <p14:cNvContentPartPr/>
              <p14:nvPr/>
            </p14:nvContentPartPr>
            <p14:xfrm>
              <a:off x="2738534" y="2078014"/>
              <a:ext cx="7560" cy="1594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26B2D3E-AB29-C14A-95A1-81537B49776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702894" y="2042014"/>
                <a:ext cx="79200" cy="23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1FB80C9-C629-1D41-A83D-4E97F947B170}"/>
              </a:ext>
            </a:extLst>
          </p:cNvPr>
          <p:cNvGrpSpPr/>
          <p:nvPr/>
        </p:nvGrpSpPr>
        <p:grpSpPr>
          <a:xfrm>
            <a:off x="981014" y="-119426"/>
            <a:ext cx="9779760" cy="4789440"/>
            <a:chOff x="981014" y="-119426"/>
            <a:chExt cx="9779760" cy="47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9C7F75A-AEA8-304D-B6F9-38A30EC048D5}"/>
                    </a:ext>
                  </a:extLst>
                </p14:cNvPr>
                <p14:cNvContentPartPr/>
                <p14:nvPr/>
              </p14:nvContentPartPr>
              <p14:xfrm>
                <a:off x="981014" y="1708654"/>
                <a:ext cx="802800" cy="255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9C7F75A-AEA8-304D-B6F9-38A30EC048D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5374" y="1673014"/>
                  <a:ext cx="8744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2C3655C-5A27-CB45-A506-D79BAB4A45E3}"/>
                    </a:ext>
                  </a:extLst>
                </p14:cNvPr>
                <p14:cNvContentPartPr/>
                <p14:nvPr/>
              </p14:nvContentPartPr>
              <p14:xfrm>
                <a:off x="3018254" y="1784614"/>
                <a:ext cx="2358000" cy="870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2C3655C-5A27-CB45-A506-D79BAB4A45E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82614" y="1748614"/>
                  <a:ext cx="2429640" cy="9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DD063F8-6E61-F947-B780-9E46F0E02BA5}"/>
                    </a:ext>
                  </a:extLst>
                </p14:cNvPr>
                <p14:cNvContentPartPr/>
                <p14:nvPr/>
              </p14:nvContentPartPr>
              <p14:xfrm>
                <a:off x="5269694" y="1385734"/>
                <a:ext cx="613800" cy="1417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DD063F8-6E61-F947-B780-9E46F0E02BA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34054" y="1350094"/>
                  <a:ext cx="685440" cy="14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E0DBD6E-D39D-E84E-97E0-FC063A730D69}"/>
                    </a:ext>
                  </a:extLst>
                </p14:cNvPr>
                <p14:cNvContentPartPr/>
                <p14:nvPr/>
              </p14:nvContentPartPr>
              <p14:xfrm>
                <a:off x="5545814" y="926014"/>
                <a:ext cx="1195920" cy="468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E0DBD6E-D39D-E84E-97E0-FC063A730D6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509814" y="890374"/>
                  <a:ext cx="126756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F87D2A-D016-A245-A711-B809D8E62C02}"/>
                    </a:ext>
                  </a:extLst>
                </p14:cNvPr>
                <p14:cNvContentPartPr/>
                <p14:nvPr/>
              </p14:nvContentPartPr>
              <p14:xfrm>
                <a:off x="8183894" y="815854"/>
                <a:ext cx="2409840" cy="729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F87D2A-D016-A245-A711-B809D8E62C0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47894" y="780214"/>
                  <a:ext cx="248148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792C0D5-8995-4F40-A924-2B1474C354B7}"/>
                    </a:ext>
                  </a:extLst>
                </p14:cNvPr>
                <p14:cNvContentPartPr/>
                <p14:nvPr/>
              </p14:nvContentPartPr>
              <p14:xfrm>
                <a:off x="2168294" y="-119426"/>
                <a:ext cx="8076600" cy="715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792C0D5-8995-4F40-A924-2B1474C354B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32654" y="-155066"/>
                  <a:ext cx="8148240" cy="78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03ADC11-E865-A645-A3FF-50149E94F960}"/>
                    </a:ext>
                  </a:extLst>
                </p14:cNvPr>
                <p14:cNvContentPartPr/>
                <p14:nvPr/>
              </p14:nvContentPartPr>
              <p14:xfrm>
                <a:off x="2158934" y="343894"/>
                <a:ext cx="260640" cy="271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03ADC11-E865-A645-A3FF-50149E94F96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123294" y="308254"/>
                  <a:ext cx="3322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9F119EA-4BF3-624E-8D44-5F6EA1FD4FB7}"/>
                    </a:ext>
                  </a:extLst>
                </p14:cNvPr>
                <p14:cNvContentPartPr/>
                <p14:nvPr/>
              </p14:nvContentPartPr>
              <p14:xfrm>
                <a:off x="2870294" y="2233894"/>
                <a:ext cx="290160" cy="19915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9F119EA-4BF3-624E-8D44-5F6EA1FD4FB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34294" y="2198254"/>
                  <a:ext cx="361800" cy="20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51BE307-15AC-6542-9424-623EF268FCEF}"/>
                    </a:ext>
                  </a:extLst>
                </p14:cNvPr>
                <p14:cNvContentPartPr/>
                <p14:nvPr/>
              </p14:nvContentPartPr>
              <p14:xfrm>
                <a:off x="3542414" y="3277894"/>
                <a:ext cx="1438560" cy="686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51BE307-15AC-6542-9424-623EF268FCE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06774" y="3241894"/>
                  <a:ext cx="1510200" cy="7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272B736-B462-4B4A-9601-486F8A59A7D7}"/>
                    </a:ext>
                  </a:extLst>
                </p14:cNvPr>
                <p14:cNvContentPartPr/>
                <p14:nvPr/>
              </p14:nvContentPartPr>
              <p14:xfrm>
                <a:off x="5512334" y="3485614"/>
                <a:ext cx="941400" cy="1110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272B736-B462-4B4A-9601-486F8A59A7D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476694" y="3449974"/>
                  <a:ext cx="1013040" cy="11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A6EC297-870E-494C-8427-4CAA9C46168A}"/>
                    </a:ext>
                  </a:extLst>
                </p14:cNvPr>
                <p14:cNvContentPartPr/>
                <p14:nvPr/>
              </p14:nvContentPartPr>
              <p14:xfrm>
                <a:off x="6670814" y="2039494"/>
                <a:ext cx="435240" cy="2630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A6EC297-870E-494C-8427-4CAA9C46168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34814" y="2003494"/>
                  <a:ext cx="506880" cy="27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E96AB6E-1242-1C46-A2C4-8B013A82E117}"/>
                    </a:ext>
                  </a:extLst>
                </p14:cNvPr>
                <p14:cNvContentPartPr/>
                <p14:nvPr/>
              </p14:nvContentPartPr>
              <p14:xfrm>
                <a:off x="7403774" y="2021134"/>
                <a:ext cx="1896840" cy="709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E96AB6E-1242-1C46-A2C4-8B013A82E11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367774" y="1985134"/>
                  <a:ext cx="196848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4ACC24D-444C-F448-85DE-C7B0FC435081}"/>
                    </a:ext>
                  </a:extLst>
                </p14:cNvPr>
                <p14:cNvContentPartPr/>
                <p14:nvPr/>
              </p14:nvContentPartPr>
              <p14:xfrm>
                <a:off x="9564494" y="1701094"/>
                <a:ext cx="1196280" cy="1324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4ACC24D-444C-F448-85DE-C7B0FC43508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28854" y="1665094"/>
                  <a:ext cx="1267920" cy="139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0CCE91C-4EB0-2D43-A34E-636B51F6BEFE}"/>
                  </a:ext>
                </a:extLst>
              </p14:cNvPr>
              <p14:cNvContentPartPr/>
              <p14:nvPr/>
            </p14:nvContentPartPr>
            <p14:xfrm>
              <a:off x="3598214" y="2451694"/>
              <a:ext cx="145080" cy="304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0CCE91C-4EB0-2D43-A34E-636B51F6BEFE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562214" y="2415694"/>
                <a:ext cx="216720" cy="3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2043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47C92-D29E-EA44-8ECC-4EB491EE506A}"/>
              </a:ext>
            </a:extLst>
          </p:cNvPr>
          <p:cNvSpPr txBox="1"/>
          <p:nvPr/>
        </p:nvSpPr>
        <p:spPr>
          <a:xfrm>
            <a:off x="4999511" y="581891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Deep Learning</a:t>
            </a:r>
          </a:p>
          <a:p>
            <a:r>
              <a:rPr lang="en-TR" dirty="0"/>
              <a:t>   (ANN)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921FC-3AE9-8442-B395-58BE63A6E3BC}"/>
              </a:ext>
            </a:extLst>
          </p:cNvPr>
          <p:cNvSpPr txBox="1"/>
          <p:nvPr/>
        </p:nvSpPr>
        <p:spPr>
          <a:xfrm>
            <a:off x="4346369" y="1935678"/>
            <a:ext cx="2277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MultiLayer Perceptron</a:t>
            </a:r>
          </a:p>
          <a:p>
            <a:r>
              <a:rPr lang="en-TR" dirty="0"/>
              <a:t>RNN,</a:t>
            </a:r>
          </a:p>
          <a:p>
            <a:r>
              <a:rPr lang="en-TR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1655118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lti-layer Perceptron in TensorFlow - Javatpoint">
            <a:extLst>
              <a:ext uri="{FF2B5EF4-FFF2-40B4-BE49-F238E27FC236}">
                <a16:creationId xmlns:a16="http://schemas.microsoft.com/office/drawing/2014/main" id="{5DC94F68-412E-0244-924A-EFA63B232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34" y="1402607"/>
            <a:ext cx="8028049" cy="48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425F29-A701-574F-98A5-148512CD9989}"/>
                  </a:ext>
                </a:extLst>
              </p14:cNvPr>
              <p14:cNvContentPartPr/>
              <p14:nvPr/>
            </p14:nvContentPartPr>
            <p14:xfrm>
              <a:off x="2912774" y="4229014"/>
              <a:ext cx="472320" cy="100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425F29-A701-574F-98A5-148512CD99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6774" y="4193374"/>
                <a:ext cx="543960" cy="10760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E3411AE-DBFB-C54C-80C1-8BF11446C865}"/>
              </a:ext>
            </a:extLst>
          </p:cNvPr>
          <p:cNvSpPr txBox="1"/>
          <p:nvPr/>
        </p:nvSpPr>
        <p:spPr>
          <a:xfrm>
            <a:off x="2933205" y="475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8A1CA-B501-A746-A75F-5B83402222F1}"/>
              </a:ext>
            </a:extLst>
          </p:cNvPr>
          <p:cNvSpPr txBox="1"/>
          <p:nvPr/>
        </p:nvSpPr>
        <p:spPr>
          <a:xfrm>
            <a:off x="4880758" y="570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485FD-45B0-0546-8711-8589707CA5A6}"/>
              </a:ext>
            </a:extLst>
          </p:cNvPr>
          <p:cNvSpPr txBox="1"/>
          <p:nvPr/>
        </p:nvSpPr>
        <p:spPr>
          <a:xfrm>
            <a:off x="7006442" y="546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8844A-07AC-494A-B633-80B02C3FD242}"/>
              </a:ext>
            </a:extLst>
          </p:cNvPr>
          <p:cNvSpPr txBox="1"/>
          <p:nvPr/>
        </p:nvSpPr>
        <p:spPr>
          <a:xfrm>
            <a:off x="8965870" y="665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4FE44-B4C5-344D-85EB-482E1ACC7871}"/>
              </a:ext>
            </a:extLst>
          </p:cNvPr>
          <p:cNvSpPr txBox="1"/>
          <p:nvPr/>
        </p:nvSpPr>
        <p:spPr>
          <a:xfrm>
            <a:off x="451263" y="603477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[3,3,3,2]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24665-B5B5-F84F-A970-99CE29F7FCF3}"/>
              </a:ext>
            </a:extLst>
          </p:cNvPr>
          <p:cNvSpPr txBox="1"/>
          <p:nvPr/>
        </p:nvSpPr>
        <p:spPr>
          <a:xfrm>
            <a:off x="1847398" y="23298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5.1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E96BA7-D6E3-D94C-8E67-29F8AB15178F}"/>
              </a:ext>
            </a:extLst>
          </p:cNvPr>
          <p:cNvSpPr txBox="1"/>
          <p:nvPr/>
        </p:nvSpPr>
        <p:spPr>
          <a:xfrm>
            <a:off x="1847398" y="362635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3.4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5FC5C-D709-554D-AC06-8BA936AD3995}"/>
              </a:ext>
            </a:extLst>
          </p:cNvPr>
          <p:cNvSpPr txBox="1"/>
          <p:nvPr/>
        </p:nvSpPr>
        <p:spPr>
          <a:xfrm>
            <a:off x="1898322" y="54553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2862398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cision vs Recall. In this blog, I will focus on the… | by shruti saxena  | Medium">
            <a:extLst>
              <a:ext uri="{FF2B5EF4-FFF2-40B4-BE49-F238E27FC236}">
                <a16:creationId xmlns:a16="http://schemas.microsoft.com/office/drawing/2014/main" id="{23CCB436-D600-8C44-85FA-29A30050A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0"/>
            <a:ext cx="1188720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640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EA23684B-BF92-2E47-870B-57F339FA0C7B}"/>
              </a:ext>
            </a:extLst>
          </p:cNvPr>
          <p:cNvSpPr/>
          <p:nvPr/>
        </p:nvSpPr>
        <p:spPr>
          <a:xfrm>
            <a:off x="653143" y="629392"/>
            <a:ext cx="225631" cy="57476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503EF1D2-9E47-BE4B-91B0-59E07D31A281}"/>
              </a:ext>
            </a:extLst>
          </p:cNvPr>
          <p:cNvSpPr/>
          <p:nvPr/>
        </p:nvSpPr>
        <p:spPr>
          <a:xfrm rot="5400000">
            <a:off x="6048497" y="981693"/>
            <a:ext cx="207819" cy="107728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623B463-5C30-5A49-9461-B290CC376CC9}"/>
                  </a:ext>
                </a:extLst>
              </p14:cNvPr>
              <p14:cNvContentPartPr/>
              <p14:nvPr/>
            </p14:nvContentPartPr>
            <p14:xfrm>
              <a:off x="2284214" y="175581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623B463-5C30-5A49-9461-B290CC376C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8574" y="1720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23736A-A262-C24C-9821-9115753020FE}"/>
                  </a:ext>
                </a:extLst>
              </p14:cNvPr>
              <p14:cNvContentPartPr/>
              <p14:nvPr/>
            </p14:nvContentPartPr>
            <p14:xfrm>
              <a:off x="3776414" y="1406254"/>
              <a:ext cx="360" cy="12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23736A-A262-C24C-9821-9115753020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0414" y="1370254"/>
                <a:ext cx="720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E843CA9-5B39-B14B-8DA3-131A1B391711}"/>
                  </a:ext>
                </a:extLst>
              </p14:cNvPr>
              <p14:cNvContentPartPr/>
              <p14:nvPr/>
            </p14:nvContentPartPr>
            <p14:xfrm>
              <a:off x="1527854" y="3838414"/>
              <a:ext cx="360" cy="37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E843CA9-5B39-B14B-8DA3-131A1B3917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91854" y="3802774"/>
                <a:ext cx="7200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414BBE7-337E-DE43-BDAE-6C23A0761FD3}"/>
              </a:ext>
            </a:extLst>
          </p:cNvPr>
          <p:cNvGrpSpPr/>
          <p:nvPr/>
        </p:nvGrpSpPr>
        <p:grpSpPr>
          <a:xfrm>
            <a:off x="1168934" y="5334214"/>
            <a:ext cx="360" cy="360"/>
            <a:chOff x="1168934" y="533421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316AC4B-C855-574A-9F36-1AF33F895187}"/>
                    </a:ext>
                  </a:extLst>
                </p14:cNvPr>
                <p14:cNvContentPartPr/>
                <p14:nvPr/>
              </p14:nvContentPartPr>
              <p14:xfrm>
                <a:off x="1168934" y="5334214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316AC4B-C855-574A-9F36-1AF33F8951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33294" y="529821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36DB53B-3516-5643-ADD7-D0BA92C320EF}"/>
                    </a:ext>
                  </a:extLst>
                </p14:cNvPr>
                <p14:cNvContentPartPr/>
                <p14:nvPr/>
              </p14:nvContentPartPr>
              <p14:xfrm>
                <a:off x="1168934" y="5334214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36DB53B-3516-5643-ADD7-D0BA92C320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33294" y="529821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AA37CB2-5ABB-564E-B554-DB9C1569F192}"/>
                  </a:ext>
                </a:extLst>
              </p14:cNvPr>
              <p14:cNvContentPartPr/>
              <p14:nvPr/>
            </p14:nvContentPartPr>
            <p14:xfrm>
              <a:off x="2286014" y="276957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AA37CB2-5ABB-564E-B554-DB9C1569F1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0014" y="273357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1C70B7E-0E01-9A48-BAE2-3F4D734D0919}"/>
              </a:ext>
            </a:extLst>
          </p:cNvPr>
          <p:cNvGrpSpPr/>
          <p:nvPr/>
        </p:nvGrpSpPr>
        <p:grpSpPr>
          <a:xfrm>
            <a:off x="3359534" y="2173774"/>
            <a:ext cx="360" cy="360"/>
            <a:chOff x="3359534" y="217377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1A9BF80-581C-E145-8B89-3C82F3DFD0E2}"/>
                    </a:ext>
                  </a:extLst>
                </p14:cNvPr>
                <p14:cNvContentPartPr/>
                <p14:nvPr/>
              </p14:nvContentPartPr>
              <p14:xfrm>
                <a:off x="3359534" y="2173774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1A9BF80-581C-E145-8B89-3C82F3DFD0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23894" y="213777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8E5F28D-102B-9B43-8E6D-1984C11D6E5A}"/>
                    </a:ext>
                  </a:extLst>
                </p14:cNvPr>
                <p14:cNvContentPartPr/>
                <p14:nvPr/>
              </p14:nvContentPartPr>
              <p14:xfrm>
                <a:off x="3359534" y="2173774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8E5F28D-102B-9B43-8E6D-1984C11D6E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23894" y="213777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05DA15-C154-CF4B-B8F6-03793753C25A}"/>
              </a:ext>
            </a:extLst>
          </p:cNvPr>
          <p:cNvGrpSpPr/>
          <p:nvPr/>
        </p:nvGrpSpPr>
        <p:grpSpPr>
          <a:xfrm>
            <a:off x="4294454" y="584014"/>
            <a:ext cx="3240" cy="3600"/>
            <a:chOff x="4294454" y="584014"/>
            <a:chExt cx="3240" cy="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723961-B1FC-1540-A0E6-2FF1AA01E221}"/>
                    </a:ext>
                  </a:extLst>
                </p14:cNvPr>
                <p14:cNvContentPartPr/>
                <p14:nvPr/>
              </p14:nvContentPartPr>
              <p14:xfrm>
                <a:off x="4297334" y="587254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723961-B1FC-1540-A0E6-2FF1AA01E22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61694" y="5512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FDC4F8-0B12-1F43-8E33-EB772BB3161C}"/>
                    </a:ext>
                  </a:extLst>
                </p14:cNvPr>
                <p14:cNvContentPartPr/>
                <p14:nvPr/>
              </p14:nvContentPartPr>
              <p14:xfrm>
                <a:off x="4294454" y="584014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FDC4F8-0B12-1F43-8E33-EB772BB316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58814" y="54837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213D6DC-881F-3C47-9C9D-177FB7EE28D5}"/>
              </a:ext>
            </a:extLst>
          </p:cNvPr>
          <p:cNvSpPr/>
          <p:nvPr/>
        </p:nvSpPr>
        <p:spPr>
          <a:xfrm rot="18482980">
            <a:off x="-960107" y="2441529"/>
            <a:ext cx="7232072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D4ACD80-1AB7-804B-ADC3-AC91B98FC778}"/>
                  </a:ext>
                </a:extLst>
              </p14:cNvPr>
              <p14:cNvContentPartPr/>
              <p14:nvPr/>
            </p14:nvContentPartPr>
            <p14:xfrm>
              <a:off x="1042214" y="3818974"/>
              <a:ext cx="602640" cy="1588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D4ACD80-1AB7-804B-ADC3-AC91B98FC7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6214" y="3783334"/>
                <a:ext cx="674280" cy="16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8DFCE25-89E1-D54A-B954-F33638824B14}"/>
                  </a:ext>
                </a:extLst>
              </p14:cNvPr>
              <p14:cNvContentPartPr/>
              <p14:nvPr/>
            </p14:nvContentPartPr>
            <p14:xfrm>
              <a:off x="1548734" y="2684974"/>
              <a:ext cx="744480" cy="1134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8DFCE25-89E1-D54A-B954-F33638824B1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13094" y="2649334"/>
                <a:ext cx="816120" cy="12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BC93FF6-030B-E541-9501-793FBC172857}"/>
                  </a:ext>
                </a:extLst>
              </p14:cNvPr>
              <p14:cNvContentPartPr/>
              <p14:nvPr/>
            </p14:nvContentPartPr>
            <p14:xfrm>
              <a:off x="4652294" y="1089814"/>
              <a:ext cx="39960" cy="31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BC93FF6-030B-E541-9501-793FBC1728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16294" y="1053814"/>
                <a:ext cx="11160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BEFB5A0-0C0B-9F46-A30F-25A2168DA8DF}"/>
                  </a:ext>
                </a:extLst>
              </p14:cNvPr>
              <p14:cNvContentPartPr/>
              <p14:nvPr/>
            </p14:nvContentPartPr>
            <p14:xfrm>
              <a:off x="2296094" y="1423174"/>
              <a:ext cx="1502640" cy="1338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BEFB5A0-0C0B-9F46-A30F-25A2168DA8D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60094" y="1387534"/>
                <a:ext cx="1574280" cy="14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442DEC8-23ED-2044-B30F-497BE327E6A1}"/>
                  </a:ext>
                </a:extLst>
              </p14:cNvPr>
              <p14:cNvContentPartPr/>
              <p14:nvPr/>
            </p14:nvContentPartPr>
            <p14:xfrm>
              <a:off x="2891534" y="-467546"/>
              <a:ext cx="1824120" cy="1891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442DEC8-23ED-2044-B30F-497BE327E6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55534" y="-503546"/>
                <a:ext cx="1895760" cy="196272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2EC6FB84-243E-6B49-B33D-4BB74F792AB5}"/>
              </a:ext>
            </a:extLst>
          </p:cNvPr>
          <p:cNvSpPr txBox="1"/>
          <p:nvPr/>
        </p:nvSpPr>
        <p:spPr>
          <a:xfrm>
            <a:off x="7055641" y="2173774"/>
            <a:ext cx="4483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Overfit problemi yaşıyor muyuz ?</a:t>
            </a:r>
          </a:p>
          <a:p>
            <a:r>
              <a:rPr lang="en-TR" dirty="0"/>
              <a:t>1-) Test verisi sonuçları çok kötü</a:t>
            </a:r>
          </a:p>
          <a:p>
            <a:r>
              <a:rPr lang="en-TR" dirty="0"/>
              <a:t>2-) Learning Curve (Öğrenme eğrisine bakarız)</a:t>
            </a:r>
          </a:p>
        </p:txBody>
      </p:sp>
    </p:spTree>
    <p:extLst>
      <p:ext uri="{BB962C8B-B14F-4D97-AF65-F5344CB8AC3E}">
        <p14:creationId xmlns:p14="http://schemas.microsoft.com/office/powerpoint/2010/main" val="3878473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FB6AE4-66E4-014E-A60B-0CD7724D58E8}"/>
              </a:ext>
            </a:extLst>
          </p:cNvPr>
          <p:cNvSpPr/>
          <p:nvPr/>
        </p:nvSpPr>
        <p:spPr>
          <a:xfrm>
            <a:off x="641267" y="570616"/>
            <a:ext cx="2743201" cy="10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Train dataset (0.8)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4B3B1982-A00D-FA43-97B9-B3D20AF4B185}"/>
              </a:ext>
            </a:extLst>
          </p:cNvPr>
          <p:cNvSpPr/>
          <p:nvPr/>
        </p:nvSpPr>
        <p:spPr>
          <a:xfrm>
            <a:off x="2363188" y="1817524"/>
            <a:ext cx="486889" cy="1306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80F290-39D0-0D43-9409-4B2BADB30115}"/>
              </a:ext>
            </a:extLst>
          </p:cNvPr>
          <p:cNvSpPr/>
          <p:nvPr/>
        </p:nvSpPr>
        <p:spPr>
          <a:xfrm>
            <a:off x="1775399" y="3230564"/>
            <a:ext cx="1828799" cy="89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TR" dirty="0"/>
              <a:t>odel</a:t>
            </a:r>
          </a:p>
          <a:p>
            <a:pPr algn="ctr"/>
            <a:r>
              <a:rPr lang="en-TR" dirty="0"/>
              <a:t>(3,10,gini)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160A11-BE87-104E-9439-00E65392E672}"/>
              </a:ext>
            </a:extLst>
          </p:cNvPr>
          <p:cNvSpPr/>
          <p:nvPr/>
        </p:nvSpPr>
        <p:spPr>
          <a:xfrm>
            <a:off x="10390909" y="403764"/>
            <a:ext cx="1221179" cy="10925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Test</a:t>
            </a:r>
          </a:p>
          <a:p>
            <a:pPr algn="ctr"/>
            <a:r>
              <a:rPr lang="tr-TR" dirty="0" err="1"/>
              <a:t>Dataset</a:t>
            </a:r>
            <a:endParaRPr lang="en-T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85369-F76D-A640-BCEB-247DB1FD0D56}"/>
              </a:ext>
            </a:extLst>
          </p:cNvPr>
          <p:cNvSpPr txBox="1"/>
          <p:nvPr/>
        </p:nvSpPr>
        <p:spPr>
          <a:xfrm>
            <a:off x="1718247" y="11479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%64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6BC46-238D-D744-B859-B06E5BC24F3B}"/>
              </a:ext>
            </a:extLst>
          </p:cNvPr>
          <p:cNvSpPr txBox="1"/>
          <p:nvPr/>
        </p:nvSpPr>
        <p:spPr>
          <a:xfrm>
            <a:off x="10778306" y="6579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%20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F62C22-8AF6-9D49-B4EE-2BD1A94516A5}"/>
              </a:ext>
            </a:extLst>
          </p:cNvPr>
          <p:cNvGrpSpPr/>
          <p:nvPr/>
        </p:nvGrpSpPr>
        <p:grpSpPr>
          <a:xfrm>
            <a:off x="5171414" y="416614"/>
            <a:ext cx="5786280" cy="4423680"/>
            <a:chOff x="5171414" y="416614"/>
            <a:chExt cx="5786280" cy="44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55E3181-3980-4B4D-88C1-7F9353BBCCF0}"/>
                    </a:ext>
                  </a:extLst>
                </p14:cNvPr>
                <p14:cNvContentPartPr/>
                <p14:nvPr/>
              </p14:nvContentPartPr>
              <p14:xfrm>
                <a:off x="5171414" y="467734"/>
                <a:ext cx="5019840" cy="3058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55E3181-3980-4B4D-88C1-7F9353BBCC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35774" y="431734"/>
                  <a:ext cx="5091480" cy="31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B1CD0B-7614-FB43-B5D6-0295C9A7B0DC}"/>
                    </a:ext>
                  </a:extLst>
                </p14:cNvPr>
                <p14:cNvContentPartPr/>
                <p14:nvPr/>
              </p14:nvContentPartPr>
              <p14:xfrm>
                <a:off x="9942854" y="416614"/>
                <a:ext cx="433440" cy="617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B1CD0B-7614-FB43-B5D6-0295C9A7B0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06854" y="380614"/>
                  <a:ext cx="50508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F85341-EA85-7F46-B209-37DFC2C8AAD8}"/>
                    </a:ext>
                  </a:extLst>
                </p14:cNvPr>
                <p14:cNvContentPartPr/>
                <p14:nvPr/>
              </p14:nvContentPartPr>
              <p14:xfrm>
                <a:off x="10709294" y="1706134"/>
                <a:ext cx="360" cy="2811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F85341-EA85-7F46-B209-37DFC2C8AA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673294" y="1670134"/>
                  <a:ext cx="72000" cy="28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EC11550-951E-8644-85B8-8CC7B3A7EEBE}"/>
                    </a:ext>
                  </a:extLst>
                </p14:cNvPr>
                <p14:cNvContentPartPr/>
                <p14:nvPr/>
              </p14:nvContentPartPr>
              <p14:xfrm>
                <a:off x="10508054" y="4383454"/>
                <a:ext cx="449640" cy="45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EC11550-951E-8644-85B8-8CC7B3A7EE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72054" y="4347814"/>
                  <a:ext cx="521280" cy="528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785AAE2-B15D-D645-90F1-41200BFAE30D}"/>
              </a:ext>
            </a:extLst>
          </p:cNvPr>
          <p:cNvSpPr txBox="1"/>
          <p:nvPr/>
        </p:nvSpPr>
        <p:spPr>
          <a:xfrm>
            <a:off x="9417132" y="5225143"/>
            <a:ext cx="165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Accuracy  : 0.97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F53D73-C43D-1540-9095-7D2B01286592}"/>
              </a:ext>
            </a:extLst>
          </p:cNvPr>
          <p:cNvSpPr/>
          <p:nvPr/>
        </p:nvSpPr>
        <p:spPr>
          <a:xfrm>
            <a:off x="3384468" y="570615"/>
            <a:ext cx="1163781" cy="10925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Validation dataset (0.2)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FD2E58-A008-BE4E-A7DE-AECB84F976C9}"/>
              </a:ext>
            </a:extLst>
          </p:cNvPr>
          <p:cNvSpPr txBox="1"/>
          <p:nvPr/>
        </p:nvSpPr>
        <p:spPr>
          <a:xfrm>
            <a:off x="3674451" y="934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%16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C1323-DA70-864D-9070-7D9F38113A70}"/>
              </a:ext>
            </a:extLst>
          </p:cNvPr>
          <p:cNvSpPr txBox="1"/>
          <p:nvPr/>
        </p:nvSpPr>
        <p:spPr>
          <a:xfrm>
            <a:off x="140707" y="2008291"/>
            <a:ext cx="18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TR" dirty="0"/>
              <a:t>umtrees=[3,5,9]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C477E3-19BF-F34D-A2C8-C56847133924}"/>
              </a:ext>
            </a:extLst>
          </p:cNvPr>
          <p:cNvSpPr txBox="1"/>
          <p:nvPr/>
        </p:nvSpPr>
        <p:spPr>
          <a:xfrm>
            <a:off x="140706" y="2353437"/>
            <a:ext cx="220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maxdepth=[10,12,15]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3F049-6C5F-C246-9792-9BB66E7C64F6}"/>
              </a:ext>
            </a:extLst>
          </p:cNvPr>
          <p:cNvSpPr txBox="1"/>
          <p:nvPr/>
        </p:nvSpPr>
        <p:spPr>
          <a:xfrm>
            <a:off x="-62523" y="2688278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TR" dirty="0"/>
              <a:t>mpurtiy=[‘gini’,’entropy’]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7B337B-729E-0343-A8E4-D394BFAF0C6A}"/>
              </a:ext>
            </a:extLst>
          </p:cNvPr>
          <p:cNvSpPr txBox="1"/>
          <p:nvPr/>
        </p:nvSpPr>
        <p:spPr>
          <a:xfrm>
            <a:off x="3918857" y="35560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0.86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63C926-B0F8-1442-A1E8-17E589A5DFB2}"/>
              </a:ext>
            </a:extLst>
          </p:cNvPr>
          <p:cNvSpPr/>
          <p:nvPr/>
        </p:nvSpPr>
        <p:spPr>
          <a:xfrm>
            <a:off x="1845652" y="4278973"/>
            <a:ext cx="1828799" cy="89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TR" dirty="0"/>
              <a:t>odel</a:t>
            </a:r>
          </a:p>
          <a:p>
            <a:pPr algn="ctr"/>
            <a:r>
              <a:rPr lang="en-TR" dirty="0"/>
              <a:t>(3,12,gini)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9E8C0A-E9C3-2F47-95B1-B6798C9F5E70}"/>
              </a:ext>
            </a:extLst>
          </p:cNvPr>
          <p:cNvSpPr txBox="1"/>
          <p:nvPr/>
        </p:nvSpPr>
        <p:spPr>
          <a:xfrm>
            <a:off x="3989110" y="46044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0.82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E6D3AE-B73E-CA4C-9FC4-2C05393851FA}"/>
              </a:ext>
            </a:extLst>
          </p:cNvPr>
          <p:cNvSpPr/>
          <p:nvPr/>
        </p:nvSpPr>
        <p:spPr>
          <a:xfrm>
            <a:off x="1827165" y="5414202"/>
            <a:ext cx="1828799" cy="89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TR" dirty="0"/>
              <a:t>odel</a:t>
            </a:r>
          </a:p>
          <a:p>
            <a:pPr algn="ctr"/>
            <a:r>
              <a:rPr lang="en-TR" dirty="0"/>
              <a:t>(3,15,gini)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9ABADD-4621-074C-9D78-35AC30E2F20E}"/>
              </a:ext>
            </a:extLst>
          </p:cNvPr>
          <p:cNvSpPr txBox="1"/>
          <p:nvPr/>
        </p:nvSpPr>
        <p:spPr>
          <a:xfrm>
            <a:off x="3970623" y="573963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0.72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A326A8-FFF7-8640-A233-BA5DC9F102F9}"/>
              </a:ext>
            </a:extLst>
          </p:cNvPr>
          <p:cNvSpPr txBox="1"/>
          <p:nvPr/>
        </p:nvSpPr>
        <p:spPr>
          <a:xfrm>
            <a:off x="2620687" y="637002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…..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623BED-588A-404B-A45E-E936C783A99D}"/>
              </a:ext>
            </a:extLst>
          </p:cNvPr>
          <p:cNvSpPr txBox="1"/>
          <p:nvPr/>
        </p:nvSpPr>
        <p:spPr>
          <a:xfrm>
            <a:off x="3531627" y="6370020"/>
            <a:ext cx="362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Toplam 18 defa train işlemi yapılacak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30BFDF-7ABE-1848-B209-570C9193C249}"/>
              </a:ext>
            </a:extLst>
          </p:cNvPr>
          <p:cNvSpPr txBox="1"/>
          <p:nvPr/>
        </p:nvSpPr>
        <p:spPr>
          <a:xfrm>
            <a:off x="7382660" y="5524195"/>
            <a:ext cx="4229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200" dirty="0">
                <a:solidFill>
                  <a:srgbClr val="FF0000"/>
                </a:solidFill>
              </a:rPr>
              <a:t>Hyper Parameter Tuning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8562F9-88E7-1644-A4BD-69D36FD4DC78}"/>
              </a:ext>
            </a:extLst>
          </p:cNvPr>
          <p:cNvSpPr txBox="1"/>
          <p:nvPr/>
        </p:nvSpPr>
        <p:spPr>
          <a:xfrm>
            <a:off x="1166382" y="624504"/>
            <a:ext cx="16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TrrainRatio : 0.8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735B38-6329-B24B-92F5-8F60C952837A}"/>
              </a:ext>
            </a:extLst>
          </p:cNvPr>
          <p:cNvSpPr txBox="1"/>
          <p:nvPr/>
        </p:nvSpPr>
        <p:spPr>
          <a:xfrm>
            <a:off x="8665029" y="6357257"/>
            <a:ext cx="199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TrainValidationSplit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11F469B-9276-B245-8C6B-652C17FF0755}"/>
                  </a:ext>
                </a:extLst>
              </p14:cNvPr>
              <p14:cNvContentPartPr/>
              <p14:nvPr/>
            </p14:nvContentPartPr>
            <p14:xfrm>
              <a:off x="4407846" y="661257"/>
              <a:ext cx="12960" cy="27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11F469B-9276-B245-8C6B-652C17FF07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72206" y="625257"/>
                <a:ext cx="846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27094F0-25EB-D745-87A6-C567F20EBC9E}"/>
                  </a:ext>
                </a:extLst>
              </p14:cNvPr>
              <p14:cNvContentPartPr/>
              <p14:nvPr/>
            </p14:nvContentPartPr>
            <p14:xfrm>
              <a:off x="8701206" y="6751017"/>
              <a:ext cx="1855080" cy="26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27094F0-25EB-D745-87A6-C567F20EBC9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65206" y="6715017"/>
                <a:ext cx="1926720" cy="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2011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FB6AE4-66E4-014E-A60B-0CD7724D58E8}"/>
              </a:ext>
            </a:extLst>
          </p:cNvPr>
          <p:cNvSpPr/>
          <p:nvPr/>
        </p:nvSpPr>
        <p:spPr>
          <a:xfrm>
            <a:off x="641267" y="570616"/>
            <a:ext cx="2743201" cy="10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Train dataset (0.8)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4B3B1982-A00D-FA43-97B9-B3D20AF4B185}"/>
              </a:ext>
            </a:extLst>
          </p:cNvPr>
          <p:cNvSpPr/>
          <p:nvPr/>
        </p:nvSpPr>
        <p:spPr>
          <a:xfrm>
            <a:off x="2363188" y="1817524"/>
            <a:ext cx="486889" cy="1306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80F290-39D0-0D43-9409-4B2BADB30115}"/>
              </a:ext>
            </a:extLst>
          </p:cNvPr>
          <p:cNvSpPr/>
          <p:nvPr/>
        </p:nvSpPr>
        <p:spPr>
          <a:xfrm>
            <a:off x="1775399" y="3230564"/>
            <a:ext cx="1828799" cy="89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TR" dirty="0"/>
              <a:t>odel</a:t>
            </a:r>
          </a:p>
          <a:p>
            <a:pPr algn="ctr"/>
            <a:r>
              <a:rPr lang="en-TR" dirty="0"/>
              <a:t>(3,10,gini)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160A11-BE87-104E-9439-00E65392E672}"/>
              </a:ext>
            </a:extLst>
          </p:cNvPr>
          <p:cNvSpPr/>
          <p:nvPr/>
        </p:nvSpPr>
        <p:spPr>
          <a:xfrm>
            <a:off x="10390909" y="403764"/>
            <a:ext cx="1221179" cy="10925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Test</a:t>
            </a:r>
          </a:p>
          <a:p>
            <a:pPr algn="ctr"/>
            <a:r>
              <a:rPr lang="tr-TR" dirty="0" err="1"/>
              <a:t>Dataset</a:t>
            </a:r>
            <a:endParaRPr lang="en-T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85369-F76D-A640-BCEB-247DB1FD0D56}"/>
              </a:ext>
            </a:extLst>
          </p:cNvPr>
          <p:cNvSpPr txBox="1"/>
          <p:nvPr/>
        </p:nvSpPr>
        <p:spPr>
          <a:xfrm>
            <a:off x="1718247" y="114795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%64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6BC46-238D-D744-B859-B06E5BC24F3B}"/>
              </a:ext>
            </a:extLst>
          </p:cNvPr>
          <p:cNvSpPr txBox="1"/>
          <p:nvPr/>
        </p:nvSpPr>
        <p:spPr>
          <a:xfrm>
            <a:off x="10778306" y="6579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%20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85AAE2-B15D-D645-90F1-41200BFAE30D}"/>
              </a:ext>
            </a:extLst>
          </p:cNvPr>
          <p:cNvSpPr txBox="1"/>
          <p:nvPr/>
        </p:nvSpPr>
        <p:spPr>
          <a:xfrm>
            <a:off x="9417132" y="5225143"/>
            <a:ext cx="165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Accuracy  : 0.97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F53D73-C43D-1540-9095-7D2B01286592}"/>
              </a:ext>
            </a:extLst>
          </p:cNvPr>
          <p:cNvSpPr/>
          <p:nvPr/>
        </p:nvSpPr>
        <p:spPr>
          <a:xfrm>
            <a:off x="3384468" y="570615"/>
            <a:ext cx="1163781" cy="10925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Validation dataset (0.2)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FD2E58-A008-BE4E-A7DE-AECB84F976C9}"/>
              </a:ext>
            </a:extLst>
          </p:cNvPr>
          <p:cNvSpPr txBox="1"/>
          <p:nvPr/>
        </p:nvSpPr>
        <p:spPr>
          <a:xfrm>
            <a:off x="3674451" y="93403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%16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C1323-DA70-864D-9070-7D9F38113A70}"/>
              </a:ext>
            </a:extLst>
          </p:cNvPr>
          <p:cNvSpPr txBox="1"/>
          <p:nvPr/>
        </p:nvSpPr>
        <p:spPr>
          <a:xfrm>
            <a:off x="140707" y="2008291"/>
            <a:ext cx="18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TR" dirty="0"/>
              <a:t>umtrees=[3,5,9]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C477E3-19BF-F34D-A2C8-C56847133924}"/>
              </a:ext>
            </a:extLst>
          </p:cNvPr>
          <p:cNvSpPr txBox="1"/>
          <p:nvPr/>
        </p:nvSpPr>
        <p:spPr>
          <a:xfrm>
            <a:off x="140706" y="2353437"/>
            <a:ext cx="220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maxdepth=[10,12,15]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3F049-6C5F-C246-9792-9BB66E7C64F6}"/>
              </a:ext>
            </a:extLst>
          </p:cNvPr>
          <p:cNvSpPr txBox="1"/>
          <p:nvPr/>
        </p:nvSpPr>
        <p:spPr>
          <a:xfrm>
            <a:off x="-62523" y="2688278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TR" dirty="0"/>
              <a:t>mpurtiy=[‘gini’,’entropy’]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7B337B-729E-0343-A8E4-D394BFAF0C6A}"/>
              </a:ext>
            </a:extLst>
          </p:cNvPr>
          <p:cNvSpPr txBox="1"/>
          <p:nvPr/>
        </p:nvSpPr>
        <p:spPr>
          <a:xfrm>
            <a:off x="3918857" y="3556000"/>
            <a:ext cx="59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0.86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63C926-B0F8-1442-A1E8-17E589A5DFB2}"/>
              </a:ext>
            </a:extLst>
          </p:cNvPr>
          <p:cNvSpPr/>
          <p:nvPr/>
        </p:nvSpPr>
        <p:spPr>
          <a:xfrm>
            <a:off x="1845652" y="4278973"/>
            <a:ext cx="1828799" cy="89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TR" dirty="0"/>
              <a:t>odel</a:t>
            </a:r>
          </a:p>
          <a:p>
            <a:pPr algn="ctr"/>
            <a:r>
              <a:rPr lang="en-TR" dirty="0"/>
              <a:t>(3,12,gini)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9E8C0A-E9C3-2F47-95B1-B6798C9F5E70}"/>
              </a:ext>
            </a:extLst>
          </p:cNvPr>
          <p:cNvSpPr txBox="1"/>
          <p:nvPr/>
        </p:nvSpPr>
        <p:spPr>
          <a:xfrm>
            <a:off x="3989110" y="4604409"/>
            <a:ext cx="59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0.82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E6D3AE-B73E-CA4C-9FC4-2C05393851FA}"/>
              </a:ext>
            </a:extLst>
          </p:cNvPr>
          <p:cNvSpPr/>
          <p:nvPr/>
        </p:nvSpPr>
        <p:spPr>
          <a:xfrm>
            <a:off x="1827165" y="5414202"/>
            <a:ext cx="1828799" cy="89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TR" dirty="0"/>
              <a:t>odel</a:t>
            </a:r>
          </a:p>
          <a:p>
            <a:pPr algn="ctr"/>
            <a:r>
              <a:rPr lang="en-TR" dirty="0"/>
              <a:t>(3,15,gini)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9ABADD-4621-074C-9D78-35AC30E2F20E}"/>
              </a:ext>
            </a:extLst>
          </p:cNvPr>
          <p:cNvSpPr txBox="1"/>
          <p:nvPr/>
        </p:nvSpPr>
        <p:spPr>
          <a:xfrm>
            <a:off x="3970623" y="5739638"/>
            <a:ext cx="59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0.72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A326A8-FFF7-8640-A233-BA5DC9F102F9}"/>
              </a:ext>
            </a:extLst>
          </p:cNvPr>
          <p:cNvSpPr txBox="1"/>
          <p:nvPr/>
        </p:nvSpPr>
        <p:spPr>
          <a:xfrm>
            <a:off x="2620687" y="6370020"/>
            <a:ext cx="4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…..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623BED-588A-404B-A45E-E936C783A99D}"/>
              </a:ext>
            </a:extLst>
          </p:cNvPr>
          <p:cNvSpPr txBox="1"/>
          <p:nvPr/>
        </p:nvSpPr>
        <p:spPr>
          <a:xfrm>
            <a:off x="3531627" y="6370020"/>
            <a:ext cx="362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Toplam 18 defa train işlemi yapılacak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30BFDF-7ABE-1848-B209-570C9193C249}"/>
              </a:ext>
            </a:extLst>
          </p:cNvPr>
          <p:cNvSpPr txBox="1"/>
          <p:nvPr/>
        </p:nvSpPr>
        <p:spPr>
          <a:xfrm>
            <a:off x="7962572" y="5869461"/>
            <a:ext cx="4229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200" dirty="0">
                <a:solidFill>
                  <a:srgbClr val="FF0000"/>
                </a:solidFill>
              </a:rPr>
              <a:t>Hyper Parameter Tuning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8562F9-88E7-1644-A4BD-69D36FD4DC78}"/>
              </a:ext>
            </a:extLst>
          </p:cNvPr>
          <p:cNvSpPr txBox="1"/>
          <p:nvPr/>
        </p:nvSpPr>
        <p:spPr>
          <a:xfrm>
            <a:off x="1166382" y="624504"/>
            <a:ext cx="166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TrainRatio : 0.8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735B38-6329-B24B-92F5-8F60C952837A}"/>
              </a:ext>
            </a:extLst>
          </p:cNvPr>
          <p:cNvSpPr txBox="1"/>
          <p:nvPr/>
        </p:nvSpPr>
        <p:spPr>
          <a:xfrm>
            <a:off x="8665029" y="6357257"/>
            <a:ext cx="167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Cross Validation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C9AC0E-2F5D-0040-93B2-C4985788BF55}"/>
              </a:ext>
            </a:extLst>
          </p:cNvPr>
          <p:cNvSpPr/>
          <p:nvPr/>
        </p:nvSpPr>
        <p:spPr>
          <a:xfrm>
            <a:off x="4869581" y="484128"/>
            <a:ext cx="3624390" cy="10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Train dataset (0.8)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C8301EA7-AC6C-3446-BE64-F29CBFCA0363}"/>
              </a:ext>
            </a:extLst>
          </p:cNvPr>
          <p:cNvSpPr/>
          <p:nvPr/>
        </p:nvSpPr>
        <p:spPr>
          <a:xfrm>
            <a:off x="6591502" y="1731036"/>
            <a:ext cx="486889" cy="1306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A8D854-B9AD-6E4E-A1F9-F6172A41DCB4}"/>
              </a:ext>
            </a:extLst>
          </p:cNvPr>
          <p:cNvSpPr/>
          <p:nvPr/>
        </p:nvSpPr>
        <p:spPr>
          <a:xfrm>
            <a:off x="6003713" y="3144076"/>
            <a:ext cx="1828799" cy="89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TR" dirty="0"/>
              <a:t>odel</a:t>
            </a:r>
          </a:p>
          <a:p>
            <a:pPr algn="ctr"/>
            <a:r>
              <a:rPr lang="en-TR" dirty="0"/>
              <a:t>(3,10,gini)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1FFF50-3C94-D648-AEEE-7FDD1586030E}"/>
              </a:ext>
            </a:extLst>
          </p:cNvPr>
          <p:cNvSpPr/>
          <p:nvPr/>
        </p:nvSpPr>
        <p:spPr>
          <a:xfrm>
            <a:off x="6448599" y="484127"/>
            <a:ext cx="1163781" cy="10925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Validation dataset (0.2)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3F205F-FB6A-9048-A3E7-58D8A03437D1}"/>
              </a:ext>
            </a:extLst>
          </p:cNvPr>
          <p:cNvSpPr/>
          <p:nvPr/>
        </p:nvSpPr>
        <p:spPr>
          <a:xfrm>
            <a:off x="6073966" y="4192485"/>
            <a:ext cx="1828799" cy="89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TR" dirty="0"/>
              <a:t>odel</a:t>
            </a:r>
          </a:p>
          <a:p>
            <a:pPr algn="ctr"/>
            <a:r>
              <a:rPr lang="en-TR" dirty="0"/>
              <a:t>(3,12,gini)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D8A036-D0B7-2E48-9E7F-BA447539A395}"/>
              </a:ext>
            </a:extLst>
          </p:cNvPr>
          <p:cNvSpPr/>
          <p:nvPr/>
        </p:nvSpPr>
        <p:spPr>
          <a:xfrm>
            <a:off x="6055479" y="5327714"/>
            <a:ext cx="1828799" cy="89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TR" dirty="0"/>
              <a:t>odel</a:t>
            </a:r>
          </a:p>
          <a:p>
            <a:pPr algn="ctr"/>
            <a:r>
              <a:rPr lang="en-TR" dirty="0"/>
              <a:t>(3,15,gini)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4845524-6481-CC4D-AA61-7877E206AAA9}"/>
                  </a:ext>
                </a:extLst>
              </p14:cNvPr>
              <p14:cNvContentPartPr/>
              <p14:nvPr/>
            </p14:nvContentPartPr>
            <p14:xfrm>
              <a:off x="849606" y="715977"/>
              <a:ext cx="48240" cy="58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4845524-6481-CC4D-AA61-7877E206AA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06" y="680337"/>
                <a:ext cx="1198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F68084E-6A26-7E40-901D-843E780FB140}"/>
                  </a:ext>
                </a:extLst>
              </p14:cNvPr>
              <p14:cNvContentPartPr/>
              <p14:nvPr/>
            </p14:nvContentPartPr>
            <p14:xfrm>
              <a:off x="4424406" y="654417"/>
              <a:ext cx="28800" cy="25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F68084E-6A26-7E40-901D-843E780FB1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8406" y="618777"/>
                <a:ext cx="1004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B6FFA92-A6BC-3D47-BDF6-5F756EA4803B}"/>
                  </a:ext>
                </a:extLst>
              </p14:cNvPr>
              <p14:cNvContentPartPr/>
              <p14:nvPr/>
            </p14:nvContentPartPr>
            <p14:xfrm>
              <a:off x="8615166" y="6366897"/>
              <a:ext cx="1788120" cy="445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B6FFA92-A6BC-3D47-BDF6-5F756EA480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79526" y="6331257"/>
                <a:ext cx="1859760" cy="5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9794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418A13A-B4F0-584D-AA51-C24F6BAC4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188"/>
            <a:ext cx="12192000" cy="665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718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F7DB6F85-0222-BB43-89BE-680923024CDC}"/>
              </a:ext>
            </a:extLst>
          </p:cNvPr>
          <p:cNvSpPr/>
          <p:nvPr/>
        </p:nvSpPr>
        <p:spPr>
          <a:xfrm>
            <a:off x="700644" y="225631"/>
            <a:ext cx="356260" cy="60445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98D1EC4E-0247-C445-A5E1-DC0416BB121F}"/>
              </a:ext>
            </a:extLst>
          </p:cNvPr>
          <p:cNvSpPr/>
          <p:nvPr/>
        </p:nvSpPr>
        <p:spPr>
          <a:xfrm rot="5400000">
            <a:off x="6050478" y="751113"/>
            <a:ext cx="356260" cy="106996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F11F1F-4F6F-B34D-8CAA-A342C032DDB5}"/>
                  </a:ext>
                </a:extLst>
              </p14:cNvPr>
              <p14:cNvContentPartPr/>
              <p14:nvPr/>
            </p14:nvContentPartPr>
            <p14:xfrm>
              <a:off x="2036534" y="1738174"/>
              <a:ext cx="24840" cy="62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F11F1F-4F6F-B34D-8CAA-A342C032DD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0894" y="1702534"/>
                <a:ext cx="964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6C0557C-42EC-C545-B1BA-8E48C7740267}"/>
                  </a:ext>
                </a:extLst>
              </p14:cNvPr>
              <p14:cNvContentPartPr/>
              <p14:nvPr/>
            </p14:nvContentPartPr>
            <p14:xfrm>
              <a:off x="1736294" y="2477974"/>
              <a:ext cx="87480" cy="136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6C0557C-42EC-C545-B1BA-8E48C77402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0294" y="2441974"/>
                <a:ext cx="1591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10CBD96-9F39-E748-BCFF-C9FDEA84CB34}"/>
                  </a:ext>
                </a:extLst>
              </p14:cNvPr>
              <p14:cNvContentPartPr/>
              <p14:nvPr/>
            </p14:nvContentPartPr>
            <p14:xfrm>
              <a:off x="2959574" y="1765534"/>
              <a:ext cx="69120" cy="110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10CBD96-9F39-E748-BCFF-C9FDEA84CB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23934" y="1729534"/>
                <a:ext cx="1407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0C4694E-ABD0-264F-9C80-274D7F99CA2A}"/>
                  </a:ext>
                </a:extLst>
              </p14:cNvPr>
              <p14:cNvContentPartPr/>
              <p14:nvPr/>
            </p14:nvContentPartPr>
            <p14:xfrm>
              <a:off x="2025014" y="1742134"/>
              <a:ext cx="51840" cy="45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0C4694E-ABD0-264F-9C80-274D7F99CA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89374" y="1706134"/>
                <a:ext cx="1234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60CC263-9189-2B4B-BAD2-79A435C77D70}"/>
                  </a:ext>
                </a:extLst>
              </p14:cNvPr>
              <p14:cNvContentPartPr/>
              <p14:nvPr/>
            </p14:nvContentPartPr>
            <p14:xfrm>
              <a:off x="2325974" y="2287174"/>
              <a:ext cx="59760" cy="79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60CC263-9189-2B4B-BAD2-79A435C77D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90334" y="2251534"/>
                <a:ext cx="1314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EB41851-32E9-9547-A4FC-422C15DD5E5B}"/>
                  </a:ext>
                </a:extLst>
              </p14:cNvPr>
              <p14:cNvContentPartPr/>
              <p14:nvPr/>
            </p14:nvContentPartPr>
            <p14:xfrm>
              <a:off x="2397614" y="3116614"/>
              <a:ext cx="61920" cy="94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EB41851-32E9-9547-A4FC-422C15DD5E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61974" y="3080974"/>
                <a:ext cx="1335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3BAE03C-7D26-FE42-B9D6-71F8BD8207F7}"/>
                  </a:ext>
                </a:extLst>
              </p14:cNvPr>
              <p14:cNvContentPartPr/>
              <p14:nvPr/>
            </p14:nvContentPartPr>
            <p14:xfrm>
              <a:off x="2990174" y="2478334"/>
              <a:ext cx="81360" cy="132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3BAE03C-7D26-FE42-B9D6-71F8BD8207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54534" y="2442694"/>
                <a:ext cx="1530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914F5A-8CFC-5D47-801A-2CA879B5828D}"/>
                  </a:ext>
                </a:extLst>
              </p14:cNvPr>
              <p14:cNvContentPartPr/>
              <p14:nvPr/>
            </p14:nvContentPartPr>
            <p14:xfrm>
              <a:off x="9525614" y="2620174"/>
              <a:ext cx="15120" cy="36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914F5A-8CFC-5D47-801A-2CA879B582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89974" y="2584174"/>
                <a:ext cx="86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8832BA7-80B2-4245-87E2-9950C1D1C14D}"/>
                  </a:ext>
                </a:extLst>
              </p14:cNvPr>
              <p14:cNvContentPartPr/>
              <p14:nvPr/>
            </p14:nvContentPartPr>
            <p14:xfrm>
              <a:off x="8690774" y="2963974"/>
              <a:ext cx="360" cy="36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8832BA7-80B2-4245-87E2-9950C1D1C1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55134" y="2928334"/>
                <a:ext cx="720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253CA33-88C6-7046-820B-3567AFF277B0}"/>
                  </a:ext>
                </a:extLst>
              </p14:cNvPr>
              <p14:cNvContentPartPr/>
              <p14:nvPr/>
            </p14:nvContentPartPr>
            <p14:xfrm>
              <a:off x="8569454" y="3895294"/>
              <a:ext cx="3240" cy="19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253CA33-88C6-7046-820B-3567AFF277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33814" y="3859294"/>
                <a:ext cx="748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36C66B3-C126-2241-BB6E-37816609D1CF}"/>
                  </a:ext>
                </a:extLst>
              </p14:cNvPr>
              <p14:cNvContentPartPr/>
              <p14:nvPr/>
            </p14:nvContentPartPr>
            <p14:xfrm>
              <a:off x="8449214" y="2303374"/>
              <a:ext cx="19080" cy="25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36C66B3-C126-2241-BB6E-37816609D1C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13574" y="2267734"/>
                <a:ext cx="9072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80CBAB4-2B77-534A-A56C-B762B934C978}"/>
                  </a:ext>
                </a:extLst>
              </p14:cNvPr>
              <p14:cNvContentPartPr/>
              <p14:nvPr/>
            </p14:nvContentPartPr>
            <p14:xfrm>
              <a:off x="9171014" y="2203294"/>
              <a:ext cx="3240" cy="9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80CBAB4-2B77-534A-A56C-B762B934C97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35014" y="2167654"/>
                <a:ext cx="748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4A103D6-089C-684A-877E-F17516CF3216}"/>
                  </a:ext>
                </a:extLst>
              </p14:cNvPr>
              <p14:cNvContentPartPr/>
              <p14:nvPr/>
            </p14:nvContentPartPr>
            <p14:xfrm>
              <a:off x="7937654" y="3554014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4A103D6-089C-684A-877E-F17516CF321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02014" y="3518014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48DF8B90-2543-FE45-BDE5-7EABF15BE462}"/>
              </a:ext>
            </a:extLst>
          </p:cNvPr>
          <p:cNvSpPr txBox="1"/>
          <p:nvPr/>
        </p:nvSpPr>
        <p:spPr>
          <a:xfrm>
            <a:off x="4750130" y="494013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KMeans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1962EDB-10E1-F040-B15C-85A615C11C35}"/>
                  </a:ext>
                </a:extLst>
              </p14:cNvPr>
              <p14:cNvContentPartPr/>
              <p14:nvPr/>
            </p14:nvContentPartPr>
            <p14:xfrm>
              <a:off x="5577134" y="669334"/>
              <a:ext cx="3240" cy="12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1962EDB-10E1-F040-B15C-85A615C11C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41494" y="633694"/>
                <a:ext cx="748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085ABC9-DE21-E549-8D59-2D61258B3447}"/>
                  </a:ext>
                </a:extLst>
              </p14:cNvPr>
              <p14:cNvContentPartPr/>
              <p14:nvPr/>
            </p14:nvContentPartPr>
            <p14:xfrm>
              <a:off x="6500894" y="640534"/>
              <a:ext cx="360" cy="3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085ABC9-DE21-E549-8D59-2D61258B34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64894" y="6045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83A9A57-3ADE-4741-8C20-E6FB81178595}"/>
                  </a:ext>
                </a:extLst>
              </p14:cNvPr>
              <p14:cNvContentPartPr/>
              <p14:nvPr/>
            </p14:nvContentPartPr>
            <p14:xfrm>
              <a:off x="5770094" y="1537294"/>
              <a:ext cx="6840" cy="36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83A9A57-3ADE-4741-8C20-E6FB8117859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34094" y="1501654"/>
                <a:ext cx="784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C3F3B6F-338A-7F4D-BA25-449FDBDE986B}"/>
                  </a:ext>
                </a:extLst>
              </p14:cNvPr>
              <p14:cNvContentPartPr/>
              <p14:nvPr/>
            </p14:nvContentPartPr>
            <p14:xfrm>
              <a:off x="5984654" y="943654"/>
              <a:ext cx="360" cy="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C3F3B6F-338A-7F4D-BA25-449FDBDE986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48654" y="9076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E039E1A-2312-684A-AA25-81581BF43DE2}"/>
                  </a:ext>
                </a:extLst>
              </p14:cNvPr>
              <p14:cNvContentPartPr/>
              <p14:nvPr/>
            </p14:nvContentPartPr>
            <p14:xfrm>
              <a:off x="5446814" y="1174414"/>
              <a:ext cx="360" cy="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E039E1A-2312-684A-AA25-81581BF43DE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11174" y="11384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B735506-1939-0D4B-A910-67ECA7E0D50C}"/>
                  </a:ext>
                </a:extLst>
              </p14:cNvPr>
              <p14:cNvContentPartPr/>
              <p14:nvPr/>
            </p14:nvContentPartPr>
            <p14:xfrm>
              <a:off x="5923454" y="487894"/>
              <a:ext cx="360" cy="3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B735506-1939-0D4B-A910-67ECA7E0D5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87454" y="452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4A9D9FC-26F4-B641-BDD0-40CA6CE0CB59}"/>
                  </a:ext>
                </a:extLst>
              </p14:cNvPr>
              <p14:cNvContentPartPr/>
              <p14:nvPr/>
            </p14:nvContentPartPr>
            <p14:xfrm>
              <a:off x="2678054" y="3330094"/>
              <a:ext cx="360" cy="3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4A9D9FC-26F4-B641-BDD0-40CA6CE0CB5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642414" y="32940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19C70A1-EC57-5844-901F-392AFF0FADA2}"/>
                  </a:ext>
                </a:extLst>
              </p14:cNvPr>
              <p14:cNvContentPartPr/>
              <p14:nvPr/>
            </p14:nvContentPartPr>
            <p14:xfrm>
              <a:off x="6643094" y="4971334"/>
              <a:ext cx="360" cy="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19C70A1-EC57-5844-901F-392AFF0FADA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07094" y="4935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1563AF3-8E13-7243-808B-7833F6F016F6}"/>
                  </a:ext>
                </a:extLst>
              </p14:cNvPr>
              <p14:cNvContentPartPr/>
              <p14:nvPr/>
            </p14:nvContentPartPr>
            <p14:xfrm>
              <a:off x="7720934" y="1614334"/>
              <a:ext cx="6840" cy="36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1563AF3-8E13-7243-808B-7833F6F016F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684934" y="1578334"/>
                <a:ext cx="784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CB49AF-D64B-9A4F-B7DC-530F0149F889}"/>
                  </a:ext>
                </a:extLst>
              </p14:cNvPr>
              <p14:cNvContentPartPr/>
              <p14:nvPr/>
            </p14:nvContentPartPr>
            <p14:xfrm>
              <a:off x="1052654" y="1102774"/>
              <a:ext cx="2663280" cy="3044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CB49AF-D64B-9A4F-B7DC-530F0149F88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17014" y="1066774"/>
                <a:ext cx="2734920" cy="31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26A6AC-F6F8-D046-B3C6-C3FF6361BEB6}"/>
                  </a:ext>
                </a:extLst>
              </p14:cNvPr>
              <p14:cNvContentPartPr/>
              <p14:nvPr/>
            </p14:nvContentPartPr>
            <p14:xfrm>
              <a:off x="4943174" y="199534"/>
              <a:ext cx="3335040" cy="1933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26A6AC-F6F8-D046-B3C6-C3FF6361BEB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907534" y="163894"/>
                <a:ext cx="3406680" cy="20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2CA13AF-BB85-5146-A195-E939841396F6}"/>
                  </a:ext>
                </a:extLst>
              </p14:cNvPr>
              <p14:cNvContentPartPr/>
              <p14:nvPr/>
            </p14:nvContentPartPr>
            <p14:xfrm>
              <a:off x="6395774" y="1660774"/>
              <a:ext cx="3889440" cy="3674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CA13AF-BB85-5146-A195-E939841396F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60134" y="1624774"/>
                <a:ext cx="3961080" cy="374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E3835D33-2781-6041-93E6-A1C52503ECE9}"/>
              </a:ext>
            </a:extLst>
          </p:cNvPr>
          <p:cNvGrpSpPr/>
          <p:nvPr/>
        </p:nvGrpSpPr>
        <p:grpSpPr>
          <a:xfrm>
            <a:off x="3454574" y="392854"/>
            <a:ext cx="6181560" cy="3487680"/>
            <a:chOff x="3454574" y="392854"/>
            <a:chExt cx="6181560" cy="348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4CCA87-9A0A-6341-A7EA-AB9C376C24DA}"/>
                    </a:ext>
                  </a:extLst>
                </p14:cNvPr>
                <p14:cNvContentPartPr/>
                <p14:nvPr/>
              </p14:nvContentPartPr>
              <p14:xfrm>
                <a:off x="3454574" y="392854"/>
                <a:ext cx="1411200" cy="3487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4CCA87-9A0A-6341-A7EA-AB9C376C24D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18934" y="356854"/>
                  <a:ext cx="1482840" cy="355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299DA5-52ED-5747-AF00-46EFE61DFC28}"/>
                    </a:ext>
                  </a:extLst>
                </p14:cNvPr>
                <p14:cNvContentPartPr/>
                <p14:nvPr/>
              </p14:nvContentPartPr>
              <p14:xfrm>
                <a:off x="5447534" y="1008814"/>
                <a:ext cx="4188600" cy="1789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299DA5-52ED-5747-AF00-46EFE61DFC2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411894" y="972814"/>
                  <a:ext cx="4260240" cy="186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78807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F7DB6F85-0222-BB43-89BE-680923024CDC}"/>
              </a:ext>
            </a:extLst>
          </p:cNvPr>
          <p:cNvSpPr/>
          <p:nvPr/>
        </p:nvSpPr>
        <p:spPr>
          <a:xfrm>
            <a:off x="700644" y="225631"/>
            <a:ext cx="356260" cy="60445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98D1EC4E-0247-C445-A5E1-DC0416BB121F}"/>
              </a:ext>
            </a:extLst>
          </p:cNvPr>
          <p:cNvSpPr/>
          <p:nvPr/>
        </p:nvSpPr>
        <p:spPr>
          <a:xfrm rot="5400000">
            <a:off x="6050478" y="751113"/>
            <a:ext cx="356260" cy="106996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BC8F2DB-D887-364A-BD8F-58B04638AB56}"/>
                  </a:ext>
                </a:extLst>
              </p14:cNvPr>
              <p14:cNvContentPartPr/>
              <p14:nvPr/>
            </p14:nvContentPartPr>
            <p14:xfrm>
              <a:off x="3255494" y="1950934"/>
              <a:ext cx="14400" cy="165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BC8F2DB-D887-364A-BD8F-58B04638AB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9854" y="1914934"/>
                <a:ext cx="860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2A57AD6-42A7-0C4A-8D66-F2872F29B3ED}"/>
                  </a:ext>
                </a:extLst>
              </p14:cNvPr>
              <p14:cNvContentPartPr/>
              <p14:nvPr/>
            </p14:nvContentPartPr>
            <p14:xfrm>
              <a:off x="3336494" y="2108614"/>
              <a:ext cx="13320" cy="79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2A57AD6-42A7-0C4A-8D66-F2872F29B3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0494" y="2072974"/>
                <a:ext cx="849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DE3D39F-3C41-E54E-9897-DD00BF1DE2F9}"/>
                  </a:ext>
                </a:extLst>
              </p14:cNvPr>
              <p14:cNvContentPartPr/>
              <p14:nvPr/>
            </p14:nvContentPartPr>
            <p14:xfrm>
              <a:off x="3319574" y="2401294"/>
              <a:ext cx="14040" cy="75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DE3D39F-3C41-E54E-9897-DD00BF1DE2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3934" y="2365294"/>
                <a:ext cx="856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551E4CC-4252-0E4D-B5D1-693F2E2CBD87}"/>
                  </a:ext>
                </a:extLst>
              </p14:cNvPr>
              <p14:cNvContentPartPr/>
              <p14:nvPr/>
            </p14:nvContentPartPr>
            <p14:xfrm>
              <a:off x="3357014" y="2269174"/>
              <a:ext cx="360" cy="3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551E4CC-4252-0E4D-B5D1-693F2E2CBD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1374" y="2233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8D3C61AC-91B6-604E-8BED-E143365D66E1}"/>
                  </a:ext>
                </a:extLst>
              </p14:cNvPr>
              <p14:cNvContentPartPr/>
              <p14:nvPr/>
            </p14:nvContentPartPr>
            <p14:xfrm>
              <a:off x="3323174" y="2537734"/>
              <a:ext cx="360" cy="3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8D3C61AC-91B6-604E-8BED-E143365D66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87534" y="25020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5751EDB-457D-BC4A-9E69-9BB00856507E}"/>
                  </a:ext>
                </a:extLst>
              </p14:cNvPr>
              <p14:cNvContentPartPr/>
              <p14:nvPr/>
            </p14:nvContentPartPr>
            <p14:xfrm>
              <a:off x="3247574" y="2649694"/>
              <a:ext cx="360" cy="3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5751EDB-457D-BC4A-9E69-9BB0085650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11574" y="26136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CAF7230-DB7C-7240-9580-8F9B3786F28A}"/>
                  </a:ext>
                </a:extLst>
              </p14:cNvPr>
              <p14:cNvContentPartPr/>
              <p14:nvPr/>
            </p14:nvContentPartPr>
            <p14:xfrm>
              <a:off x="3094214" y="2739334"/>
              <a:ext cx="360" cy="3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CAF7230-DB7C-7240-9580-8F9B3786F2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58574" y="2703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62DA10D-EF6A-1946-B5C3-B7A213D35226}"/>
                  </a:ext>
                </a:extLst>
              </p14:cNvPr>
              <p14:cNvContentPartPr/>
              <p14:nvPr/>
            </p14:nvContentPartPr>
            <p14:xfrm>
              <a:off x="2877854" y="2933374"/>
              <a:ext cx="360" cy="3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62DA10D-EF6A-1946-B5C3-B7A213D352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41854" y="289737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9924092-CC46-5941-A35F-04F3C35B898D}"/>
              </a:ext>
            </a:extLst>
          </p:cNvPr>
          <p:cNvGrpSpPr/>
          <p:nvPr/>
        </p:nvGrpSpPr>
        <p:grpSpPr>
          <a:xfrm>
            <a:off x="2934014" y="2836174"/>
            <a:ext cx="50400" cy="15120"/>
            <a:chOff x="2934014" y="2836174"/>
            <a:chExt cx="50400" cy="1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40CB516-0BD8-B04C-8B74-1C158721EA45}"/>
                    </a:ext>
                  </a:extLst>
                </p14:cNvPr>
                <p14:cNvContentPartPr/>
                <p14:nvPr/>
              </p14:nvContentPartPr>
              <p14:xfrm>
                <a:off x="2934014" y="2850934"/>
                <a:ext cx="360" cy="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40CB516-0BD8-B04C-8B74-1C158721EA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98014" y="281493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2EF462E-10B0-5944-BD8F-013169BEF1EB}"/>
                    </a:ext>
                  </a:extLst>
                </p14:cNvPr>
                <p14:cNvContentPartPr/>
                <p14:nvPr/>
              </p14:nvContentPartPr>
              <p14:xfrm>
                <a:off x="2984054" y="2836174"/>
                <a:ext cx="360" cy="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2EF462E-10B0-5944-BD8F-013169BEF1E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8414" y="280053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447E44B-1ADB-B646-A995-3829785519F9}"/>
              </a:ext>
            </a:extLst>
          </p:cNvPr>
          <p:cNvGrpSpPr/>
          <p:nvPr/>
        </p:nvGrpSpPr>
        <p:grpSpPr>
          <a:xfrm>
            <a:off x="2356214" y="2788654"/>
            <a:ext cx="365760" cy="141480"/>
            <a:chOff x="2356214" y="2788654"/>
            <a:chExt cx="365760" cy="14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1E52E22-A986-B74D-A189-5A08F9FDFC50}"/>
                    </a:ext>
                  </a:extLst>
                </p14:cNvPr>
                <p14:cNvContentPartPr/>
                <p14:nvPr/>
              </p14:nvContentPartPr>
              <p14:xfrm>
                <a:off x="2721614" y="2836174"/>
                <a:ext cx="360" cy="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1E52E22-A986-B74D-A189-5A08F9FDFC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85974" y="280053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597C40B-7EFB-1444-882C-2F4E0CB8682B}"/>
                    </a:ext>
                  </a:extLst>
                </p14:cNvPr>
                <p14:cNvContentPartPr/>
                <p14:nvPr/>
              </p14:nvContentPartPr>
              <p14:xfrm>
                <a:off x="2693894" y="2929774"/>
                <a:ext cx="360" cy="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597C40B-7EFB-1444-882C-2F4E0CB868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57894" y="289413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B3FABCB-DFD2-B248-B738-7292ADA79C11}"/>
                    </a:ext>
                  </a:extLst>
                </p14:cNvPr>
                <p14:cNvContentPartPr/>
                <p14:nvPr/>
              </p14:nvContentPartPr>
              <p14:xfrm>
                <a:off x="2549894" y="2908534"/>
                <a:ext cx="360" cy="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B3FABCB-DFD2-B248-B738-7292ADA79C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14254" y="287253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B0F01C7-C096-CC47-B17C-7AAD0421B4DA}"/>
                    </a:ext>
                  </a:extLst>
                </p14:cNvPr>
                <p14:cNvContentPartPr/>
                <p14:nvPr/>
              </p14:nvContentPartPr>
              <p14:xfrm>
                <a:off x="2430014" y="2885854"/>
                <a:ext cx="360" cy="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B0F01C7-C096-CC47-B17C-7AAD0421B4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94014" y="28498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7BBE147-E2DD-B447-9E29-C7E061613D79}"/>
                    </a:ext>
                  </a:extLst>
                </p14:cNvPr>
                <p14:cNvContentPartPr/>
                <p14:nvPr/>
              </p14:nvContentPartPr>
              <p14:xfrm>
                <a:off x="2356214" y="2788654"/>
                <a:ext cx="360" cy="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7BBE147-E2DD-B447-9E29-C7E061613D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20214" y="275301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7044915-90A0-BC47-8AF8-F633755C83CC}"/>
              </a:ext>
            </a:extLst>
          </p:cNvPr>
          <p:cNvGrpSpPr/>
          <p:nvPr/>
        </p:nvGrpSpPr>
        <p:grpSpPr>
          <a:xfrm>
            <a:off x="2255774" y="2680294"/>
            <a:ext cx="16920" cy="25560"/>
            <a:chOff x="2255774" y="2680294"/>
            <a:chExt cx="16920" cy="2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A73FA8E-365A-9340-8EB7-CBF5AF2771D0}"/>
                    </a:ext>
                  </a:extLst>
                </p14:cNvPr>
                <p14:cNvContentPartPr/>
                <p14:nvPr/>
              </p14:nvContentPartPr>
              <p14:xfrm>
                <a:off x="2272334" y="2705494"/>
                <a:ext cx="360" cy="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A73FA8E-365A-9340-8EB7-CBF5AF2771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6334" y="26694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2B75658-0B6A-C143-81CC-AC05B1735CCD}"/>
                    </a:ext>
                  </a:extLst>
                </p14:cNvPr>
                <p14:cNvContentPartPr/>
                <p14:nvPr/>
              </p14:nvContentPartPr>
              <p14:xfrm>
                <a:off x="2255774" y="2680294"/>
                <a:ext cx="360" cy="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2B75658-0B6A-C143-81CC-AC05B1735C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9774" y="26446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0915F89-0B55-A944-B402-1D11EDD65324}"/>
              </a:ext>
            </a:extLst>
          </p:cNvPr>
          <p:cNvGrpSpPr/>
          <p:nvPr/>
        </p:nvGrpSpPr>
        <p:grpSpPr>
          <a:xfrm>
            <a:off x="2783894" y="1707574"/>
            <a:ext cx="434160" cy="65880"/>
            <a:chOff x="2783894" y="1707574"/>
            <a:chExt cx="434160" cy="6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9B777C8-2D37-4C4C-8E4E-AF66242D5918}"/>
                    </a:ext>
                  </a:extLst>
                </p14:cNvPr>
                <p14:cNvContentPartPr/>
                <p14:nvPr/>
              </p14:nvContentPartPr>
              <p14:xfrm>
                <a:off x="2783894" y="1730614"/>
                <a:ext cx="30600" cy="21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9B777C8-2D37-4C4C-8E4E-AF66242D591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47894" y="1694614"/>
                  <a:ext cx="1022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9A10B51-CAA0-4840-9A65-2CC2B494E54F}"/>
                    </a:ext>
                  </a:extLst>
                </p14:cNvPr>
                <p14:cNvContentPartPr/>
                <p14:nvPr/>
              </p14:nvContentPartPr>
              <p14:xfrm>
                <a:off x="3042734" y="1729174"/>
                <a:ext cx="35280" cy="16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9A10B51-CAA0-4840-9A65-2CC2B494E54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06734" y="1693174"/>
                  <a:ext cx="1069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B9CD739-4978-E945-B8BB-5AC5851B25E6}"/>
                    </a:ext>
                  </a:extLst>
                </p14:cNvPr>
                <p14:cNvContentPartPr/>
                <p14:nvPr/>
              </p14:nvContentPartPr>
              <p14:xfrm>
                <a:off x="3182414" y="1773094"/>
                <a:ext cx="35640" cy="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B9CD739-4978-E945-B8BB-5AC5851B25E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46774" y="1737454"/>
                  <a:ext cx="107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D6F3303-528E-E647-AF1A-3F4DF12303B0}"/>
                    </a:ext>
                  </a:extLst>
                </p14:cNvPr>
                <p14:cNvContentPartPr/>
                <p14:nvPr/>
              </p14:nvContentPartPr>
              <p14:xfrm>
                <a:off x="2909894" y="1707574"/>
                <a:ext cx="360" cy="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D6F3303-528E-E647-AF1A-3F4DF12303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74254" y="167157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FA89193-F23D-2F46-BF8C-A00497BD1EA6}"/>
                    </a:ext>
                  </a:extLst>
                </p14:cNvPr>
                <p14:cNvContentPartPr/>
                <p14:nvPr/>
              </p14:nvContentPartPr>
              <p14:xfrm>
                <a:off x="3071174" y="1708294"/>
                <a:ext cx="360" cy="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FA89193-F23D-2F46-BF8C-A00497BD1E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35174" y="16722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DED4279-EAD7-164F-B60B-E290E9F36E8F}"/>
                  </a:ext>
                </a:extLst>
              </p14:cNvPr>
              <p14:cNvContentPartPr/>
              <p14:nvPr/>
            </p14:nvContentPartPr>
            <p14:xfrm>
              <a:off x="3250454" y="1856254"/>
              <a:ext cx="360" cy="3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DED4279-EAD7-164F-B60B-E290E9F36E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14454" y="182025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6952349-CCEA-9842-A7DE-D475A9FCEFF3}"/>
              </a:ext>
            </a:extLst>
          </p:cNvPr>
          <p:cNvGrpSpPr/>
          <p:nvPr/>
        </p:nvGrpSpPr>
        <p:grpSpPr>
          <a:xfrm>
            <a:off x="2491214" y="2114374"/>
            <a:ext cx="214560" cy="296280"/>
            <a:chOff x="2491214" y="2114374"/>
            <a:chExt cx="214560" cy="2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7E11AB8-8D5B-CE4A-A351-128748D5C17D}"/>
                    </a:ext>
                  </a:extLst>
                </p14:cNvPr>
                <p14:cNvContentPartPr/>
                <p14:nvPr/>
              </p14:nvContentPartPr>
              <p14:xfrm>
                <a:off x="2545214" y="2118694"/>
                <a:ext cx="360" cy="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7E11AB8-8D5B-CE4A-A351-128748D5C1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09574" y="20826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C2E1958-9626-B542-AAAB-B9BC05EA0A6C}"/>
                    </a:ext>
                  </a:extLst>
                </p14:cNvPr>
                <p14:cNvContentPartPr/>
                <p14:nvPr/>
              </p14:nvContentPartPr>
              <p14:xfrm>
                <a:off x="2566094" y="2177374"/>
                <a:ext cx="360" cy="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C2E1958-9626-B542-AAAB-B9BC05EA0A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30454" y="214173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5B7D49B-3159-F24E-AFB7-18F8280F1EE4}"/>
                    </a:ext>
                  </a:extLst>
                </p14:cNvPr>
                <p14:cNvContentPartPr/>
                <p14:nvPr/>
              </p14:nvContentPartPr>
              <p14:xfrm>
                <a:off x="2604974" y="2237134"/>
                <a:ext cx="360" cy="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5B7D49B-3159-F24E-AFB7-18F8280F1E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69334" y="22014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2C76A6B-4E67-3B48-9676-8E6583A71FCE}"/>
                    </a:ext>
                  </a:extLst>
                </p14:cNvPr>
                <p14:cNvContentPartPr/>
                <p14:nvPr/>
              </p14:nvContentPartPr>
              <p14:xfrm>
                <a:off x="2535854" y="2283934"/>
                <a:ext cx="360" cy="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2C76A6B-4E67-3B48-9676-8E6583A71F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00214" y="22482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E44ECD9-1EC9-BE42-ABFA-FFE580366CD7}"/>
                    </a:ext>
                  </a:extLst>
                </p14:cNvPr>
                <p14:cNvContentPartPr/>
                <p14:nvPr/>
              </p14:nvContentPartPr>
              <p14:xfrm>
                <a:off x="2525414" y="2222734"/>
                <a:ext cx="360" cy="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E44ECD9-1EC9-BE42-ABFA-FFE580366C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89774" y="218673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DB70F73-2964-5241-BB28-3AED320344B6}"/>
                    </a:ext>
                  </a:extLst>
                </p14:cNvPr>
                <p14:cNvContentPartPr/>
                <p14:nvPr/>
              </p14:nvContentPartPr>
              <p14:xfrm>
                <a:off x="2657534" y="2222734"/>
                <a:ext cx="360" cy="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DB70F73-2964-5241-BB28-3AED320344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21534" y="218673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DD5A705-8DB2-7544-8525-22D4857B6722}"/>
                    </a:ext>
                  </a:extLst>
                </p14:cNvPr>
                <p14:cNvContentPartPr/>
                <p14:nvPr/>
              </p14:nvContentPartPr>
              <p14:xfrm>
                <a:off x="2645654" y="2191414"/>
                <a:ext cx="360" cy="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DD5A705-8DB2-7544-8525-22D4857B67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09654" y="215541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F99503F-358B-434F-8877-02A8F1DE25F8}"/>
                    </a:ext>
                  </a:extLst>
                </p14:cNvPr>
                <p14:cNvContentPartPr/>
                <p14:nvPr/>
              </p14:nvContentPartPr>
              <p14:xfrm>
                <a:off x="2645654" y="2114374"/>
                <a:ext cx="360" cy="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F99503F-358B-434F-8877-02A8F1DE25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09654" y="207837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86F0F75-D4D1-DB4C-B045-24181774F520}"/>
                    </a:ext>
                  </a:extLst>
                </p14:cNvPr>
                <p14:cNvContentPartPr/>
                <p14:nvPr/>
              </p14:nvContentPartPr>
              <p14:xfrm>
                <a:off x="2663294" y="2361694"/>
                <a:ext cx="360" cy="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86F0F75-D4D1-DB4C-B045-24181774F52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27654" y="23256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2BBA142-8909-6A45-A05D-353CC1AB578A}"/>
                    </a:ext>
                  </a:extLst>
                </p14:cNvPr>
                <p14:cNvContentPartPr/>
                <p14:nvPr/>
              </p14:nvContentPartPr>
              <p14:xfrm>
                <a:off x="2606774" y="2355214"/>
                <a:ext cx="360" cy="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2BBA142-8909-6A45-A05D-353CC1AB57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70774" y="231921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6272655-79A8-7F49-BAEA-54E768F027DE}"/>
                    </a:ext>
                  </a:extLst>
                </p14:cNvPr>
                <p14:cNvContentPartPr/>
                <p14:nvPr/>
              </p14:nvContentPartPr>
              <p14:xfrm>
                <a:off x="2683814" y="2299774"/>
                <a:ext cx="360" cy="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6272655-79A8-7F49-BAEA-54E768F027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47814" y="226377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BADCD2C-8FD8-F246-9A1A-094EAACFBD12}"/>
                    </a:ext>
                  </a:extLst>
                </p14:cNvPr>
                <p14:cNvContentPartPr/>
                <p14:nvPr/>
              </p14:nvContentPartPr>
              <p14:xfrm>
                <a:off x="2491214" y="2341534"/>
                <a:ext cx="360" cy="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BADCD2C-8FD8-F246-9A1A-094EAACFBD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55214" y="23058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415AFBE-0B15-A947-898F-8FAAE5674042}"/>
                    </a:ext>
                  </a:extLst>
                </p14:cNvPr>
                <p14:cNvContentPartPr/>
                <p14:nvPr/>
              </p14:nvContentPartPr>
              <p14:xfrm>
                <a:off x="2705414" y="2223454"/>
                <a:ext cx="360" cy="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415AFBE-0B15-A947-898F-8FAAE56740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69414" y="218781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9DC65D2-A3FC-D148-AC56-8B6C6DAF4651}"/>
                    </a:ext>
                  </a:extLst>
                </p14:cNvPr>
                <p14:cNvContentPartPr/>
                <p14:nvPr/>
              </p14:nvContentPartPr>
              <p14:xfrm>
                <a:off x="2529734" y="2410294"/>
                <a:ext cx="360" cy="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9DC65D2-A3FC-D148-AC56-8B6C6DAF46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93734" y="23746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E2997B9-6D7E-724B-84CD-1EFE7691637C}"/>
                  </a:ext>
                </a:extLst>
              </p14:cNvPr>
              <p14:cNvContentPartPr/>
              <p14:nvPr/>
            </p14:nvContentPartPr>
            <p14:xfrm>
              <a:off x="2633414" y="1972894"/>
              <a:ext cx="360" cy="3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E2997B9-6D7E-724B-84CD-1EFE7691637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97774" y="1937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BC3FFEE0-71FB-3B41-8D93-3E24815ED80D}"/>
                  </a:ext>
                </a:extLst>
              </p14:cNvPr>
              <p14:cNvContentPartPr/>
              <p14:nvPr/>
            </p14:nvContentPartPr>
            <p14:xfrm>
              <a:off x="3072254" y="1946974"/>
              <a:ext cx="360" cy="3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BC3FFEE0-71FB-3B41-8D93-3E24815ED80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36614" y="1911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C75FB91-AB33-654B-8A27-9B6725D94021}"/>
                  </a:ext>
                </a:extLst>
              </p14:cNvPr>
              <p14:cNvContentPartPr/>
              <p14:nvPr/>
            </p14:nvContentPartPr>
            <p14:xfrm>
              <a:off x="5965934" y="1687774"/>
              <a:ext cx="360" cy="3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C75FB91-AB33-654B-8A27-9B6725D940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30294" y="16517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A981B3E7-B41F-894A-8843-0B27456A0A20}"/>
                  </a:ext>
                </a:extLst>
              </p14:cNvPr>
              <p14:cNvContentPartPr/>
              <p14:nvPr/>
            </p14:nvContentPartPr>
            <p14:xfrm>
              <a:off x="5965934" y="1907734"/>
              <a:ext cx="360" cy="3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A981B3E7-B41F-894A-8843-0B27456A0A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30294" y="18717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3C5E9F2-407B-9545-B71C-D61B61BDD8A2}"/>
                  </a:ext>
                </a:extLst>
              </p14:cNvPr>
              <p14:cNvContentPartPr/>
              <p14:nvPr/>
            </p14:nvContentPartPr>
            <p14:xfrm>
              <a:off x="5965934" y="2245054"/>
              <a:ext cx="360" cy="3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3C5E9F2-407B-9545-B71C-D61B61BDD8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30294" y="22090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44EC232-D93D-1448-9277-11D806F39F7D}"/>
                  </a:ext>
                </a:extLst>
              </p14:cNvPr>
              <p14:cNvContentPartPr/>
              <p14:nvPr/>
            </p14:nvContentPartPr>
            <p14:xfrm>
              <a:off x="5982134" y="2434054"/>
              <a:ext cx="360" cy="3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44EC232-D93D-1448-9277-11D806F39F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46134" y="23984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CB39C3F2-7CB5-9F4B-86F5-0E74F9139B3E}"/>
                  </a:ext>
                </a:extLst>
              </p14:cNvPr>
              <p14:cNvContentPartPr/>
              <p14:nvPr/>
            </p14:nvContentPartPr>
            <p14:xfrm>
              <a:off x="6762614" y="2476894"/>
              <a:ext cx="360" cy="3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CB39C3F2-7CB5-9F4B-86F5-0E74F9139B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26614" y="244089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E912011D-955E-9240-8B9E-DF897F157DF7}"/>
              </a:ext>
            </a:extLst>
          </p:cNvPr>
          <p:cNvGrpSpPr/>
          <p:nvPr/>
        </p:nvGrpSpPr>
        <p:grpSpPr>
          <a:xfrm>
            <a:off x="6743534" y="1823854"/>
            <a:ext cx="66240" cy="360"/>
            <a:chOff x="6743534" y="1823854"/>
            <a:chExt cx="6624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4BA540E-875E-E347-B7BA-6D458AA52306}"/>
                    </a:ext>
                  </a:extLst>
                </p14:cNvPr>
                <p14:cNvContentPartPr/>
                <p14:nvPr/>
              </p14:nvContentPartPr>
              <p14:xfrm>
                <a:off x="6809414" y="1823854"/>
                <a:ext cx="360" cy="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4BA540E-875E-E347-B7BA-6D458AA523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73774" y="178821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EDC988E-DD41-434C-9169-7963D64CBD55}"/>
                    </a:ext>
                  </a:extLst>
                </p14:cNvPr>
                <p14:cNvContentPartPr/>
                <p14:nvPr/>
              </p14:nvContentPartPr>
              <p14:xfrm>
                <a:off x="6743534" y="1823854"/>
                <a:ext cx="360" cy="3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EDC988E-DD41-434C-9169-7963D64CBD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07894" y="178821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94826CD2-A85B-1A45-8440-D69084BD77EF}"/>
                  </a:ext>
                </a:extLst>
              </p14:cNvPr>
              <p14:cNvContentPartPr/>
              <p14:nvPr/>
            </p14:nvContentPartPr>
            <p14:xfrm>
              <a:off x="7009214" y="1840054"/>
              <a:ext cx="360" cy="3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94826CD2-A85B-1A45-8440-D69084BD77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73574" y="18040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FFD0991-6BB2-C547-8BE5-57EA340CD101}"/>
                  </a:ext>
                </a:extLst>
              </p14:cNvPr>
              <p14:cNvContentPartPr/>
              <p14:nvPr/>
            </p14:nvContentPartPr>
            <p14:xfrm>
              <a:off x="7191014" y="1865974"/>
              <a:ext cx="360" cy="3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FFD0991-6BB2-C547-8BE5-57EA340CD1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55014" y="1830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1C710DE-F671-0F42-9FF6-395D36848821}"/>
                  </a:ext>
                </a:extLst>
              </p14:cNvPr>
              <p14:cNvContentPartPr/>
              <p14:nvPr/>
            </p14:nvContentPartPr>
            <p14:xfrm>
              <a:off x="7193894" y="2016814"/>
              <a:ext cx="360" cy="3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1C710DE-F671-0F42-9FF6-395D368488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58254" y="1981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B5288DBB-D5CD-9B4B-804B-10DF2A52702D}"/>
                  </a:ext>
                </a:extLst>
              </p14:cNvPr>
              <p14:cNvContentPartPr/>
              <p14:nvPr/>
            </p14:nvContentPartPr>
            <p14:xfrm>
              <a:off x="7202174" y="2306974"/>
              <a:ext cx="360" cy="3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B5288DBB-D5CD-9B4B-804B-10DF2A5270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66534" y="227133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50BF418-5A14-4D43-A0E1-65DD64C02F4F}"/>
              </a:ext>
            </a:extLst>
          </p:cNvPr>
          <p:cNvGrpSpPr/>
          <p:nvPr/>
        </p:nvGrpSpPr>
        <p:grpSpPr>
          <a:xfrm>
            <a:off x="7202174" y="2386534"/>
            <a:ext cx="360" cy="11160"/>
            <a:chOff x="7202174" y="2386534"/>
            <a:chExt cx="360" cy="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5558C67-71F1-8C42-B3EF-AF7142BA0F8A}"/>
                    </a:ext>
                  </a:extLst>
                </p14:cNvPr>
                <p14:cNvContentPartPr/>
                <p14:nvPr/>
              </p14:nvContentPartPr>
              <p14:xfrm>
                <a:off x="7202174" y="2386534"/>
                <a:ext cx="360" cy="111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5558C67-71F1-8C42-B3EF-AF7142BA0F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66534" y="2350894"/>
                  <a:ext cx="72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11290CC-CC7E-AD47-BA20-ECC1AAC6BC1B}"/>
                    </a:ext>
                  </a:extLst>
                </p14:cNvPr>
                <p14:cNvContentPartPr/>
                <p14:nvPr/>
              </p14:nvContentPartPr>
              <p14:xfrm>
                <a:off x="7202174" y="2397334"/>
                <a:ext cx="360" cy="3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11290CC-CC7E-AD47-BA20-ECC1AAC6BC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66534" y="23616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4FAFEF0-23C8-5844-A974-9238DAE404ED}"/>
                  </a:ext>
                </a:extLst>
              </p14:cNvPr>
              <p14:cNvContentPartPr/>
              <p14:nvPr/>
            </p14:nvContentPartPr>
            <p14:xfrm>
              <a:off x="7202174" y="2515774"/>
              <a:ext cx="360" cy="3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4FAFEF0-23C8-5844-A974-9238DAE404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66534" y="2480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57332544-81BC-D547-BC29-23912FF4570E}"/>
                  </a:ext>
                </a:extLst>
              </p14:cNvPr>
              <p14:cNvContentPartPr/>
              <p14:nvPr/>
            </p14:nvContentPartPr>
            <p14:xfrm>
              <a:off x="7202174" y="2852014"/>
              <a:ext cx="360" cy="3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57332544-81BC-D547-BC29-23912FF457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66534" y="2816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4DA3833-7ACE-F341-BBF3-E1EF5BE87C80}"/>
                  </a:ext>
                </a:extLst>
              </p14:cNvPr>
              <p14:cNvContentPartPr/>
              <p14:nvPr/>
            </p14:nvContentPartPr>
            <p14:xfrm>
              <a:off x="7202174" y="3158014"/>
              <a:ext cx="360" cy="3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4DA3833-7ACE-F341-BBF3-E1EF5BE87C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66534" y="3122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EAC15141-60C8-1D42-9CA4-BCA7BFC2F905}"/>
                  </a:ext>
                </a:extLst>
              </p14:cNvPr>
              <p14:cNvContentPartPr/>
              <p14:nvPr/>
            </p14:nvContentPartPr>
            <p14:xfrm>
              <a:off x="6758294" y="3298414"/>
              <a:ext cx="360" cy="3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EAC15141-60C8-1D42-9CA4-BCA7BFC2F9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22654" y="326241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Group 253">
            <a:extLst>
              <a:ext uri="{FF2B5EF4-FFF2-40B4-BE49-F238E27FC236}">
                <a16:creationId xmlns:a16="http://schemas.microsoft.com/office/drawing/2014/main" id="{974BF216-14F7-3947-BEA6-4069C375CB41}"/>
              </a:ext>
            </a:extLst>
          </p:cNvPr>
          <p:cNvGrpSpPr/>
          <p:nvPr/>
        </p:nvGrpSpPr>
        <p:grpSpPr>
          <a:xfrm>
            <a:off x="6346454" y="3340174"/>
            <a:ext cx="225720" cy="360"/>
            <a:chOff x="6346454" y="3340174"/>
            <a:chExt cx="22572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DC5C370-2FA2-F64B-A42F-A0761812444B}"/>
                    </a:ext>
                  </a:extLst>
                </p14:cNvPr>
                <p14:cNvContentPartPr/>
                <p14:nvPr/>
              </p14:nvContentPartPr>
              <p14:xfrm>
                <a:off x="6571814" y="3340174"/>
                <a:ext cx="360" cy="3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DC5C370-2FA2-F64B-A42F-A076181244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36174" y="330417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E470185-FD1E-D24E-839C-189D911E59E2}"/>
                    </a:ext>
                  </a:extLst>
                </p14:cNvPr>
                <p14:cNvContentPartPr/>
                <p14:nvPr/>
              </p14:nvContentPartPr>
              <p14:xfrm>
                <a:off x="6444014" y="3340174"/>
                <a:ext cx="360" cy="3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E470185-FD1E-D24E-839C-189D911E59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08014" y="330417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4B84D29-C2F9-2343-AB8C-F82DC75AD384}"/>
                    </a:ext>
                  </a:extLst>
                </p14:cNvPr>
                <p14:cNvContentPartPr/>
                <p14:nvPr/>
              </p14:nvContentPartPr>
              <p14:xfrm>
                <a:off x="6346454" y="3340174"/>
                <a:ext cx="360" cy="3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4B84D29-C2F9-2343-AB8C-F82DC75AD3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10814" y="330417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EEC3EAE1-8895-3A48-9880-BA85A3449AC7}"/>
                  </a:ext>
                </a:extLst>
              </p14:cNvPr>
              <p14:cNvContentPartPr/>
              <p14:nvPr/>
            </p14:nvContentPartPr>
            <p14:xfrm>
              <a:off x="6918134" y="3340174"/>
              <a:ext cx="360" cy="3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EEC3EAE1-8895-3A48-9880-BA85A3449A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82494" y="330417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DD12A33-74D4-1E42-8FBD-9542128A715E}"/>
              </a:ext>
            </a:extLst>
          </p:cNvPr>
          <p:cNvGrpSpPr/>
          <p:nvPr/>
        </p:nvGrpSpPr>
        <p:grpSpPr>
          <a:xfrm>
            <a:off x="7152134" y="3260614"/>
            <a:ext cx="47160" cy="76320"/>
            <a:chOff x="7152134" y="3260614"/>
            <a:chExt cx="47160" cy="7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BE3347A-2422-9A42-ABC6-38949DB83399}"/>
                    </a:ext>
                  </a:extLst>
                </p14:cNvPr>
                <p14:cNvContentPartPr/>
                <p14:nvPr/>
              </p14:nvContentPartPr>
              <p14:xfrm>
                <a:off x="7198934" y="3260614"/>
                <a:ext cx="360" cy="3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BE3347A-2422-9A42-ABC6-38949DB833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63294" y="322461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A046E77-4060-7C4D-AFF6-A25C00445A67}"/>
                    </a:ext>
                  </a:extLst>
                </p14:cNvPr>
                <p14:cNvContentPartPr/>
                <p14:nvPr/>
              </p14:nvContentPartPr>
              <p14:xfrm>
                <a:off x="7154294" y="3295534"/>
                <a:ext cx="360" cy="3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A046E77-4060-7C4D-AFF6-A25C00445A6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18654" y="325953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6E19597-B31D-FE4F-BFFA-A151F8459B22}"/>
                    </a:ext>
                  </a:extLst>
                </p14:cNvPr>
                <p14:cNvContentPartPr/>
                <p14:nvPr/>
              </p14:nvContentPartPr>
              <p14:xfrm>
                <a:off x="7152134" y="3336574"/>
                <a:ext cx="360" cy="3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6E19597-B31D-FE4F-BFFA-A151F8459B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16494" y="330057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975532E9-D2DE-6C48-A117-418E943B0BE8}"/>
                  </a:ext>
                </a:extLst>
              </p14:cNvPr>
              <p14:cNvContentPartPr/>
              <p14:nvPr/>
            </p14:nvContentPartPr>
            <p14:xfrm>
              <a:off x="7201454" y="2997814"/>
              <a:ext cx="360" cy="3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975532E9-D2DE-6C48-A117-418E943B0B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65454" y="29618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5B94B54F-B151-D345-8A3C-CAD29D1163BB}"/>
                  </a:ext>
                </a:extLst>
              </p14:cNvPr>
              <p14:cNvContentPartPr/>
              <p14:nvPr/>
            </p14:nvContentPartPr>
            <p14:xfrm>
              <a:off x="7185974" y="2718454"/>
              <a:ext cx="360" cy="3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5B94B54F-B151-D345-8A3C-CAD29D1163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49974" y="26828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9D2C6767-C36F-5946-92B2-BC9CC9D603E4}"/>
                  </a:ext>
                </a:extLst>
              </p14:cNvPr>
              <p14:cNvContentPartPr/>
              <p14:nvPr/>
            </p14:nvContentPartPr>
            <p14:xfrm>
              <a:off x="7185974" y="2564014"/>
              <a:ext cx="360" cy="3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9D2C6767-C36F-5946-92B2-BC9CC9D603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49974" y="2528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D736FB03-CBD3-4949-9E97-7004C7B492ED}"/>
                  </a:ext>
                </a:extLst>
              </p14:cNvPr>
              <p14:cNvContentPartPr/>
              <p14:nvPr/>
            </p14:nvContentPartPr>
            <p14:xfrm>
              <a:off x="7185974" y="2211574"/>
              <a:ext cx="360" cy="3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D736FB03-CBD3-4949-9E97-7004C7B492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49974" y="21755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7A2CE533-50BF-C746-BDE3-AF8E34559FD5}"/>
                  </a:ext>
                </a:extLst>
              </p14:cNvPr>
              <p14:cNvContentPartPr/>
              <p14:nvPr/>
            </p14:nvContentPartPr>
            <p14:xfrm>
              <a:off x="7185974" y="2038774"/>
              <a:ext cx="360" cy="36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7A2CE533-50BF-C746-BDE3-AF8E34559F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49974" y="2003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1C3CB55B-314C-EA41-927C-5C626479D554}"/>
                  </a:ext>
                </a:extLst>
              </p14:cNvPr>
              <p14:cNvContentPartPr/>
              <p14:nvPr/>
            </p14:nvContentPartPr>
            <p14:xfrm>
              <a:off x="7185974" y="1916374"/>
              <a:ext cx="360" cy="3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1C3CB55B-314C-EA41-927C-5C626479D5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49974" y="1880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AFDF7869-9DC5-E841-B58D-BA247A9F93FA}"/>
                  </a:ext>
                </a:extLst>
              </p14:cNvPr>
              <p14:cNvContentPartPr/>
              <p14:nvPr/>
            </p14:nvContentPartPr>
            <p14:xfrm>
              <a:off x="6964214" y="1854454"/>
              <a:ext cx="360" cy="3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AFDF7869-9DC5-E841-B58D-BA247A9F93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28574" y="181845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5E4D53A-7614-8049-9B70-E65D547D1AF8}"/>
              </a:ext>
            </a:extLst>
          </p:cNvPr>
          <p:cNvGrpSpPr/>
          <p:nvPr/>
        </p:nvGrpSpPr>
        <p:grpSpPr>
          <a:xfrm>
            <a:off x="6429974" y="1816654"/>
            <a:ext cx="163440" cy="7560"/>
            <a:chOff x="6429974" y="1816654"/>
            <a:chExt cx="163440" cy="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01A7CC5-A3B7-0240-9321-C72B3B13B269}"/>
                    </a:ext>
                  </a:extLst>
                </p14:cNvPr>
                <p14:cNvContentPartPr/>
                <p14:nvPr/>
              </p14:nvContentPartPr>
              <p14:xfrm>
                <a:off x="6429974" y="1820974"/>
                <a:ext cx="360" cy="3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01A7CC5-A3B7-0240-9321-C72B3B13B2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93974" y="178497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53691B5-D0F5-8842-891D-FA9DC0EC7F57}"/>
                    </a:ext>
                  </a:extLst>
                </p14:cNvPr>
                <p14:cNvContentPartPr/>
                <p14:nvPr/>
              </p14:nvContentPartPr>
              <p14:xfrm>
                <a:off x="6586574" y="1823854"/>
                <a:ext cx="360" cy="3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53691B5-D0F5-8842-891D-FA9DC0EC7F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0934" y="178821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DCC4C2E-8B17-9A4E-99AA-02983A3077AB}"/>
                    </a:ext>
                  </a:extLst>
                </p14:cNvPr>
                <p14:cNvContentPartPr/>
                <p14:nvPr/>
              </p14:nvContentPartPr>
              <p14:xfrm>
                <a:off x="6593054" y="1816654"/>
                <a:ext cx="360" cy="3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DCC4C2E-8B17-9A4E-99AA-02983A3077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7054" y="17806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155C5D7-02C6-7843-96D3-6B46023A4EF7}"/>
                    </a:ext>
                  </a:extLst>
                </p14:cNvPr>
                <p14:cNvContentPartPr/>
                <p14:nvPr/>
              </p14:nvContentPartPr>
              <p14:xfrm>
                <a:off x="6441494" y="1816654"/>
                <a:ext cx="360" cy="3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155C5D7-02C6-7843-96D3-6B46023A4E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05494" y="17806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5A84A94-8102-7F40-9092-28409FAC7BE6}"/>
                    </a:ext>
                  </a:extLst>
                </p14:cNvPr>
                <p14:cNvContentPartPr/>
                <p14:nvPr/>
              </p14:nvContentPartPr>
              <p14:xfrm>
                <a:off x="6441494" y="1816654"/>
                <a:ext cx="360" cy="3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5A84A94-8102-7F40-9092-28409FAC7B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05494" y="17806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71B5003B-B7AB-2A43-B7D6-310ADF4EC31E}"/>
                  </a:ext>
                </a:extLst>
              </p14:cNvPr>
              <p14:cNvContentPartPr/>
              <p14:nvPr/>
            </p14:nvContentPartPr>
            <p14:xfrm>
              <a:off x="5974574" y="1501294"/>
              <a:ext cx="360" cy="3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71B5003B-B7AB-2A43-B7D6-310ADF4EC3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38934" y="14652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A03105B5-4CC6-1E4B-8116-F6D2AFF00123}"/>
                  </a:ext>
                </a:extLst>
              </p14:cNvPr>
              <p14:cNvContentPartPr/>
              <p14:nvPr/>
            </p14:nvContentPartPr>
            <p14:xfrm>
              <a:off x="5974574" y="1820974"/>
              <a:ext cx="360" cy="3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A03105B5-4CC6-1E4B-8116-F6D2AFF001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38934" y="1785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0542DB26-C39A-904D-9FE5-F87A63F6ED51}"/>
                  </a:ext>
                </a:extLst>
              </p14:cNvPr>
              <p14:cNvContentPartPr/>
              <p14:nvPr/>
            </p14:nvContentPartPr>
            <p14:xfrm>
              <a:off x="5974574" y="2042374"/>
              <a:ext cx="360" cy="3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0542DB26-C39A-904D-9FE5-F87A63F6ED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38934" y="2006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FB1F3D9B-1CCF-BF48-AC75-F9DDB51A1056}"/>
                  </a:ext>
                </a:extLst>
              </p14:cNvPr>
              <p14:cNvContentPartPr/>
              <p14:nvPr/>
            </p14:nvContentPartPr>
            <p14:xfrm>
              <a:off x="5974574" y="2305534"/>
              <a:ext cx="360" cy="3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FB1F3D9B-1CCF-BF48-AC75-F9DDB51A10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38934" y="226953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C9573E6-9E2C-9240-9EB3-51A1A4416C48}"/>
              </a:ext>
            </a:extLst>
          </p:cNvPr>
          <p:cNvGrpSpPr/>
          <p:nvPr/>
        </p:nvGrpSpPr>
        <p:grpSpPr>
          <a:xfrm>
            <a:off x="6012374" y="2555374"/>
            <a:ext cx="746640" cy="66240"/>
            <a:chOff x="6012374" y="2555374"/>
            <a:chExt cx="746640" cy="6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8A27A95-13FE-0A4F-AA02-1C397B0EEE01}"/>
                    </a:ext>
                  </a:extLst>
                </p14:cNvPr>
                <p14:cNvContentPartPr/>
                <p14:nvPr/>
              </p14:nvContentPartPr>
              <p14:xfrm>
                <a:off x="6012374" y="2555374"/>
                <a:ext cx="360" cy="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8A27A95-13FE-0A4F-AA02-1C397B0EEE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76734" y="251973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828520A-BC13-204B-8F78-C18B19F6CE76}"/>
                    </a:ext>
                  </a:extLst>
                </p14:cNvPr>
                <p14:cNvContentPartPr/>
                <p14:nvPr/>
              </p14:nvContentPartPr>
              <p14:xfrm>
                <a:off x="6221894" y="2567614"/>
                <a:ext cx="360" cy="3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828520A-BC13-204B-8F78-C18B19F6CE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85894" y="253197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ABE8720-26FB-BF45-A9BF-467870AC0951}"/>
                    </a:ext>
                  </a:extLst>
                </p14:cNvPr>
                <p14:cNvContentPartPr/>
                <p14:nvPr/>
              </p14:nvContentPartPr>
              <p14:xfrm>
                <a:off x="6323054" y="2574454"/>
                <a:ext cx="360" cy="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ABE8720-26FB-BF45-A9BF-467870AC09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87414" y="25384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8104EAB-410A-0B4E-A989-3606E60B113A}"/>
                    </a:ext>
                  </a:extLst>
                </p14:cNvPr>
                <p14:cNvContentPartPr/>
                <p14:nvPr/>
              </p14:nvContentPartPr>
              <p14:xfrm>
                <a:off x="6483974" y="2574454"/>
                <a:ext cx="360" cy="3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8104EAB-410A-0B4E-A989-3606E60B11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7974" y="25384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9739327-D781-2448-9B95-549649D0D5CA}"/>
                    </a:ext>
                  </a:extLst>
                </p14:cNvPr>
                <p14:cNvContentPartPr/>
                <p14:nvPr/>
              </p14:nvContentPartPr>
              <p14:xfrm>
                <a:off x="6627614" y="2574454"/>
                <a:ext cx="360" cy="3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9739327-D781-2448-9B95-549649D0D5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91974" y="25384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43B16CB-F302-4147-A203-696A5FDB2589}"/>
                    </a:ext>
                  </a:extLst>
                </p14:cNvPr>
                <p14:cNvContentPartPr/>
                <p14:nvPr/>
              </p14:nvContentPartPr>
              <p14:xfrm>
                <a:off x="6758654" y="2574454"/>
                <a:ext cx="360" cy="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43B16CB-F302-4147-A203-696A5FDB25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23014" y="25384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AAE6537-6365-AE4A-8B3A-012F6F1B3F19}"/>
                    </a:ext>
                  </a:extLst>
                </p14:cNvPr>
                <p14:cNvContentPartPr/>
                <p14:nvPr/>
              </p14:nvContentPartPr>
              <p14:xfrm>
                <a:off x="6063494" y="2583094"/>
                <a:ext cx="360" cy="3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AAE6537-6365-AE4A-8B3A-012F6F1B3F1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27494" y="25474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F526189-B94B-834E-971E-FCCCF362AD94}"/>
                    </a:ext>
                  </a:extLst>
                </p14:cNvPr>
                <p14:cNvContentPartPr/>
                <p14:nvPr/>
              </p14:nvContentPartPr>
              <p14:xfrm>
                <a:off x="6127934" y="2598574"/>
                <a:ext cx="360" cy="3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F526189-B94B-834E-971E-FCCCF362AD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91934" y="256257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4B15505-8951-A948-8D78-42765673A12D}"/>
                    </a:ext>
                  </a:extLst>
                </p14:cNvPr>
                <p14:cNvContentPartPr/>
                <p14:nvPr/>
              </p14:nvContentPartPr>
              <p14:xfrm>
                <a:off x="6413054" y="2621254"/>
                <a:ext cx="360" cy="3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4B15505-8951-A948-8D78-42765673A1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77054" y="258561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FD4ABA5-73E4-E342-8688-562B08B79F41}"/>
                    </a:ext>
                  </a:extLst>
                </p14:cNvPr>
                <p14:cNvContentPartPr/>
                <p14:nvPr/>
              </p14:nvContentPartPr>
              <p14:xfrm>
                <a:off x="6705374" y="2592814"/>
                <a:ext cx="360" cy="3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FD4ABA5-73E4-E342-8688-562B08B79F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69374" y="255681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8FD9C4C8-AAB6-7544-BEF8-FDE9DB4640CB}"/>
              </a:ext>
            </a:extLst>
          </p:cNvPr>
          <p:cNvGrpSpPr/>
          <p:nvPr/>
        </p:nvGrpSpPr>
        <p:grpSpPr>
          <a:xfrm>
            <a:off x="5974574" y="1176934"/>
            <a:ext cx="579600" cy="235440"/>
            <a:chOff x="5974574" y="1176934"/>
            <a:chExt cx="579600" cy="23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689056E-B6AA-964D-A29A-B5773E80FEA0}"/>
                    </a:ext>
                  </a:extLst>
                </p14:cNvPr>
                <p14:cNvContentPartPr/>
                <p14:nvPr/>
              </p14:nvContentPartPr>
              <p14:xfrm>
                <a:off x="6073214" y="1233454"/>
                <a:ext cx="360" cy="3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689056E-B6AA-964D-A29A-B5773E80FEA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37574" y="119781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08969CE-0CE1-7E42-B276-3A7C880AB90D}"/>
                    </a:ext>
                  </a:extLst>
                </p14:cNvPr>
                <p14:cNvContentPartPr/>
                <p14:nvPr/>
              </p14:nvContentPartPr>
              <p14:xfrm>
                <a:off x="6553814" y="1340374"/>
                <a:ext cx="360" cy="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08969CE-0CE1-7E42-B276-3A7C880AB9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17814" y="130437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EA16809-D48F-D041-9352-AAF85FC3F54D}"/>
                    </a:ext>
                  </a:extLst>
                </p14:cNvPr>
                <p14:cNvContentPartPr/>
                <p14:nvPr/>
              </p14:nvContentPartPr>
              <p14:xfrm>
                <a:off x="5997614" y="1412014"/>
                <a:ext cx="360" cy="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EA16809-D48F-D041-9352-AAF85FC3F5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61974" y="137637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3E5C4FB-6AB4-4546-A1E3-659B4C6AF8C5}"/>
                    </a:ext>
                  </a:extLst>
                </p14:cNvPr>
                <p14:cNvContentPartPr/>
                <p14:nvPr/>
              </p14:nvContentPartPr>
              <p14:xfrm>
                <a:off x="6275894" y="1208614"/>
                <a:ext cx="360" cy="3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3E5C4FB-6AB4-4546-A1E3-659B4C6AF8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39894" y="117297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FB15615-3126-D34A-B4B2-2C32360B5C05}"/>
                    </a:ext>
                  </a:extLst>
                </p14:cNvPr>
                <p14:cNvContentPartPr/>
                <p14:nvPr/>
              </p14:nvContentPartPr>
              <p14:xfrm>
                <a:off x="6507014" y="1231294"/>
                <a:ext cx="360" cy="3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FB15615-3126-D34A-B4B2-2C32360B5C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71014" y="11952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20F250E-25AB-474F-9EAC-44347C501A71}"/>
                    </a:ext>
                  </a:extLst>
                </p14:cNvPr>
                <p14:cNvContentPartPr/>
                <p14:nvPr/>
              </p14:nvContentPartPr>
              <p14:xfrm>
                <a:off x="6400814" y="1176934"/>
                <a:ext cx="360" cy="3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20F250E-25AB-474F-9EAC-44347C501A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64814" y="114093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01BDA4E-3AB1-5649-9C86-85C0151A4ECE}"/>
                    </a:ext>
                  </a:extLst>
                </p14:cNvPr>
                <p14:cNvContentPartPr/>
                <p14:nvPr/>
              </p14:nvContentPartPr>
              <p14:xfrm>
                <a:off x="6084014" y="1280254"/>
                <a:ext cx="360" cy="3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01BDA4E-3AB1-5649-9C86-85C0151A4E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48014" y="124461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5A0914B-FAC9-CE4F-B847-D0A677429539}"/>
                    </a:ext>
                  </a:extLst>
                </p14:cNvPr>
                <p14:cNvContentPartPr/>
                <p14:nvPr/>
              </p14:nvContentPartPr>
              <p14:xfrm>
                <a:off x="5974574" y="1300054"/>
                <a:ext cx="360" cy="3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5A0914B-FAC9-CE4F-B847-D0A6774295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38934" y="126441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5F3FF43-C6AC-184C-BAEB-6696DFEBF84F}"/>
                    </a:ext>
                  </a:extLst>
                </p14:cNvPr>
                <p14:cNvContentPartPr/>
                <p14:nvPr/>
              </p14:nvContentPartPr>
              <p14:xfrm>
                <a:off x="6188414" y="1210414"/>
                <a:ext cx="360" cy="3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5F3FF43-C6AC-184C-BAEB-6696DFEBF8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52414" y="117477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95F8889F-B45A-1B4A-B466-E170C62D6841}"/>
              </a:ext>
            </a:extLst>
          </p:cNvPr>
          <p:cNvGrpSpPr/>
          <p:nvPr/>
        </p:nvGrpSpPr>
        <p:grpSpPr>
          <a:xfrm>
            <a:off x="6506294" y="1207534"/>
            <a:ext cx="117000" cy="360"/>
            <a:chOff x="6506294" y="1207534"/>
            <a:chExt cx="11700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9EF1287-8C45-8B44-8573-5FC540376DCE}"/>
                    </a:ext>
                  </a:extLst>
                </p14:cNvPr>
                <p14:cNvContentPartPr/>
                <p14:nvPr/>
              </p14:nvContentPartPr>
              <p14:xfrm>
                <a:off x="6506294" y="1207534"/>
                <a:ext cx="360" cy="3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9EF1287-8C45-8B44-8573-5FC540376D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70294" y="11718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0FE4667-9EF2-8042-A0F0-8B31EEA56422}"/>
                    </a:ext>
                  </a:extLst>
                </p14:cNvPr>
                <p14:cNvContentPartPr/>
                <p14:nvPr/>
              </p14:nvContentPartPr>
              <p14:xfrm>
                <a:off x="6622934" y="1207534"/>
                <a:ext cx="360" cy="3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0FE4667-9EF2-8042-A0F0-8B31EEA564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87294" y="11718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AC0D7FF9-E4F5-284A-8A54-351A77604982}"/>
                  </a:ext>
                </a:extLst>
              </p14:cNvPr>
              <p14:cNvContentPartPr/>
              <p14:nvPr/>
            </p14:nvContentPartPr>
            <p14:xfrm>
              <a:off x="6604934" y="1332094"/>
              <a:ext cx="360" cy="3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AC0D7FF9-E4F5-284A-8A54-351A776049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68934" y="1296454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67" name="TextBox 266">
            <a:extLst>
              <a:ext uri="{FF2B5EF4-FFF2-40B4-BE49-F238E27FC236}">
                <a16:creationId xmlns:a16="http://schemas.microsoft.com/office/drawing/2014/main" id="{6CC519E0-1680-E94F-AE90-00CBEEBD67FB}"/>
              </a:ext>
            </a:extLst>
          </p:cNvPr>
          <p:cNvSpPr txBox="1"/>
          <p:nvPr/>
        </p:nvSpPr>
        <p:spPr>
          <a:xfrm>
            <a:off x="2566094" y="4358687"/>
            <a:ext cx="6160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Bu tür veri setlerinde (Tek bir çizgiyle iki gruba ayıramadığımız ) </a:t>
            </a:r>
          </a:p>
          <a:p>
            <a:r>
              <a:rPr lang="en-TR" dirty="0"/>
              <a:t>K</a:t>
            </a:r>
            <a:r>
              <a:rPr lang="en-US" dirty="0"/>
              <a:t>m</a:t>
            </a:r>
            <a:r>
              <a:rPr lang="en-TR" dirty="0"/>
              <a:t>eans algoritması işe yaramaz.</a:t>
            </a:r>
          </a:p>
          <a:p>
            <a:r>
              <a:rPr lang="en-TR" dirty="0"/>
              <a:t>Burada hiyerarşik clustering metodlarını kullanmak zorundayız</a:t>
            </a:r>
          </a:p>
        </p:txBody>
      </p:sp>
    </p:spTree>
    <p:extLst>
      <p:ext uri="{BB962C8B-B14F-4D97-AF65-F5344CB8AC3E}">
        <p14:creationId xmlns:p14="http://schemas.microsoft.com/office/powerpoint/2010/main" val="249321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EB8971-3A17-E84E-8985-2F3D8FA12CC8}"/>
              </a:ext>
            </a:extLst>
          </p:cNvPr>
          <p:cNvSpPr/>
          <p:nvPr/>
        </p:nvSpPr>
        <p:spPr>
          <a:xfrm>
            <a:off x="4384714" y="1233888"/>
            <a:ext cx="3172858" cy="153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TR" dirty="0"/>
              <a:t>(x,y) = 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61837-4F0E-674D-BF40-8EA6D2B16D8F}"/>
              </a:ext>
            </a:extLst>
          </p:cNvPr>
          <p:cNvSpPr txBox="1"/>
          <p:nvPr/>
        </p:nvSpPr>
        <p:spPr>
          <a:xfrm>
            <a:off x="5468441" y="4186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4DC85-E88A-FD49-A4F0-CFEBB1D16C1A}"/>
              </a:ext>
            </a:extLst>
          </p:cNvPr>
          <p:cNvSpPr txBox="1"/>
          <p:nvPr/>
        </p:nvSpPr>
        <p:spPr>
          <a:xfrm>
            <a:off x="1163064" y="144436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(2,0,1)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DC45263-6211-684A-A9AD-DB6033B1A32E}"/>
              </a:ext>
            </a:extLst>
          </p:cNvPr>
          <p:cNvSpPr/>
          <p:nvPr/>
        </p:nvSpPr>
        <p:spPr>
          <a:xfrm>
            <a:off x="2633031" y="150931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08C62-4569-FD4F-B269-87CEABBCEFBD}"/>
              </a:ext>
            </a:extLst>
          </p:cNvPr>
          <p:cNvSpPr txBox="1"/>
          <p:nvPr/>
        </p:nvSpPr>
        <p:spPr>
          <a:xfrm>
            <a:off x="1707614" y="605928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Feature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995C908-04C4-0B43-8077-6C052342DBC3}"/>
              </a:ext>
            </a:extLst>
          </p:cNvPr>
          <p:cNvSpPr/>
          <p:nvPr/>
        </p:nvSpPr>
        <p:spPr>
          <a:xfrm>
            <a:off x="8068186" y="146000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F3AC3-8EF1-DA40-B35C-5E7B26C40041}"/>
              </a:ext>
            </a:extLst>
          </p:cNvPr>
          <p:cNvSpPr txBox="1"/>
          <p:nvPr/>
        </p:nvSpPr>
        <p:spPr>
          <a:xfrm>
            <a:off x="10044044" y="1421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F8761-8535-2140-BD15-E20D4342359B}"/>
              </a:ext>
            </a:extLst>
          </p:cNvPr>
          <p:cNvSpPr txBox="1"/>
          <p:nvPr/>
        </p:nvSpPr>
        <p:spPr>
          <a:xfrm>
            <a:off x="9805012" y="6830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Label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2FDB6-D065-3443-A4F9-C6D899BD028B}"/>
              </a:ext>
            </a:extLst>
          </p:cNvPr>
          <p:cNvSpPr txBox="1"/>
          <p:nvPr/>
        </p:nvSpPr>
        <p:spPr>
          <a:xfrm>
            <a:off x="1068348" y="192741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(0,1,0)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0A3AFEB-B799-574C-888D-C01A95D383D6}"/>
              </a:ext>
            </a:extLst>
          </p:cNvPr>
          <p:cNvSpPr/>
          <p:nvPr/>
        </p:nvSpPr>
        <p:spPr>
          <a:xfrm>
            <a:off x="2655064" y="2004536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91C2D39-AB13-4243-9CFE-2E25276FF526}"/>
              </a:ext>
            </a:extLst>
          </p:cNvPr>
          <p:cNvSpPr/>
          <p:nvPr/>
        </p:nvSpPr>
        <p:spPr>
          <a:xfrm>
            <a:off x="8090219" y="1955227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4331CE-E823-3449-A6EB-31F51291702C}"/>
              </a:ext>
            </a:extLst>
          </p:cNvPr>
          <p:cNvSpPr txBox="1"/>
          <p:nvPr/>
        </p:nvSpPr>
        <p:spPr>
          <a:xfrm>
            <a:off x="10066077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46C8A-C403-6741-A302-1D8808FB45D8}"/>
              </a:ext>
            </a:extLst>
          </p:cNvPr>
          <p:cNvSpPr txBox="1"/>
          <p:nvPr/>
        </p:nvSpPr>
        <p:spPr>
          <a:xfrm>
            <a:off x="1707614" y="242264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TR" dirty="0"/>
              <a:t>1,1,1)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DF5D4D9-2352-2943-A9E9-23C3109EDA18}"/>
              </a:ext>
            </a:extLst>
          </p:cNvPr>
          <p:cNvSpPr/>
          <p:nvPr/>
        </p:nvSpPr>
        <p:spPr>
          <a:xfrm>
            <a:off x="2655064" y="249976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EFC31C1-805A-2948-8AF3-5AC63AA5D3A5}"/>
              </a:ext>
            </a:extLst>
          </p:cNvPr>
          <p:cNvSpPr/>
          <p:nvPr/>
        </p:nvSpPr>
        <p:spPr>
          <a:xfrm>
            <a:off x="8090219" y="245045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385321-6302-3C4C-9282-EAE79887A776}"/>
              </a:ext>
            </a:extLst>
          </p:cNvPr>
          <p:cNvSpPr txBox="1"/>
          <p:nvPr/>
        </p:nvSpPr>
        <p:spPr>
          <a:xfrm>
            <a:off x="10007568" y="24226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396A3-CB7A-C94D-BB0B-F31B46252E4A}"/>
              </a:ext>
            </a:extLst>
          </p:cNvPr>
          <p:cNvSpPr txBox="1"/>
          <p:nvPr/>
        </p:nvSpPr>
        <p:spPr>
          <a:xfrm>
            <a:off x="5027646" y="3059668"/>
            <a:ext cx="188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(x,y) = ax + by + 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9659C-B83F-4E47-AB2A-B1FE1389AC9E}"/>
              </a:ext>
            </a:extLst>
          </p:cNvPr>
          <p:cNvSpPr txBox="1"/>
          <p:nvPr/>
        </p:nvSpPr>
        <p:spPr>
          <a:xfrm>
            <a:off x="5155894" y="382285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TR" dirty="0"/>
              <a:t> + c = 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73172-6B01-D540-A674-2FE25E491A26}"/>
              </a:ext>
            </a:extLst>
          </p:cNvPr>
          <p:cNvSpPr txBox="1"/>
          <p:nvPr/>
        </p:nvSpPr>
        <p:spPr>
          <a:xfrm>
            <a:off x="5155894" y="421670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TR" dirty="0"/>
              <a:t> + c = 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D8F1D4-830B-0840-914A-39794BFBC209}"/>
              </a:ext>
            </a:extLst>
          </p:cNvPr>
          <p:cNvSpPr txBox="1"/>
          <p:nvPr/>
        </p:nvSpPr>
        <p:spPr>
          <a:xfrm>
            <a:off x="5167114" y="4610559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TR" dirty="0"/>
              <a:t> + b + c = 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7884AA-40BF-A94E-BF61-ABBE25F88D4F}"/>
              </a:ext>
            </a:extLst>
          </p:cNvPr>
          <p:cNvSpPr txBox="1"/>
          <p:nvPr/>
        </p:nvSpPr>
        <p:spPr>
          <a:xfrm>
            <a:off x="5288096" y="5233012"/>
            <a:ext cx="655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TR" dirty="0"/>
              <a:t>= 2</a:t>
            </a:r>
          </a:p>
          <a:p>
            <a:r>
              <a:rPr lang="en-US" dirty="0"/>
              <a:t>c = 5</a:t>
            </a:r>
          </a:p>
          <a:p>
            <a:r>
              <a:rPr lang="en-US" dirty="0"/>
              <a:t>b = 3</a:t>
            </a:r>
            <a:endParaRPr lang="en-T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E60C9E-7BE1-364E-9085-9D268ADBA943}"/>
              </a:ext>
            </a:extLst>
          </p:cNvPr>
          <p:cNvSpPr txBox="1"/>
          <p:nvPr/>
        </p:nvSpPr>
        <p:spPr>
          <a:xfrm>
            <a:off x="1087251" y="558266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(x,y) = 2x + 3 y + 5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D6AAC0F-F627-AA43-AE55-08087F515591}"/>
                  </a:ext>
                </a:extLst>
              </p14:cNvPr>
              <p14:cNvContentPartPr/>
              <p14:nvPr/>
            </p14:nvContentPartPr>
            <p14:xfrm>
              <a:off x="4094337" y="2802279"/>
              <a:ext cx="3686400" cy="3616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D6AAC0F-F627-AA43-AE55-08087F5155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8697" y="2766279"/>
                <a:ext cx="3758040" cy="36882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302412F-C0B6-AD4C-9142-DE6758FAE17B}"/>
              </a:ext>
            </a:extLst>
          </p:cNvPr>
          <p:cNvSpPr txBox="1"/>
          <p:nvPr/>
        </p:nvSpPr>
        <p:spPr>
          <a:xfrm>
            <a:off x="1707614" y="3847374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Model Training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607FAD-C45D-D348-A64B-4B3A94167F78}"/>
              </a:ext>
            </a:extLst>
          </p:cNvPr>
          <p:cNvSpPr txBox="1"/>
          <p:nvPr/>
        </p:nvSpPr>
        <p:spPr>
          <a:xfrm>
            <a:off x="920231" y="509610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EC161D-BAF3-234E-89BC-36147938C37E}"/>
              </a:ext>
            </a:extLst>
          </p:cNvPr>
          <p:cNvSpPr txBox="1"/>
          <p:nvPr/>
        </p:nvSpPr>
        <p:spPr>
          <a:xfrm>
            <a:off x="8549089" y="475928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(5,5) =  ??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5C39CC-EF64-0F46-9191-873949F9A248}"/>
              </a:ext>
            </a:extLst>
          </p:cNvPr>
          <p:cNvSpPr txBox="1"/>
          <p:nvPr/>
        </p:nvSpPr>
        <p:spPr>
          <a:xfrm>
            <a:off x="10190602" y="484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C7403A-6D76-734C-820E-D913B7694AAF}"/>
              </a:ext>
            </a:extLst>
          </p:cNvPr>
          <p:cNvSpPr txBox="1"/>
          <p:nvPr/>
        </p:nvSpPr>
        <p:spPr>
          <a:xfrm>
            <a:off x="9088916" y="4285561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03481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A7E5E8A1-7488-DE41-BCD8-13C76A61CCB3}"/>
              </a:ext>
            </a:extLst>
          </p:cNvPr>
          <p:cNvSpPr/>
          <p:nvPr/>
        </p:nvSpPr>
        <p:spPr>
          <a:xfrm>
            <a:off x="771897" y="281998"/>
            <a:ext cx="484632" cy="5798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6226D30B-E77E-9A4D-A7B1-08431DF6A995}"/>
              </a:ext>
            </a:extLst>
          </p:cNvPr>
          <p:cNvSpPr/>
          <p:nvPr/>
        </p:nvSpPr>
        <p:spPr>
          <a:xfrm rot="5400000">
            <a:off x="6010705" y="620633"/>
            <a:ext cx="484632" cy="106983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9BD8C-9474-1E41-9022-74180D75972B}"/>
              </a:ext>
            </a:extLst>
          </p:cNvPr>
          <p:cNvSpPr txBox="1"/>
          <p:nvPr/>
        </p:nvSpPr>
        <p:spPr>
          <a:xfrm>
            <a:off x="10058400" y="28199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(x) = 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886C10-6A59-9B4F-A15F-D83FA7F6440F}"/>
                  </a:ext>
                </a:extLst>
              </p14:cNvPr>
              <p14:cNvContentPartPr/>
              <p14:nvPr/>
            </p14:nvContentPartPr>
            <p14:xfrm>
              <a:off x="994334" y="4502974"/>
              <a:ext cx="59400" cy="50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886C10-6A59-9B4F-A15F-D83FA7F644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694" y="4466974"/>
                <a:ext cx="1310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33C05F-3074-7049-91D0-569EC6F2EDDF}"/>
                  </a:ext>
                </a:extLst>
              </p14:cNvPr>
              <p14:cNvContentPartPr/>
              <p14:nvPr/>
            </p14:nvContentPartPr>
            <p14:xfrm>
              <a:off x="2139494" y="3341254"/>
              <a:ext cx="64800" cy="72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33C05F-3074-7049-91D0-569EC6F2ED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3494" y="3305614"/>
                <a:ext cx="136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941C779-6F2C-A541-9E1C-46E36BBA4235}"/>
                  </a:ext>
                </a:extLst>
              </p14:cNvPr>
              <p14:cNvContentPartPr/>
              <p14:nvPr/>
            </p14:nvContentPartPr>
            <p14:xfrm>
              <a:off x="3256934" y="2006014"/>
              <a:ext cx="69840" cy="106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941C779-6F2C-A541-9E1C-46E36BBA42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0934" y="1970014"/>
                <a:ext cx="1414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9CA9D1-B7C8-9344-AB47-0EDC72841299}"/>
                  </a:ext>
                </a:extLst>
              </p14:cNvPr>
              <p14:cNvContentPartPr/>
              <p14:nvPr/>
            </p14:nvContentPartPr>
            <p14:xfrm>
              <a:off x="306014" y="4472374"/>
              <a:ext cx="302760" cy="294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9CA9D1-B7C8-9344-AB47-0EDC728412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014" y="4436734"/>
                <a:ext cx="3744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6DE449C-5431-E34E-9825-1984DFA045B2}"/>
                  </a:ext>
                </a:extLst>
              </p14:cNvPr>
              <p14:cNvContentPartPr/>
              <p14:nvPr/>
            </p14:nvContentPartPr>
            <p14:xfrm>
              <a:off x="323654" y="3208774"/>
              <a:ext cx="256320" cy="512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6DE449C-5431-E34E-9825-1984DFA045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7654" y="3173134"/>
                <a:ext cx="32796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E6B3D99-C7E4-934A-8244-2DE86004DF67}"/>
                  </a:ext>
                </a:extLst>
              </p14:cNvPr>
              <p14:cNvContentPartPr/>
              <p14:nvPr/>
            </p14:nvContentPartPr>
            <p14:xfrm>
              <a:off x="297734" y="1741414"/>
              <a:ext cx="190440" cy="40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E6B3D99-C7E4-934A-8244-2DE86004DF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1734" y="1705774"/>
                <a:ext cx="26208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7DD930-B00C-A345-ADCA-5B0192D96D87}"/>
                  </a:ext>
                </a:extLst>
              </p14:cNvPr>
              <p14:cNvContentPartPr/>
              <p14:nvPr/>
            </p14:nvContentPartPr>
            <p14:xfrm>
              <a:off x="2225174" y="6310534"/>
              <a:ext cx="26280" cy="279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7DD930-B00C-A345-ADCA-5B0192D96D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89534" y="6274534"/>
                <a:ext cx="979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F15D7B4-E6B2-F54D-87A6-47E73410E138}"/>
                  </a:ext>
                </a:extLst>
              </p14:cNvPr>
              <p14:cNvContentPartPr/>
              <p14:nvPr/>
            </p14:nvContentPartPr>
            <p14:xfrm>
              <a:off x="3516134" y="6205774"/>
              <a:ext cx="302760" cy="330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F15D7B4-E6B2-F54D-87A6-47E73410E1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80134" y="6169774"/>
                <a:ext cx="37440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BFE92F3-5AFA-534A-9565-B09541CCE333}"/>
                  </a:ext>
                </a:extLst>
              </p14:cNvPr>
              <p14:cNvContentPartPr/>
              <p14:nvPr/>
            </p14:nvContentPartPr>
            <p14:xfrm>
              <a:off x="2195654" y="370305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BFE92F3-5AFA-534A-9565-B09541CCE33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60014" y="36674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9F1054-CC2B-D444-90B2-FF0E469DB91A}"/>
                  </a:ext>
                </a:extLst>
              </p14:cNvPr>
              <p14:cNvContentPartPr/>
              <p14:nvPr/>
            </p14:nvContentPartPr>
            <p14:xfrm>
              <a:off x="2192774" y="394173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9F1054-CC2B-D444-90B2-FF0E469DB91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7134" y="39060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F7DF22D-2393-8946-8065-05E4839BF550}"/>
                  </a:ext>
                </a:extLst>
              </p14:cNvPr>
              <p14:cNvContentPartPr/>
              <p14:nvPr/>
            </p14:nvContentPartPr>
            <p14:xfrm>
              <a:off x="2192774" y="4191934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F7DF22D-2393-8946-8065-05E4839BF5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7134" y="41562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12DC47B-EA42-A540-9896-7FDC1D9E0137}"/>
                  </a:ext>
                </a:extLst>
              </p14:cNvPr>
              <p14:cNvContentPartPr/>
              <p14:nvPr/>
            </p14:nvContentPartPr>
            <p14:xfrm>
              <a:off x="2192774" y="453501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12DC47B-EA42-A540-9896-7FDC1D9E01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7134" y="4499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73B9F42-1AFB-7B41-AB63-7CD60C66954D}"/>
                  </a:ext>
                </a:extLst>
              </p14:cNvPr>
              <p14:cNvContentPartPr/>
              <p14:nvPr/>
            </p14:nvContentPartPr>
            <p14:xfrm>
              <a:off x="2189894" y="505125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73B9F42-1AFB-7B41-AB63-7CD60C6695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3894" y="5015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6238B9F-8440-514D-8877-31E7B460DDD0}"/>
                  </a:ext>
                </a:extLst>
              </p14:cNvPr>
              <p14:cNvContentPartPr/>
              <p14:nvPr/>
            </p14:nvContentPartPr>
            <p14:xfrm>
              <a:off x="2189894" y="545337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6238B9F-8440-514D-8877-31E7B460DDD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3894" y="5417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84261E0-EA33-D249-8C38-CFD6431246AB}"/>
                  </a:ext>
                </a:extLst>
              </p14:cNvPr>
              <p14:cNvContentPartPr/>
              <p14:nvPr/>
            </p14:nvContentPartPr>
            <p14:xfrm>
              <a:off x="2189894" y="568593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84261E0-EA33-D249-8C38-CFD6431246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3894" y="56502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FEDC65A-3E65-204E-810A-317FB6D33C05}"/>
                  </a:ext>
                </a:extLst>
              </p14:cNvPr>
              <p14:cNvContentPartPr/>
              <p14:nvPr/>
            </p14:nvContentPartPr>
            <p14:xfrm>
              <a:off x="1918814" y="3351334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FEDC65A-3E65-204E-810A-317FB6D33C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83174" y="3315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60E99AF-2EF4-7B4C-A0C6-13191C3D4B75}"/>
                  </a:ext>
                </a:extLst>
              </p14:cNvPr>
              <p14:cNvContentPartPr/>
              <p14:nvPr/>
            </p14:nvContentPartPr>
            <p14:xfrm>
              <a:off x="1546214" y="334557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60E99AF-2EF4-7B4C-A0C6-13191C3D4B7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10574" y="330957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46DAEE8-DC9C-844F-A66C-5724E9F1B566}"/>
              </a:ext>
            </a:extLst>
          </p:cNvPr>
          <p:cNvGrpSpPr/>
          <p:nvPr/>
        </p:nvGrpSpPr>
        <p:grpSpPr>
          <a:xfrm>
            <a:off x="1200614" y="3354214"/>
            <a:ext cx="155160" cy="43920"/>
            <a:chOff x="1200614" y="3354214"/>
            <a:chExt cx="155160" cy="4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46BD19D-79AE-2F4E-984C-708197B9AE59}"/>
                    </a:ext>
                  </a:extLst>
                </p14:cNvPr>
                <p14:cNvContentPartPr/>
                <p14:nvPr/>
              </p14:nvContentPartPr>
              <p14:xfrm>
                <a:off x="1355414" y="3354214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46BD19D-79AE-2F4E-984C-708197B9AE5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19774" y="331821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7CC55D-6FF9-F341-948F-D1E0A61D2C55}"/>
                    </a:ext>
                  </a:extLst>
                </p14:cNvPr>
                <p14:cNvContentPartPr/>
                <p14:nvPr/>
              </p14:nvContentPartPr>
              <p14:xfrm>
                <a:off x="1200614" y="339777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7CC55D-6FF9-F341-948F-D1E0A61D2C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64974" y="336177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284FD1B-CFD2-0749-95BB-56A63F4B7723}"/>
                  </a:ext>
                </a:extLst>
              </p14:cNvPr>
              <p14:cNvContentPartPr/>
              <p14:nvPr/>
            </p14:nvContentPartPr>
            <p14:xfrm>
              <a:off x="1232654" y="1957774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284FD1B-CFD2-0749-95BB-56A63F4B77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96654" y="1922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F757848-ADA5-1D4C-8983-4F32E7A9F6B3}"/>
                  </a:ext>
                </a:extLst>
              </p14:cNvPr>
              <p14:cNvContentPartPr/>
              <p14:nvPr/>
            </p14:nvContentPartPr>
            <p14:xfrm>
              <a:off x="1842134" y="1967134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F757848-ADA5-1D4C-8983-4F32E7A9F6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06494" y="1931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6A777F6-6B5F-8749-B025-412750E6E871}"/>
                  </a:ext>
                </a:extLst>
              </p14:cNvPr>
              <p14:cNvContentPartPr/>
              <p14:nvPr/>
            </p14:nvContentPartPr>
            <p14:xfrm>
              <a:off x="2625134" y="1970374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6A777F6-6B5F-8749-B025-412750E6E8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89134" y="1934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FA62658-732B-0D48-A5BB-39340D8EA597}"/>
                  </a:ext>
                </a:extLst>
              </p14:cNvPr>
              <p14:cNvContentPartPr/>
              <p14:nvPr/>
            </p14:nvContentPartPr>
            <p14:xfrm>
              <a:off x="3040574" y="1973254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FA62658-732B-0D48-A5BB-39340D8EA59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04574" y="1937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14C7F41-2164-B149-89F9-A1B1BABE41F7}"/>
                  </a:ext>
                </a:extLst>
              </p14:cNvPr>
              <p14:cNvContentPartPr/>
              <p14:nvPr/>
            </p14:nvContentPartPr>
            <p14:xfrm>
              <a:off x="3327134" y="228717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14C7F41-2164-B149-89F9-A1B1BABE41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91494" y="2251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DBC0661-1FB8-5440-8876-76BF5C04A7C9}"/>
                  </a:ext>
                </a:extLst>
              </p14:cNvPr>
              <p14:cNvContentPartPr/>
              <p14:nvPr/>
            </p14:nvContentPartPr>
            <p14:xfrm>
              <a:off x="3327134" y="2549254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DBC0661-1FB8-5440-8876-76BF5C04A7C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91494" y="2513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4B21AF4-4F0E-DB48-AB11-51BA69B6581F}"/>
                  </a:ext>
                </a:extLst>
              </p14:cNvPr>
              <p14:cNvContentPartPr/>
              <p14:nvPr/>
            </p14:nvContentPartPr>
            <p14:xfrm>
              <a:off x="3426134" y="3673894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4B21AF4-4F0E-DB48-AB11-51BA69B6581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90494" y="36378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8432B53-075C-4F42-982F-46EC97A2372F}"/>
                  </a:ext>
                </a:extLst>
              </p14:cNvPr>
              <p14:cNvContentPartPr/>
              <p14:nvPr/>
            </p14:nvContentPartPr>
            <p14:xfrm>
              <a:off x="3360254" y="3093934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8432B53-075C-4F42-982F-46EC97A237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4614" y="30579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0D85E9B-0DB5-B94A-B07A-6016F1CD8CAF}"/>
                  </a:ext>
                </a:extLst>
              </p14:cNvPr>
              <p14:cNvContentPartPr/>
              <p14:nvPr/>
            </p14:nvContentPartPr>
            <p14:xfrm>
              <a:off x="3363494" y="3467614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0D85E9B-0DB5-B94A-B07A-6016F1CD8CA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7494" y="34319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11E5386-A15E-6743-851F-A7B7775B4CBD}"/>
                  </a:ext>
                </a:extLst>
              </p14:cNvPr>
              <p14:cNvContentPartPr/>
              <p14:nvPr/>
            </p14:nvContentPartPr>
            <p14:xfrm>
              <a:off x="3369614" y="3932014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11E5386-A15E-6743-851F-A7B7775B4CB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33614" y="3896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39FB4DC-1C21-0D43-A18C-CF397DD1C645}"/>
                  </a:ext>
                </a:extLst>
              </p14:cNvPr>
              <p14:cNvContentPartPr/>
              <p14:nvPr/>
            </p14:nvContentPartPr>
            <p14:xfrm>
              <a:off x="3369614" y="4284094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39FB4DC-1C21-0D43-A18C-CF397DD1C6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33614" y="42484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140B066-2238-7047-9D1F-9A6221F9DA4C}"/>
                  </a:ext>
                </a:extLst>
              </p14:cNvPr>
              <p14:cNvContentPartPr/>
              <p14:nvPr/>
            </p14:nvContentPartPr>
            <p14:xfrm>
              <a:off x="3364214" y="4628974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140B066-2238-7047-9D1F-9A6221F9DA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8574" y="4593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E574E7A-ACCA-FD41-8A49-FFCFF49B0807}"/>
                  </a:ext>
                </a:extLst>
              </p14:cNvPr>
              <p14:cNvContentPartPr/>
              <p14:nvPr/>
            </p14:nvContentPartPr>
            <p14:xfrm>
              <a:off x="3364214" y="4979614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E574E7A-ACCA-FD41-8A49-FFCFF49B08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8574" y="4943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923B23D-8B3B-2A4B-B24C-5B051EA879E6}"/>
                  </a:ext>
                </a:extLst>
              </p14:cNvPr>
              <p14:cNvContentPartPr/>
              <p14:nvPr/>
            </p14:nvContentPartPr>
            <p14:xfrm>
              <a:off x="3364214" y="5306494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923B23D-8B3B-2A4B-B24C-5B051EA879E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8574" y="52704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D516995-4363-6D4F-BCD2-AF3E13F514DF}"/>
                  </a:ext>
                </a:extLst>
              </p14:cNvPr>
              <p14:cNvContentPartPr/>
              <p14:nvPr/>
            </p14:nvContentPartPr>
            <p14:xfrm>
              <a:off x="3364214" y="5540134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D516995-4363-6D4F-BCD2-AF3E13F514D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8574" y="55044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4E4DFE8-A729-9844-BBE6-9B00EF4B737C}"/>
                  </a:ext>
                </a:extLst>
              </p14:cNvPr>
              <p14:cNvContentPartPr/>
              <p14:nvPr/>
            </p14:nvContentPartPr>
            <p14:xfrm>
              <a:off x="3364214" y="5739214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4E4DFE8-A729-9844-BBE6-9B00EF4B73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8574" y="5703574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B3317E89-702D-EE4E-8B6F-EC3645609C29}"/>
              </a:ext>
            </a:extLst>
          </p:cNvPr>
          <p:cNvSpPr txBox="1"/>
          <p:nvPr/>
        </p:nvSpPr>
        <p:spPr>
          <a:xfrm>
            <a:off x="9893723" y="1456111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F</a:t>
            </a:r>
            <a:r>
              <a:rPr lang="en-TR" dirty="0"/>
              <a:t>(x) = 2x+2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31E073-B250-BA43-A4AB-559194E48A97}"/>
              </a:ext>
            </a:extLst>
          </p:cNvPr>
          <p:cNvSpPr txBox="1"/>
          <p:nvPr/>
        </p:nvSpPr>
        <p:spPr>
          <a:xfrm>
            <a:off x="10005388" y="815657"/>
            <a:ext cx="13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(x) = ax + b</a:t>
            </a:r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D4FCC563-F14D-5A45-933B-BF12ED3F5ECF}"/>
              </a:ext>
            </a:extLst>
          </p:cNvPr>
          <p:cNvSpPr/>
          <p:nvPr/>
        </p:nvSpPr>
        <p:spPr>
          <a:xfrm rot="2666325">
            <a:off x="2652558" y="-1294552"/>
            <a:ext cx="415636" cy="777012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E96689-929E-4948-8AAF-47337AA344C1}"/>
              </a:ext>
            </a:extLst>
          </p:cNvPr>
          <p:cNvSpPr txBox="1"/>
          <p:nvPr/>
        </p:nvSpPr>
        <p:spPr>
          <a:xfrm>
            <a:off x="8141861" y="81565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Linear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09EEB2C-E154-C147-BF41-2AA286F894C8}"/>
                  </a:ext>
                </a:extLst>
              </p14:cNvPr>
              <p14:cNvContentPartPr/>
              <p14:nvPr/>
            </p14:nvContentPartPr>
            <p14:xfrm>
              <a:off x="3162606" y="1600497"/>
              <a:ext cx="90360" cy="74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09EEB2C-E154-C147-BF41-2AA286F894C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26606" y="1564857"/>
                <a:ext cx="1620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E1680EA-7507-A948-AA64-001E82339FA1}"/>
                  </a:ext>
                </a:extLst>
              </p14:cNvPr>
              <p14:cNvContentPartPr/>
              <p14:nvPr/>
            </p14:nvContentPartPr>
            <p14:xfrm>
              <a:off x="3820686" y="2013417"/>
              <a:ext cx="79920" cy="76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E1680EA-7507-A948-AA64-001E82339FA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85046" y="1977777"/>
                <a:ext cx="1515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F1B22C5-4381-EF49-ABF5-A4F06528B35B}"/>
                  </a:ext>
                </a:extLst>
              </p14:cNvPr>
              <p14:cNvContentPartPr/>
              <p14:nvPr/>
            </p14:nvContentPartPr>
            <p14:xfrm>
              <a:off x="2676246" y="3355857"/>
              <a:ext cx="81360" cy="101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F1B22C5-4381-EF49-ABF5-A4F06528B35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40606" y="3319857"/>
                <a:ext cx="1530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37D6315-E37F-BA42-99F6-02E04E988AEB}"/>
                  </a:ext>
                </a:extLst>
              </p14:cNvPr>
              <p14:cNvContentPartPr/>
              <p14:nvPr/>
            </p14:nvContentPartPr>
            <p14:xfrm>
              <a:off x="2633406" y="2188017"/>
              <a:ext cx="74520" cy="114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37D6315-E37F-BA42-99F6-02E04E988AE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97766" y="2152377"/>
                <a:ext cx="1461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88FE98B-E322-074F-BDB1-3D91A5F407A0}"/>
                  </a:ext>
                </a:extLst>
              </p14:cNvPr>
              <p14:cNvContentPartPr/>
              <p14:nvPr/>
            </p14:nvContentPartPr>
            <p14:xfrm>
              <a:off x="1329486" y="3679857"/>
              <a:ext cx="60480" cy="727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88FE98B-E322-074F-BDB1-3D91A5F407A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93846" y="3643857"/>
                <a:ext cx="1321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F6051A2-4D95-9F44-91EC-28DAF6B746BE}"/>
                  </a:ext>
                </a:extLst>
              </p14:cNvPr>
              <p14:cNvContentPartPr/>
              <p14:nvPr/>
            </p14:nvContentPartPr>
            <p14:xfrm>
              <a:off x="3911046" y="984537"/>
              <a:ext cx="61200" cy="77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F6051A2-4D95-9F44-91EC-28DAF6B746B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75406" y="948537"/>
                <a:ext cx="1328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6576446-4FA5-5F4B-AF5E-7E6050158048}"/>
                  </a:ext>
                </a:extLst>
              </p14:cNvPr>
              <p14:cNvContentPartPr/>
              <p14:nvPr/>
            </p14:nvContentPartPr>
            <p14:xfrm>
              <a:off x="2038686" y="793737"/>
              <a:ext cx="96480" cy="131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6576446-4FA5-5F4B-AF5E-7E605015804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02686" y="757737"/>
                <a:ext cx="168120" cy="20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BE612403-B188-3641-BAB2-965BB5CB4EFB}"/>
              </a:ext>
            </a:extLst>
          </p:cNvPr>
          <p:cNvGrpSpPr/>
          <p:nvPr/>
        </p:nvGrpSpPr>
        <p:grpSpPr>
          <a:xfrm>
            <a:off x="1838886" y="2918817"/>
            <a:ext cx="85680" cy="108720"/>
            <a:chOff x="1838886" y="2918817"/>
            <a:chExt cx="85680" cy="1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85B887F-2524-884C-99E2-FD955A5587B0}"/>
                    </a:ext>
                  </a:extLst>
                </p14:cNvPr>
                <p14:cNvContentPartPr/>
                <p14:nvPr/>
              </p14:nvContentPartPr>
              <p14:xfrm>
                <a:off x="1875246" y="3016737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85B887F-2524-884C-99E2-FD955A5587B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39606" y="298073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4EA6726-26FD-8B4E-A691-E3E7B89EAC1E}"/>
                    </a:ext>
                  </a:extLst>
                </p14:cNvPr>
                <p14:cNvContentPartPr/>
                <p14:nvPr/>
              </p14:nvContentPartPr>
              <p14:xfrm>
                <a:off x="1875246" y="3016737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4EA6726-26FD-8B4E-A691-E3E7B89EAC1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39606" y="298073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1BD2C38-A5E0-B049-A3BF-7A4CD00B2EE8}"/>
                    </a:ext>
                  </a:extLst>
                </p14:cNvPr>
                <p14:cNvContentPartPr/>
                <p14:nvPr/>
              </p14:nvContentPartPr>
              <p14:xfrm>
                <a:off x="1838886" y="2918817"/>
                <a:ext cx="85680" cy="108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1BD2C38-A5E0-B049-A3BF-7A4CD00B2E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02886" y="2882817"/>
                  <a:ext cx="15732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1E949BE-1B55-984A-BA3D-68DB99E4AACD}"/>
                  </a:ext>
                </a:extLst>
              </p14:cNvPr>
              <p14:cNvContentPartPr/>
              <p14:nvPr/>
            </p14:nvContentPartPr>
            <p14:xfrm>
              <a:off x="2100606" y="3940857"/>
              <a:ext cx="128520" cy="92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1E949BE-1B55-984A-BA3D-68DB99E4AAC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064606" y="3905217"/>
                <a:ext cx="2001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CD3B028-7837-0546-B217-86DAF79858BF}"/>
                  </a:ext>
                </a:extLst>
              </p14:cNvPr>
              <p14:cNvContentPartPr/>
              <p14:nvPr/>
            </p14:nvContentPartPr>
            <p14:xfrm>
              <a:off x="1431366" y="4381857"/>
              <a:ext cx="108720" cy="116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CD3B028-7837-0546-B217-86DAF79858B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395726" y="4345857"/>
                <a:ext cx="1803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676B415-B37A-7544-9B33-2BC1035B5166}"/>
                  </a:ext>
                </a:extLst>
              </p14:cNvPr>
              <p14:cNvContentPartPr/>
              <p14:nvPr/>
            </p14:nvContentPartPr>
            <p14:xfrm>
              <a:off x="1282326" y="3678057"/>
              <a:ext cx="108360" cy="96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676B415-B37A-7544-9B33-2BC1035B516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246326" y="3642417"/>
                <a:ext cx="1800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EE60FA5-E14D-6846-AB3B-3B7BF5301595}"/>
                  </a:ext>
                </a:extLst>
              </p14:cNvPr>
              <p14:cNvContentPartPr/>
              <p14:nvPr/>
            </p14:nvContentPartPr>
            <p14:xfrm>
              <a:off x="4649406" y="1174977"/>
              <a:ext cx="108000" cy="140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EE60FA5-E14D-6846-AB3B-3B7BF530159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613406" y="1138977"/>
                <a:ext cx="179640" cy="212040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12FC8B15-4A10-9046-838F-E853E136ED43}"/>
              </a:ext>
            </a:extLst>
          </p:cNvPr>
          <p:cNvSpPr txBox="1"/>
          <p:nvPr/>
        </p:nvSpPr>
        <p:spPr>
          <a:xfrm>
            <a:off x="10499227" y="2594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85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7A3037-D3DC-A848-8C0A-ED25C6ABE1E8}"/>
              </a:ext>
            </a:extLst>
          </p:cNvPr>
          <p:cNvSpPr txBox="1"/>
          <p:nvPr/>
        </p:nvSpPr>
        <p:spPr>
          <a:xfrm>
            <a:off x="10180389" y="525974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TR" dirty="0"/>
              <a:t> = 0.1 x + 0.1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A18C7C-A036-454A-9EB0-19075E536C03}"/>
              </a:ext>
            </a:extLst>
          </p:cNvPr>
          <p:cNvSpPr txBox="1"/>
          <p:nvPr/>
        </p:nvSpPr>
        <p:spPr>
          <a:xfrm>
            <a:off x="10471369" y="29739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65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414816-7B82-2A4C-A5C2-89E2949585C8}"/>
              </a:ext>
            </a:extLst>
          </p:cNvPr>
          <p:cNvSpPr txBox="1"/>
          <p:nvPr/>
        </p:nvSpPr>
        <p:spPr>
          <a:xfrm>
            <a:off x="10460043" y="33678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60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7B009F-0CD6-6D44-A3E9-0D55B8C2CDF7}"/>
              </a:ext>
            </a:extLst>
          </p:cNvPr>
          <p:cNvSpPr txBox="1"/>
          <p:nvPr/>
        </p:nvSpPr>
        <p:spPr>
          <a:xfrm>
            <a:off x="10464330" y="38343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1CDDFEF-C9E0-9541-BB49-836F0F48775B}"/>
              </a:ext>
            </a:extLst>
          </p:cNvPr>
          <p:cNvSpPr txBox="1"/>
          <p:nvPr/>
        </p:nvSpPr>
        <p:spPr>
          <a:xfrm>
            <a:off x="9317010" y="254265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RMSE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981CE0-3B4C-1547-AA13-045D1AAAB416}"/>
              </a:ext>
            </a:extLst>
          </p:cNvPr>
          <p:cNvSpPr txBox="1"/>
          <p:nvPr/>
        </p:nvSpPr>
        <p:spPr>
          <a:xfrm>
            <a:off x="10443130" y="42529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1610AF6-CC39-904E-9329-0D4DB9E9F1D6}"/>
              </a:ext>
            </a:extLst>
          </p:cNvPr>
          <p:cNvSpPr txBox="1"/>
          <p:nvPr/>
        </p:nvSpPr>
        <p:spPr>
          <a:xfrm>
            <a:off x="7642903" y="2542656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Iteration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BEF0C6-64F2-6646-9775-A5E40529B947}"/>
              </a:ext>
            </a:extLst>
          </p:cNvPr>
          <p:cNvSpPr txBox="1"/>
          <p:nvPr/>
        </p:nvSpPr>
        <p:spPr>
          <a:xfrm>
            <a:off x="9333522" y="29592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RMSE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FAE135-6D71-2E4A-944B-D5BC110FE7FE}"/>
              </a:ext>
            </a:extLst>
          </p:cNvPr>
          <p:cNvSpPr txBox="1"/>
          <p:nvPr/>
        </p:nvSpPr>
        <p:spPr>
          <a:xfrm>
            <a:off x="7659415" y="2959261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Iteration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74A656-C698-7349-B0B4-703609AA8FDF}"/>
              </a:ext>
            </a:extLst>
          </p:cNvPr>
          <p:cNvSpPr txBox="1"/>
          <p:nvPr/>
        </p:nvSpPr>
        <p:spPr>
          <a:xfrm>
            <a:off x="9333522" y="344453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RMSE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2EF9F0-194A-FD4B-A202-9C40F3F9A1B2}"/>
              </a:ext>
            </a:extLst>
          </p:cNvPr>
          <p:cNvSpPr txBox="1"/>
          <p:nvPr/>
        </p:nvSpPr>
        <p:spPr>
          <a:xfrm>
            <a:off x="7659415" y="3444535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Iteration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FC7087-7EC1-0F41-80E5-0BBC1CA03271}"/>
              </a:ext>
            </a:extLst>
          </p:cNvPr>
          <p:cNvSpPr txBox="1"/>
          <p:nvPr/>
        </p:nvSpPr>
        <p:spPr>
          <a:xfrm>
            <a:off x="6703632" y="6229256"/>
            <a:ext cx="2013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000" dirty="0">
                <a:solidFill>
                  <a:srgbClr val="FF0000"/>
                </a:solidFill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70841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EB8971-3A17-E84E-8985-2F3D8FA12CC8}"/>
              </a:ext>
            </a:extLst>
          </p:cNvPr>
          <p:cNvSpPr/>
          <p:nvPr/>
        </p:nvSpPr>
        <p:spPr>
          <a:xfrm>
            <a:off x="4384714" y="1233888"/>
            <a:ext cx="3172858" cy="153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TR" dirty="0"/>
              <a:t>(x,y) = 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61837-4F0E-674D-BF40-8EA6D2B16D8F}"/>
              </a:ext>
            </a:extLst>
          </p:cNvPr>
          <p:cNvSpPr txBox="1"/>
          <p:nvPr/>
        </p:nvSpPr>
        <p:spPr>
          <a:xfrm>
            <a:off x="5468441" y="418640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Model (Function)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4DC85-E88A-FD49-A4F0-CFEBB1D16C1A}"/>
              </a:ext>
            </a:extLst>
          </p:cNvPr>
          <p:cNvSpPr txBox="1"/>
          <p:nvPr/>
        </p:nvSpPr>
        <p:spPr>
          <a:xfrm>
            <a:off x="1070956" y="141992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(3,1,180,5)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DC45263-6211-684A-A9AD-DB6033B1A32E}"/>
              </a:ext>
            </a:extLst>
          </p:cNvPr>
          <p:cNvSpPr/>
          <p:nvPr/>
        </p:nvSpPr>
        <p:spPr>
          <a:xfrm>
            <a:off x="2633031" y="150931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08C62-4569-FD4F-B269-87CEABBCEFBD}"/>
              </a:ext>
            </a:extLst>
          </p:cNvPr>
          <p:cNvSpPr txBox="1"/>
          <p:nvPr/>
        </p:nvSpPr>
        <p:spPr>
          <a:xfrm>
            <a:off x="1707614" y="605928"/>
            <a:ext cx="25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Features (Evin Özellikleri)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995C908-04C4-0B43-8077-6C052342DBC3}"/>
              </a:ext>
            </a:extLst>
          </p:cNvPr>
          <p:cNvSpPr/>
          <p:nvPr/>
        </p:nvSpPr>
        <p:spPr>
          <a:xfrm>
            <a:off x="8068186" y="146000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F3AC3-8EF1-DA40-B35C-5E7B26C40041}"/>
              </a:ext>
            </a:extLst>
          </p:cNvPr>
          <p:cNvSpPr txBox="1"/>
          <p:nvPr/>
        </p:nvSpPr>
        <p:spPr>
          <a:xfrm>
            <a:off x="10044044" y="14214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450.000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F8761-8535-2140-BD15-E20D4342359B}"/>
              </a:ext>
            </a:extLst>
          </p:cNvPr>
          <p:cNvSpPr txBox="1"/>
          <p:nvPr/>
        </p:nvSpPr>
        <p:spPr>
          <a:xfrm>
            <a:off x="9805012" y="683046"/>
            <a:ext cx="169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Lablel (Ev Fiyatı)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2FDB6-D065-3443-A4F9-C6D899BD028B}"/>
              </a:ext>
            </a:extLst>
          </p:cNvPr>
          <p:cNvSpPr txBox="1"/>
          <p:nvPr/>
        </p:nvSpPr>
        <p:spPr>
          <a:xfrm>
            <a:off x="1070956" y="1916668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(2,1,110,10)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0A3AFEB-B799-574C-888D-C01A95D383D6}"/>
              </a:ext>
            </a:extLst>
          </p:cNvPr>
          <p:cNvSpPr/>
          <p:nvPr/>
        </p:nvSpPr>
        <p:spPr>
          <a:xfrm>
            <a:off x="2655064" y="2004536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91C2D39-AB13-4243-9CFE-2E25276FF526}"/>
              </a:ext>
            </a:extLst>
          </p:cNvPr>
          <p:cNvSpPr/>
          <p:nvPr/>
        </p:nvSpPr>
        <p:spPr>
          <a:xfrm>
            <a:off x="8090219" y="1955227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4331CE-E823-3449-A6EB-31F51291702C}"/>
              </a:ext>
            </a:extLst>
          </p:cNvPr>
          <p:cNvSpPr txBox="1"/>
          <p:nvPr/>
        </p:nvSpPr>
        <p:spPr>
          <a:xfrm>
            <a:off x="10066077" y="191666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330.000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46C8A-C403-6741-A302-1D8808FB45D8}"/>
              </a:ext>
            </a:extLst>
          </p:cNvPr>
          <p:cNvSpPr txBox="1"/>
          <p:nvPr/>
        </p:nvSpPr>
        <p:spPr>
          <a:xfrm>
            <a:off x="1079691" y="245045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(3,1,200,0)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DF5D4D9-2352-2943-A9E9-23C3109EDA18}"/>
              </a:ext>
            </a:extLst>
          </p:cNvPr>
          <p:cNvSpPr/>
          <p:nvPr/>
        </p:nvSpPr>
        <p:spPr>
          <a:xfrm>
            <a:off x="2655064" y="249976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EFC31C1-805A-2948-8AF3-5AC63AA5D3A5}"/>
              </a:ext>
            </a:extLst>
          </p:cNvPr>
          <p:cNvSpPr/>
          <p:nvPr/>
        </p:nvSpPr>
        <p:spPr>
          <a:xfrm>
            <a:off x="8090219" y="245045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290EE6-DA30-1141-8F6B-0C3BE88D163B}"/>
              </a:ext>
            </a:extLst>
          </p:cNvPr>
          <p:cNvSpPr txBox="1"/>
          <p:nvPr/>
        </p:nvSpPr>
        <p:spPr>
          <a:xfrm>
            <a:off x="10066077" y="24118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600.000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95958-4D72-3146-96CB-FFB982C7F996}"/>
              </a:ext>
            </a:extLst>
          </p:cNvPr>
          <p:cNvSpPr txBox="1"/>
          <p:nvPr/>
        </p:nvSpPr>
        <p:spPr>
          <a:xfrm>
            <a:off x="598336" y="4687144"/>
            <a:ext cx="672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(oda,salon,alan,yas) = ??  (a * oda + b * salon + c * alan + d * yas + 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F8F67A-2370-8747-A9F3-A6A8637F06C8}"/>
              </a:ext>
            </a:extLst>
          </p:cNvPr>
          <p:cNvSpPr txBox="1"/>
          <p:nvPr/>
        </p:nvSpPr>
        <p:spPr>
          <a:xfrm>
            <a:off x="1329240" y="279197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(3,1,170,0)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F4E116B3-0436-B141-84E9-27D25932A0E8}"/>
              </a:ext>
            </a:extLst>
          </p:cNvPr>
          <p:cNvSpPr/>
          <p:nvPr/>
        </p:nvSpPr>
        <p:spPr>
          <a:xfrm>
            <a:off x="2904613" y="2841284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AD45809-1097-8A4E-B174-6870925E942D}"/>
              </a:ext>
            </a:extLst>
          </p:cNvPr>
          <p:cNvSpPr/>
          <p:nvPr/>
        </p:nvSpPr>
        <p:spPr>
          <a:xfrm>
            <a:off x="8339768" y="2791975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3492F4-5E9E-7A42-817D-43C308A28C4A}"/>
              </a:ext>
            </a:extLst>
          </p:cNvPr>
          <p:cNvSpPr txBox="1"/>
          <p:nvPr/>
        </p:nvSpPr>
        <p:spPr>
          <a:xfrm>
            <a:off x="10315626" y="275341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800.000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8EE0B-7BB6-EB4A-8D23-05273D639B7F}"/>
              </a:ext>
            </a:extLst>
          </p:cNvPr>
          <p:cNvSpPr txBox="1"/>
          <p:nvPr/>
        </p:nvSpPr>
        <p:spPr>
          <a:xfrm>
            <a:off x="734165" y="5605741"/>
            <a:ext cx="3521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TR" dirty="0">
                <a:solidFill>
                  <a:srgbClr val="FF0000"/>
                </a:solidFill>
              </a:rPr>
              <a:t>tsayılar  ( coefficients ) = a, b,c,d</a:t>
            </a:r>
          </a:p>
          <a:p>
            <a:r>
              <a:rPr lang="en-TR" dirty="0">
                <a:solidFill>
                  <a:srgbClr val="FF0000"/>
                </a:solidFill>
              </a:rPr>
              <a:t>Sabit Sayı ( Intercept ) = e</a:t>
            </a:r>
          </a:p>
        </p:txBody>
      </p:sp>
    </p:spTree>
    <p:extLst>
      <p:ext uri="{BB962C8B-B14F-4D97-AF65-F5344CB8AC3E}">
        <p14:creationId xmlns:p14="http://schemas.microsoft.com/office/powerpoint/2010/main" val="344061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F290B-8F73-A14E-8573-70E48C661134}"/>
              </a:ext>
            </a:extLst>
          </p:cNvPr>
          <p:cNvSpPr/>
          <p:nvPr/>
        </p:nvSpPr>
        <p:spPr>
          <a:xfrm>
            <a:off x="1116281" y="831273"/>
            <a:ext cx="5533901" cy="890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8000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BA5DE7-995B-C345-9E83-62C2CB247113}"/>
              </a:ext>
            </a:extLst>
          </p:cNvPr>
          <p:cNvSpPr/>
          <p:nvPr/>
        </p:nvSpPr>
        <p:spPr>
          <a:xfrm>
            <a:off x="10447316" y="839129"/>
            <a:ext cx="1256805" cy="89064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3B907-6B3E-5F49-803B-A378854FD117}"/>
              </a:ext>
            </a:extLst>
          </p:cNvPr>
          <p:cNvSpPr txBox="1"/>
          <p:nvPr/>
        </p:nvSpPr>
        <p:spPr>
          <a:xfrm>
            <a:off x="2119086" y="397691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 = 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3624D-CF2C-0148-8CEE-8E82C8ED4ED8}"/>
              </a:ext>
            </a:extLst>
          </p:cNvPr>
          <p:cNvSpPr txBox="1"/>
          <p:nvPr/>
        </p:nvSpPr>
        <p:spPr>
          <a:xfrm>
            <a:off x="4281714" y="2612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70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10505-81BF-2442-A8C2-05C49A99A10F}"/>
              </a:ext>
            </a:extLst>
          </p:cNvPr>
          <p:cNvSpPr txBox="1"/>
          <p:nvPr/>
        </p:nvSpPr>
        <p:spPr>
          <a:xfrm>
            <a:off x="10958286" y="2757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1BCF9B-08ED-754F-9B62-860F1CD5F9AD}"/>
              </a:ext>
            </a:extLst>
          </p:cNvPr>
          <p:cNvSpPr txBox="1"/>
          <p:nvPr/>
        </p:nvSpPr>
        <p:spPr>
          <a:xfrm>
            <a:off x="4426857" y="24674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AD136-6493-1A40-A8A2-04E64871EF67}"/>
              </a:ext>
            </a:extLst>
          </p:cNvPr>
          <p:cNvSpPr txBox="1"/>
          <p:nvPr/>
        </p:nvSpPr>
        <p:spPr>
          <a:xfrm>
            <a:off x="11103429" y="2438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F4DC8C-3E57-6D45-9385-9FCDDCFC2CDE}"/>
              </a:ext>
            </a:extLst>
          </p:cNvPr>
          <p:cNvSpPr txBox="1"/>
          <p:nvPr/>
        </p:nvSpPr>
        <p:spPr>
          <a:xfrm>
            <a:off x="2336800" y="5080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99</a:t>
            </a:r>
          </a:p>
          <a:p>
            <a:endParaRPr lang="en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CFD3D-A4B5-D241-A28E-BF8D275A1A45}"/>
              </a:ext>
            </a:extLst>
          </p:cNvPr>
          <p:cNvSpPr txBox="1"/>
          <p:nvPr/>
        </p:nvSpPr>
        <p:spPr>
          <a:xfrm>
            <a:off x="10740571" y="1930400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Test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82F59-4522-7544-909B-9A5ED7EB1C6F}"/>
              </a:ext>
            </a:extLst>
          </p:cNvPr>
          <p:cNvSpPr txBox="1"/>
          <p:nvPr/>
        </p:nvSpPr>
        <p:spPr>
          <a:xfrm>
            <a:off x="3164114" y="1930400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Train Data</a:t>
            </a:r>
          </a:p>
        </p:txBody>
      </p:sp>
    </p:spTree>
    <p:extLst>
      <p:ext uri="{BB962C8B-B14F-4D97-AF65-F5344CB8AC3E}">
        <p14:creationId xmlns:p14="http://schemas.microsoft.com/office/powerpoint/2010/main" val="5819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170DB9F-57A1-B947-94D5-590040915035}"/>
              </a:ext>
            </a:extLst>
          </p:cNvPr>
          <p:cNvSpPr/>
          <p:nvPr/>
        </p:nvSpPr>
        <p:spPr>
          <a:xfrm>
            <a:off x="159656" y="1509485"/>
            <a:ext cx="9183648" cy="4477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49B89D-1166-6F47-AB0D-64350155BAAB}"/>
              </a:ext>
            </a:extLst>
          </p:cNvPr>
          <p:cNvSpPr/>
          <p:nvPr/>
        </p:nvSpPr>
        <p:spPr>
          <a:xfrm>
            <a:off x="1785257" y="2001156"/>
            <a:ext cx="7558047" cy="34943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84ED35-CC73-414E-944E-902A9C7CC890}"/>
              </a:ext>
            </a:extLst>
          </p:cNvPr>
          <p:cNvSpPr/>
          <p:nvPr/>
        </p:nvSpPr>
        <p:spPr>
          <a:xfrm>
            <a:off x="3637746" y="2618014"/>
            <a:ext cx="5390140" cy="24579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0FC95-57B6-D34F-B2FD-693D9C74BE00}"/>
              </a:ext>
            </a:extLst>
          </p:cNvPr>
          <p:cNvSpPr txBox="1"/>
          <p:nvPr/>
        </p:nvSpPr>
        <p:spPr>
          <a:xfrm>
            <a:off x="1306286" y="1240189"/>
            <a:ext cx="1951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Artifial Intelligence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942FC-7566-3A4B-A237-BA22ECFCA831}"/>
              </a:ext>
            </a:extLst>
          </p:cNvPr>
          <p:cNvSpPr txBox="1"/>
          <p:nvPr/>
        </p:nvSpPr>
        <p:spPr>
          <a:xfrm>
            <a:off x="4408950" y="224868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Machine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AC34EB-0615-DE44-A1C8-126DE87F1981}"/>
              </a:ext>
            </a:extLst>
          </p:cNvPr>
          <p:cNvSpPr txBox="1"/>
          <p:nvPr/>
        </p:nvSpPr>
        <p:spPr>
          <a:xfrm>
            <a:off x="6839056" y="3200666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Deep Learning</a:t>
            </a:r>
          </a:p>
          <a:p>
            <a:r>
              <a:rPr lang="en-TR" dirty="0"/>
              <a:t>(ANN)</a:t>
            </a:r>
          </a:p>
        </p:txBody>
      </p:sp>
    </p:spTree>
    <p:extLst>
      <p:ext uri="{BB962C8B-B14F-4D97-AF65-F5344CB8AC3E}">
        <p14:creationId xmlns:p14="http://schemas.microsoft.com/office/powerpoint/2010/main" val="197249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4940FC-39F1-8940-A0FA-02DF8B7EDDDD}"/>
              </a:ext>
            </a:extLst>
          </p:cNvPr>
          <p:cNvSpPr/>
          <p:nvPr/>
        </p:nvSpPr>
        <p:spPr>
          <a:xfrm>
            <a:off x="4042228" y="333829"/>
            <a:ext cx="4107543" cy="87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54B237-7EF8-D741-B043-4E038654CAD4}"/>
              </a:ext>
            </a:extLst>
          </p:cNvPr>
          <p:cNvSpPr/>
          <p:nvPr/>
        </p:nvSpPr>
        <p:spPr>
          <a:xfrm>
            <a:off x="1175656" y="2315029"/>
            <a:ext cx="4107543" cy="87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Supervised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C57A04-9B01-204A-B0A1-D0CBBC58F8F7}"/>
              </a:ext>
            </a:extLst>
          </p:cNvPr>
          <p:cNvSpPr/>
          <p:nvPr/>
        </p:nvSpPr>
        <p:spPr>
          <a:xfrm>
            <a:off x="7228115" y="2315029"/>
            <a:ext cx="4107543" cy="87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UnSupervised Learning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78F21A-54FC-4049-BA6B-62A7691EC388}"/>
              </a:ext>
            </a:extLst>
          </p:cNvPr>
          <p:cNvSpPr/>
          <p:nvPr/>
        </p:nvSpPr>
        <p:spPr>
          <a:xfrm>
            <a:off x="174170" y="4572000"/>
            <a:ext cx="2866571" cy="8708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Regression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C5B22-D5CC-6442-B5A7-879EAFBDDDAF}"/>
              </a:ext>
            </a:extLst>
          </p:cNvPr>
          <p:cNvSpPr/>
          <p:nvPr/>
        </p:nvSpPr>
        <p:spPr>
          <a:xfrm>
            <a:off x="4361544" y="4572000"/>
            <a:ext cx="2866571" cy="8708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Classification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85632B-22F4-D244-B875-672BA803A86F}"/>
              </a:ext>
            </a:extLst>
          </p:cNvPr>
          <p:cNvSpPr/>
          <p:nvPr/>
        </p:nvSpPr>
        <p:spPr>
          <a:xfrm>
            <a:off x="8962572" y="4572000"/>
            <a:ext cx="2866571" cy="8708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Clustering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82FEB71-F292-1446-9188-EA7502E9F69D}"/>
              </a:ext>
            </a:extLst>
          </p:cNvPr>
          <p:cNvSpPr/>
          <p:nvPr/>
        </p:nvSpPr>
        <p:spPr>
          <a:xfrm>
            <a:off x="4223657" y="1415142"/>
            <a:ext cx="377372" cy="7184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E15C97-9952-6E42-831C-DC3DE631E843}"/>
              </a:ext>
            </a:extLst>
          </p:cNvPr>
          <p:cNvSpPr txBox="1"/>
          <p:nvPr/>
        </p:nvSpPr>
        <p:spPr>
          <a:xfrm>
            <a:off x="5374487" y="1481241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Label Var mı?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EC480D27-98E8-DE43-B6B1-DF182801D7BA}"/>
              </a:ext>
            </a:extLst>
          </p:cNvPr>
          <p:cNvSpPr/>
          <p:nvPr/>
        </p:nvSpPr>
        <p:spPr>
          <a:xfrm>
            <a:off x="7649027" y="1375229"/>
            <a:ext cx="377372" cy="7184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solidFill>
                <a:srgbClr val="FF0000"/>
              </a:solidFill>
            </a:endParaRP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8DA3DB23-B916-854B-A8D2-6CEE1053EB80}"/>
              </a:ext>
            </a:extLst>
          </p:cNvPr>
          <p:cNvSpPr/>
          <p:nvPr/>
        </p:nvSpPr>
        <p:spPr>
          <a:xfrm>
            <a:off x="1850571" y="3429000"/>
            <a:ext cx="377372" cy="7184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solidFill>
                <a:srgbClr val="FF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10EEA6BD-6B21-A847-9C88-9BA2CFED675E}"/>
              </a:ext>
            </a:extLst>
          </p:cNvPr>
          <p:cNvSpPr/>
          <p:nvPr/>
        </p:nvSpPr>
        <p:spPr>
          <a:xfrm>
            <a:off x="4825998" y="3429000"/>
            <a:ext cx="377372" cy="7184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0A9215-6A7C-FC4F-8485-C3E165A4C6AE}"/>
              </a:ext>
            </a:extLst>
          </p:cNvPr>
          <p:cNvSpPr txBox="1"/>
          <p:nvPr/>
        </p:nvSpPr>
        <p:spPr>
          <a:xfrm>
            <a:off x="2662517" y="348744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Label Tipi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04DCA4-D953-384A-85DA-94AF4A9AB441}"/>
              </a:ext>
            </a:extLst>
          </p:cNvPr>
          <p:cNvSpPr txBox="1"/>
          <p:nvPr/>
        </p:nvSpPr>
        <p:spPr>
          <a:xfrm>
            <a:off x="498550" y="3531775"/>
            <a:ext cx="11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Continous</a:t>
            </a:r>
            <a:endParaRPr lang="en-TR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FD0CAD-094A-564D-B55D-6DF31FA08455}"/>
              </a:ext>
            </a:extLst>
          </p:cNvPr>
          <p:cNvSpPr txBox="1"/>
          <p:nvPr/>
        </p:nvSpPr>
        <p:spPr>
          <a:xfrm>
            <a:off x="5374487" y="3564431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Categorical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711BC4-504C-9044-924A-F5537F40F941}"/>
              </a:ext>
            </a:extLst>
          </p:cNvPr>
          <p:cNvSpPr txBox="1"/>
          <p:nvPr/>
        </p:nvSpPr>
        <p:spPr>
          <a:xfrm>
            <a:off x="542995" y="5867400"/>
            <a:ext cx="242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Örnek : Ev Fiyat Tahmini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027FD3-EA76-1545-9A0A-72B9AA245C5A}"/>
              </a:ext>
            </a:extLst>
          </p:cNvPr>
          <p:cNvSpPr txBox="1"/>
          <p:nvPr/>
        </p:nvSpPr>
        <p:spPr>
          <a:xfrm>
            <a:off x="4480711" y="5781879"/>
            <a:ext cx="263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Örnek : Kredi Verelim mi ?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FB75154A-D29E-604D-8A1B-BBD95BDC6CD2}"/>
              </a:ext>
            </a:extLst>
          </p:cNvPr>
          <p:cNvSpPr/>
          <p:nvPr/>
        </p:nvSpPr>
        <p:spPr>
          <a:xfrm>
            <a:off x="10152743" y="3357212"/>
            <a:ext cx="377372" cy="7184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B92585-A50B-654F-A921-92D2C75A7F5F}"/>
              </a:ext>
            </a:extLst>
          </p:cNvPr>
          <p:cNvSpPr txBox="1"/>
          <p:nvPr/>
        </p:nvSpPr>
        <p:spPr>
          <a:xfrm>
            <a:off x="9492343" y="5805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13B890-FD7D-DA4A-8B67-F95AC0595C0E}"/>
              </a:ext>
            </a:extLst>
          </p:cNvPr>
          <p:cNvSpPr txBox="1"/>
          <p:nvPr/>
        </p:nvSpPr>
        <p:spPr>
          <a:xfrm>
            <a:off x="8797919" y="5781879"/>
            <a:ext cx="319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Örnek : Müşteri Segmentasyonu</a:t>
            </a:r>
          </a:p>
        </p:txBody>
      </p:sp>
    </p:spTree>
    <p:extLst>
      <p:ext uri="{BB962C8B-B14F-4D97-AF65-F5344CB8AC3E}">
        <p14:creationId xmlns:p14="http://schemas.microsoft.com/office/powerpoint/2010/main" val="312177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F2E239-C443-EE4E-BB2B-11DE75FBE746}"/>
              </a:ext>
            </a:extLst>
          </p:cNvPr>
          <p:cNvSpPr/>
          <p:nvPr/>
        </p:nvSpPr>
        <p:spPr>
          <a:xfrm>
            <a:off x="712520" y="2280063"/>
            <a:ext cx="3158836" cy="184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Hadoop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E77EF-82DA-9C4D-B0D9-AAA30C0B662F}"/>
              </a:ext>
            </a:extLst>
          </p:cNvPr>
          <p:cNvSpPr txBox="1"/>
          <p:nvPr/>
        </p:nvSpPr>
        <p:spPr>
          <a:xfrm>
            <a:off x="1745673" y="1543792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4035E9-7814-D244-A976-752562C5DC46}"/>
              </a:ext>
            </a:extLst>
          </p:cNvPr>
          <p:cNvSpPr/>
          <p:nvPr/>
        </p:nvSpPr>
        <p:spPr>
          <a:xfrm>
            <a:off x="7467601" y="2280062"/>
            <a:ext cx="3158836" cy="184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Spark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EA7DB-00F4-2C4B-A045-F7A5C18E3CBB}"/>
              </a:ext>
            </a:extLst>
          </p:cNvPr>
          <p:cNvSpPr txBox="1"/>
          <p:nvPr/>
        </p:nvSpPr>
        <p:spPr>
          <a:xfrm>
            <a:off x="8482940" y="1543792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66EF8-20C1-8A4A-ADE4-7181ABFEE899}"/>
              </a:ext>
            </a:extLst>
          </p:cNvPr>
          <p:cNvSpPr txBox="1"/>
          <p:nvPr/>
        </p:nvSpPr>
        <p:spPr>
          <a:xfrm>
            <a:off x="5427023" y="31232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D5FC1-3B13-D04C-828B-5AC76FBC1420}"/>
              </a:ext>
            </a:extLst>
          </p:cNvPr>
          <p:cNvSpPr txBox="1"/>
          <p:nvPr/>
        </p:nvSpPr>
        <p:spPr>
          <a:xfrm>
            <a:off x="5343896" y="320633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5526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10000</TotalTime>
  <Words>1105</Words>
  <Application>Microsoft Macintosh PowerPoint</Application>
  <PresentationFormat>Widescreen</PresentationFormat>
  <Paragraphs>388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40</cp:revision>
  <dcterms:created xsi:type="dcterms:W3CDTF">2021-07-30T12:42:07Z</dcterms:created>
  <dcterms:modified xsi:type="dcterms:W3CDTF">2021-09-27T10:37:13Z</dcterms:modified>
</cp:coreProperties>
</file>