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717"/>
  </p:normalViewPr>
  <p:slideViewPr>
    <p:cSldViewPr snapToGrid="0" snapToObjects="1">
      <p:cViewPr varScale="1">
        <p:scale>
          <a:sx n="107" d="100"/>
          <a:sy n="107" d="100"/>
        </p:scale>
        <p:origin x="64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30T12:48:54.27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2745 358 24575,'-61'48'0,"0"1"0,0-1 0,8-4 0,1-1 0,-2 4 0,-17 19 0,-2 5 0,3-3-1093,18-16 1,3-2 0,-4 3 272,-6 4 1,-6 5 0,-1 0 0,6-3 709,1 2 1,4-3-1,-3 2 110,2-2 0,-3 3 0,0 1 0,3-3 0,-1 4 0,3-3 0,-3 8 0,6-4 0,-3 7 0,-1 4 0,2-2 0,5-5 0,-6 12 0,6-3 0,0 2 0,7-7 0,-2 4 0,3-1 0,4-4 0,4-3 0,3-5 0,2 3 229,0 9 1,2 2-1,-1 2-229,-1 2 0,-1 2 0,-1 7 0,7-13 0,0 6 0,-1 4 0,1 2 0,0 2 0,3-3 0,-1 4 0,0 2 0,1 0 0,1-3 0,1-3-125,1-3 1,1-4 0,1-2 0,1 2 0,0 4 124,1 1 0,0 3 0,1 2 0,1 1 0,1-2 0,2-3 0,0 2 0,3-3 0,0-1 0,2 0 0,-1 2 0,0 5 0,0 0 0,1 1 0,0 4 0,1 6 0,0-14 0,-1 6 0,0 4 0,1 2 0,1 1 0,0-2 0,2-4 0,2-6 0,2 0 0,2-5 0,1-3 0,2-1 0,-1 1 0,1 4 0,-2-1 0,0 5 0,0 1 0,1-1 0,1-1 0,3-5 0,3-5 0,11 19 0,4-7 0,4-5 0,0-3 0,-4-9 0,2-4 0,1-1 0,3 1 0,8 9 0,3 1 0,1-1 0,-4-8 0,-3-7 0,-2-5 0,4 0 0,17 17 0,5 1 0,2-8-215,-7-17 0,1-6 0,1-1 215,-5-2 0,0 0 0,9-2 583,-1-6 0,8 0 0,5 0 1,-1-4-1,-5-4-583,19-1 0,-4-7 0,4 0 0,-12 1 0,3 1 0,0-3 0,-3-8 0,13-10 0,-4-10 0,-9 0-211,-11 1 1,-4-2 210,27-11 0,-2-3 1049,-34 8 1,1 1-1050,2 0 0,5 0 0,5-1 0,23-5 0,6 0 0,0 0 0,-7 0 0,1-1 0,-1 2-538,0 2 1,0 1-1,-4 1 538,-17 1 0,-3 1 0,-8 2 0,34-4-165,-8 5 1,7 0 164,-6 0 0,8 1 0,-19 4 0,10 1 0,1 0 0,-6-1 0,-1-4 0,-5 0 0,13-2-253,-5 2 0,12 0 1,7-1-1,1 0 1,-3 0-1,-9 1 253,3-1 0,-9 0 0,2 0 0,13-1 0,-24 3 0,8-1 0,6-1 0,3 0 0,3-1 0,-1 1 0,-1-1 0,-4 1 0,-5 1 0,12-1 0,-4 0 0,-3 0 0,-1 1 0,2-1 0,2-2 0,0 1 0,2-2 0,2 1 0,0-2 0,-1 0 0,-4 0 0,-5-1-103,9-2 1,-4-1 0,-4-1 0,-3-1 0,-1-2 102,8-5 0,-2-2 0,-5-1 0,-6 0 0,-8 2 0,-6-1 0,-4-2 706,-3-1 1,-3-3 0,-3-7-707,3-23 0,-4-11 0,-1-7 0,-5 1 0,-1-6 0,-1-3 0,1 3-820,-1 7 1,2 2 0,-2-2 0,-3-4 678,-8 5 1,-2-5 0,-3-2 0,-1 0 0,-3 3 140,0-8 0,-3 1 0,-3 1 0,0-3 233,-3 14 1,-2 0-1,0-1 1,0-3-1,0-4-233,-2 8 0,0-6 0,1-2 0,-1-1 0,0 1 0,-2 4 0,-1 5 0,1-17 0,-2 8 0,-2-1 0,1-6 0,-1 6 0,0-8 0,0-3 0,-1 1 0,-1 6 0,-1 10 0,-3-10 0,-1 10 0,-2-3 0,2 3 0,0-6 0,-1 2 0,-3 10 0,-6-14 0,-5 10 294,1 5 0,-4 3-294,-6-5 0,-2 1 0,-2-4 0,0 4 0,4 21 0,-4 4 0,-11-5 0,-1 7 0,-17-1 0,22 17 0,-2-1 0,-3 0 0,0-1 0,-2-6 0,-2-5 1638,-18-13 0,-4-12-1207,16 4 0,-3-13 0,0-1 1,3 7-432,2 7 0,3 5 0,0-4 484,6 2 1,0-5-1,-1-1 1,1 3-485,-12-14 0,1 2 0,6 10 0,11 20 0,2 0 0,-8-11 0,-3-8 0,5 9 0,5 14 0,6 6 0,-1-14 0,-4 1 0,-1-4 0,-8-26 0,14 31 0,-1 0 0,-18-27 0,2 15 0,-3 0 0,15 19 0,-14-22 0,25 39 0,-7-16 0,6 11 0,3 6 0,1-11 0,-6 10 0,9 3 0,-11-7 0,-14-5 0,11 8 0,-47-26 0,31 29 0,0 1 0,-5-1 0,-2 2 0,-3 1 0,-16-3 0,-10-2 0,8 5 0,-11-2 0,-3 0 0,1 3 0,2 3 0,0 2 0,-2 1 0,-3-1-496,5 1 1,-4-1 0,-2 0 0,1 2-1,3 1 496,-12 2 0,2 2 0,1 1 0,4 1 0,15 1 0,2 2 0,1 0 0,1-1-273,-21-1 1,1 0 0,3 0 272,8 2 0,2 0 0,-1-1-20,-6-6 1,-1-1-1,0 2 20,3 6 0,0 3 0,3-1 0,5-4 0,2 0 0,2 2 0,-23 4 0,5 4 0,12-2 0,7 0 0,-17 0 0,31 4 0,1 2 0,-8 7 2356,-29 16-2356,41-13 0,-3 0 463,-10 8 1,-1 1-464,0-4 0,0 0 35,-16 4 0,3-1-35,20-5 0,3-2 0,-35 7 0,40-6 0,40-9 0,2-1 0,10 3 0,-6-2 0,9 3 0,-5-8 0,7-1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3:59.15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169 147 24575,'13'-18'0,"-5"3"0,10 11 0,33-15 0,-27 6 0,39-12 0,-26 5 0,-6 11 0,4-9 0,-11 17 0,0-4 0,-5 5 0,-6 4 0,-10 5 0,-3 9 0,0-3 0,0 38 0,0-21 0,0 30 0,0-30 0,0 6 0,-9-1 0,1 3 0,-7-3 0,0-11 0,-9 7 0,1-9 0,-26 25 0,24-25 0,-15 11 0,23-21 0,3-2 0,-4-2 0,-20 27 0,-14 17 0,0 4 0,-8 13 0,35-44 0,-3 4 0,18-21 0,2-1 0,7-1 0,0-3 0,6-1 0,3-4 0,5-4 0,-3-1 0,14 1 0,1-5 0,28-6 0,4 2 0,14-13 0,-18 19 0,3-1 0,0 1 0,9 5 0,29-3 0,-30 5 0,-35 0 0,13 0 0,-23 0 0,-7 0 0,0 0 0,-3 0 0,2 0 0,-3 0 0,4 0 0,-3 0 0,2 0 0,-3 0 0,-4 4 0,-21-32 0,12 25 0,-15-26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1:46:15.12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523 0 24575,'0'66'0,"3"-20"0,4 24 0,1-1 0,0-21 0,2 4 0,-10-3 0,-43-9 0,23-28 0,-39 18 0,25-30 0,8 0 0,-7 0 0,-12 9 0,12-2 0,-14 8 0,14-4 0,-4 5 0,7-4 0,-14 7 0,9 4 0,12-6 0,6 0 0,21-14 0,4-3 0,0 0 0,-4 0 0,0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1:46:18.63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292 1 24575,'27'0'0,"8"5"0,11 43 0,-11-16 0,19 36 0,-27-21 0,-5-14 0,-4 18 0,-12-32 0,-2 25 0,-4-30 0,0 12 0,-21-1 0,12-12 0,-22 13 0,8-13 0,6-3 0,-8 4 0,-12 13 0,18-13 0,-37 42 0,38-31 0,-13 19 0,17-19 0,0 4 0,-6 2 0,3 1 0,2-3 0,7-14 0,-5 20 0,6-20 0,-6 15 0,10-25 0,2 2 0,15-27 0,10 9 0,8-21 0,-2 17 0,54-10 0,-2 17 0,-32-1 0,1 4 0,38 26 0,-49 1 0,19 21 0,-19-4 0,-2-6 0,-6 3 0,1 3 0,16 27 0,13 10 0,-22-8 0,-24-44 0,-1 12 0,9 32 0,-10-35 0,5 59 0,-14-50 0,-10 10 0,-9-12 0,-2-19 0,-8-3 0,3-8 0,-50 24 0,23-8 0,-9 10 0,-2 3 0,-2 6 0,-12 21 0,23-20 0,2-1 0,-3 6 0,7-6 0,-1-1 0,-9 5 0,5-6 0,-4-1 0,16-11 0,-27 8 0,35-19 0,-28 13 0,41-24 0,-5 4 0,10-7 0,-5 2 0,14-8 0,40-4 0,-16-2 0,40-8 0,6-1 0,-22 4 0,4-3 0,1 0 0,3 5 0,-27 2 0,22-1 0,-2 8 0,-11 0 0,13 0 0,-20 0 0,16 0 0,-4 14 0,13-6 0,14 32 0,-25-10 0,19 12 0,-22 7 0,-13-20 0,-3 9 0,-14-18 0,0 0 0,-5 1 0,0 46 0,-5-40 0,0 40 0,-4-45 0,-1-6 0,-4 5 0,1-12 0,-1-1 0,-8 9 0,-51 20 0,32-18 0,-43 11 0,8-21 0,-7 13 0,0-4 0,17 10 0,1 4 0,-14 10 0,27-16 0,3-1 0,-16 9 0,22-15 0,18-7 0,-42 23 0,45-21 0,-26 15 0,33-23 0,2 2 0,4-8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1:46:22.29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 0 24575,'26'0'0,"6"0"0,-4 0 0,13 0 0,11 10 0,39 16 0,-23 8 0,3 2 0,-39-7 0,-17-5 0,0-8 0,-1 7 0,0 5 0,-8-10 0,6 40 0,-11-20 0,3 16 0,-4-16 0,0-14 0,0-9 0,0 4 0,0 63 0,0-45 0,-15 31 0,-4-2 0,6-38 0,-32 34 0,35-53 0,-12 1 0,-4 0 0,5-5 0,-7 4 0,13-8 0,-26 4 0,21-5 0,-18 0 0,20 0 0,4 0 0,-6 4 0,10-3 0,-18 14 0,15-8 0,-11 9 0,3 1 0,0-2 0,-7 12 0,13-12 0,11-3 0,38-8 0,38-24 0,-8 10 0,16-17 0,-30 16 0,3-6 0,-6 10 0,40-9 0,-24 15 0,10-4 0,-22 5 0,9 35 0,-30-17 0,30 24 0,-44-23 0,8 1 0,-3 6 0,4 4 0,9 22 0,-21-21 0,9 16 0,-16-8 0,-1 0 0,0 7 0,-5 9 0,0-27 0,-9 49 0,3-47 0,-8 29 0,0-35 0,-2-3 0,-35 43 0,10-25 0,-13 24 0,-15-12 0,39-25 0,-27 10 0,-3 1 0,19-8 0,-16 6 0,1-3 0,16-11 0,-19 10 0,-17 3 0,10-4 0,-4 7 0,25-14 0,28-15 0,13-3 0,25-1 0,3-4 0,18 0 0,-5 0 0,-13-4 0,8-1 0,-4-5 0,-7-4 0,9 3 0,-6-3 0,-4 4 0,-4 1 0,45-6 0,-29 9 0,62-3 0,-45 14 0,14 13 0,-7 24 0,-4 9 0,-6 5 0,-1-5 0,-4-4 0,-23-14 0,-3-8 0,-4 8 0,-3 5 0,-8-3 0,0-8 0,0 3 0,-4-18 0,-1 13 0,-25 1 0,16-8 0,-16 7 0,12-12 0,-2 2 0,0-1 0,3-1 0,-14 18 0,17-17 0,-22 22 0,-1 6 0,2-6 0,-16 14 0,20-20 0,5-9 0,-40 20 0,28-20 0,-12 6 0,-1 0 0,7-7 0,-11 9 0,26-14 0,14-6 0,-17 5 0,18-5 0,-16 4 0,20-4 0,2-5 0,4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1:46:24.22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64 1 24575,'45'0'0,"27"0"0,-27 0 0,19 0 0,-29 0 0,-7 0 0,12 0 0,29 25 0,-20-6 0,-1 3 0,31 21 0,-32-16 0,-6-1 0,-17-5 0,41 40 0,-42-37 0,26 33 0,-39-41 0,3 3 0,-7 13 0,-2 26 0,-4-15 0,0 30 0,0-50 0,-16 31 0,-14-12 0,-27 15 0,8-27 0,-1-4 0,-5 2 0,-16 1 0,54-28 0,2 11 0,-30-2 0,21 5 0,-30 3 0,23 0 0,-19 2 0,23-1 0,-6-6 0,23-5 0,-2 1 0,0-5 0,-1 7 0,0-9 0,1 10 0,4-11 0,-5 10 0,3-9 0,-28 18 0,17-12 0,-27 14 0,18-12 0,1 3 0,10-8 0,12-1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05.879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1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06.364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1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06.886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1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07.390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1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07.917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0 24575,'0'0'0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08.424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0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09.519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1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10.961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0 24575,'0'0'0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11.541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30T12:48:54.27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2745 358 24575,'-61'48'0,"0"1"0,0-1 0,8-4 0,1-1 0,-2 4 0,-17 19 0,-2 5 0,3-3-1093,18-16 1,3-2 0,-4 3 272,-6 4 1,-6 5 0,-1 0 0,6-3 709,1 2 1,4-3-1,-3 2 110,2-2 0,-3 3 0,0 1 0,3-3 0,-1 4 0,3-3 0,-3 8 0,6-4 0,-3 7 0,-1 4 0,2-2 0,5-5 0,-6 12 0,6-3 0,0 2 0,7-7 0,-2 4 0,3-1 0,4-4 0,4-3 0,3-5 0,2 3 229,0 9 1,2 2-1,-1 2-229,-1 2 0,-1 2 0,-1 7 0,7-13 0,0 6 0,-1 4 0,1 2 0,0 2 0,3-3 0,-1 4 0,0 2 0,1 0 0,1-3 0,1-3-125,1-3 1,1-4 0,1-2 0,1 2 0,0 4 124,1 1 0,0 3 0,1 2 0,1 1 0,1-2 0,2-3 0,0 2 0,3-3 0,0-1 0,2 0 0,-1 2 0,0 5 0,0 0 0,1 1 0,0 4 0,1 6 0,0-14 0,-1 6 0,0 4 0,1 2 0,1 1 0,0-2 0,2-4 0,2-6 0,2 0 0,2-5 0,1-3 0,2-1 0,-1 1 0,1 4 0,-2-1 0,0 5 0,0 1 0,1-1 0,1-1 0,3-5 0,3-5 0,11 19 0,4-7 0,4-5 0,0-3 0,-4-9 0,2-4 0,1-1 0,3 1 0,8 9 0,3 1 0,1-1 0,-4-8 0,-3-7 0,-2-5 0,4 0 0,17 17 0,5 1 0,2-8-215,-7-17 0,1-6 0,1-1 215,-5-2 0,0 0 0,9-2 583,-1-6 0,8 0 0,5 0 1,-1-4-1,-5-4-583,19-1 0,-4-7 0,4 0 0,-12 1 0,3 1 0,0-3 0,-3-8 0,13-10 0,-4-10 0,-9 0-211,-11 1 1,-4-2 210,27-11 0,-2-3 1049,-34 8 1,1 1-1050,2 0 0,5 0 0,5-1 0,23-5 0,6 0 0,0 0 0,-7 0 0,1-1 0,-1 2-538,0 2 1,0 1-1,-4 1 538,-17 1 0,-3 1 0,-8 2 0,34-4-165,-8 5 1,7 0 164,-6 0 0,8 1 0,-19 4 0,10 1 0,1 0 0,-6-1 0,-1-4 0,-5 0 0,13-2-253,-5 2 0,12 0 1,7-1-1,1 0 1,-3 0-1,-9 1 253,3-1 0,-9 0 0,2 0 0,13-1 0,-24 3 0,8-1 0,6-1 0,3 0 0,3-1 0,-1 1 0,-1-1 0,-4 1 0,-5 1 0,12-1 0,-4 0 0,-3 0 0,-1 1 0,2-1 0,2-2 0,0 1 0,2-2 0,2 1 0,0-2 0,-1 0 0,-4 0 0,-5-1-103,9-2 1,-4-1 0,-4-1 0,-3-1 0,-1-2 102,8-5 0,-2-2 0,-5-1 0,-6 0 0,-8 2 0,-6-1 0,-4-2 706,-3-1 1,-3-3 0,-3-7-707,3-23 0,-4-11 0,-1-7 0,-5 1 0,-1-6 0,-1-3 0,1 3-820,-1 7 1,2 2 0,-2-2 0,-3-4 678,-8 5 1,-2-5 0,-3-2 0,-1 0 0,-3 3 140,0-8 0,-3 1 0,-3 1 0,0-3 233,-3 14 1,-2 0-1,0-1 1,0-3-1,0-4-233,-2 8 0,0-6 0,1-2 0,-1-1 0,0 1 0,-2 4 0,-1 5 0,1-17 0,-2 8 0,-2-1 0,1-6 0,-1 6 0,0-8 0,0-3 0,-1 1 0,-1 6 0,-1 10 0,-3-10 0,-1 10 0,-2-3 0,2 3 0,0-6 0,-1 2 0,-3 10 0,-6-14 0,-5 10 294,1 5 0,-4 3-294,-6-5 0,-2 1 0,-2-4 0,0 4 0,4 21 0,-4 4 0,-11-5 0,-1 7 0,-17-1 0,22 17 0,-2-1 0,-3 0 0,0-1 0,-2-6 0,-2-5 1638,-18-13 0,-4-12-1207,16 4 0,-3-13 0,0-1 1,3 7-432,2 7 0,3 5 0,0-4 484,6 2 1,0-5-1,-1-1 1,1 3-485,-12-14 0,1 2 0,6 10 0,11 20 0,2 0 0,-8-11 0,-3-8 0,5 9 0,5 14 0,6 6 0,-1-14 0,-4 1 0,-1-4 0,-8-26 0,14 31 0,-1 0 0,-18-27 0,2 15 0,-3 0 0,15 19 0,-14-22 0,25 39 0,-7-16 0,6 11 0,3 6 0,1-11 0,-6 10 0,9 3 0,-11-7 0,-14-5 0,11 8 0,-47-26 0,31 29 0,0 1 0,-5-1 0,-2 2 0,-3 1 0,-16-3 0,-10-2 0,8 5 0,-11-2 0,-3 0 0,1 3 0,2 3 0,0 2 0,-2 1 0,-3-1-496,5 1 1,-4-1 0,-2 0 0,1 2-1,3 1 496,-12 2 0,2 2 0,1 1 0,4 1 0,15 1 0,2 2 0,1 0 0,1-1-273,-21-1 1,1 0 0,3 0 272,8 2 0,2 0 0,-1-1-20,-6-6 1,-1-1-1,0 2 20,3 6 0,0 3 0,3-1 0,5-4 0,2 0 0,2 2 0,-23 4 0,5 4 0,12-2 0,7 0 0,-17 0 0,31 4 0,1 2 0,-8 7 2356,-29 16-2356,41-13 0,-3 0 463,-10 8 1,-1 1-464,0-4 0,0 0 35,-16 4 0,3-1-35,20-5 0,3-2 0,-35 7 0,40-6 0,40-9 0,2-1 0,10 3 0,-6-2 0,9 3 0,-5-8 0,7-1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12.096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0 24575,'0'0'0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12.650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0 24575,'0'0'0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13.899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1 24575,'0'0'0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14.800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0 24575,'0'0'0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15.492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0 24575,'0'0'0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16.418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0 24575,'0'0'0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18.141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0 24575,'0'0'0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18.689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1 24575,'0'0'0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19.272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0 24575,'0'0'0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19.938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3:30.68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36 89 24575,'9'-13'0,"-2"1"0,-23 8 0,9 0 0,-13 4 0,15 3 0,2 2 0,3 3 0,0 0 0,3 0 0,2-3 0,7-2 0,-2-3 0,2 0 0,-4 0 0,0 0 0,-3-8 0,-1 3 0,-4-8 0,0 1 0,0 2 0,-16 2 0,9 4 0,-17 4 0,18 4 0,-2 1 0,8 3 0,0 1 0,0 3 0,0 10 0,0-7 0,4 5 0,1-15 0,7-2 0,9-3 0,-5 0 0,10-22 0,-16 9 0,0-24 0,-7 15 0,-12-2 0,-1 11 0,-4 5 0,1 8 0,4 0 0,1 12 0,3 16 0,1-6 0,4 13 0,0-26 0,0 4 0,20-8 0,-8-1 0,14-4 0,-14 0 0,-3 0 0,4-8 0,0-11 0,-3-8 0,-2 2 0,-17 5 0,3 11 0,-8 5 0,-8 0 0,7 4 0,-4 4 0,8 4 0,10 7 0,-3-1 0,4 5 0,0-5 0,0 9 0,3-9 0,6-1 0,12-10 0,-1-3 0,1-4 0,-8-1 0,-8-3 0,-1-5 0,-4 3 0,0-10 0,0 9 0,-13-6 0,-2 12 0,-8 0 0,5 5 0,10 4 0,4 0 0,4 1 0,0-2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20.420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1 24575,'0'0'0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20.919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0 24575,'0'0'0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21.427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1 24575,'0'0'0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21.919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1 24575,'0'0'0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22.409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0 24575,'0'0'0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22.916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0 24575,'0'0'0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23.472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1 24575,'0'0'0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24.116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1 24575,'0'0'0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7:57.92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38 1 24575,'28'39'0,"-11"-11"0,23-24 0,-24-4 0,-5-8 0,-7 1 0,-4-12 0,-4 12 0,-13-2 0,-1 9 0,-5 0 0,4 0 0,7 0 0,2 4 0,5 7 0,5 5 0,0 6 0,0-6 0,0-1 0,0-4 0,5-5 0,25 3 0,-9-8 0,15 4 0,-21-5 0,1 0 0,-4-5 0,-1-7 0,-7-11 0,-4-1 0,-4 7 0,-24 8 0,-9 14 0,-6 6 0,4 6 0,27 5 0,3-1 0,9 5 0,9-13 0,9 2 0,-1-15 0,11 0 0,-11 0 0,6-10 0,-2-2 0,-4-9 0,-6 4 0,-6 2 0,-5-1 0,0 5 0,-15 0 0,1 7 0,-14 4 0,-8 0 0,4 5 0,1 6 0,9 13 0,16 5 0,0 0 0,6-6 0,0-8 0,4-9 0,2-1 0,9-5 0,8 0 0,-5 0 0,16-16 0,-16 2 0,11-14 0,-18 11 0,-1-3 0,-10 8 0,0-3 0,-4 10 0,-2 0 0,-9 5 0,-2 0 0,1 5 0,5 0 0,7 12 0,4 5 0,0-3 0,4 1 0,13-14 0,1-1 0,16-5 0,-16 0 0,4 0 0,-2-9 0,-12 1 0,7-7 0,-15 5 0,0-1 0,-19 6 0,15 0 0,-14 5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8:06.43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149 85 24575,'-5'-30'0,"0"9"0,-17 11 0,-9 9 0,-9 0 0,14 17 0,7-2 0,19 13 0,0-14 0,0 19 0,14-3 0,-1-3 0,14-7 0,-6-19 0,0 0 0,1-11 0,-4-7 0,-7-13 0,-5 7 0,-6 2 0,0 7 0,0 3 0,-15-3 0,-10 9 0,-6 1 0,3 10 0,16 12 0,8 14 0,4-1 0,5 4 0,5-12 0,7-11 0,11-1 0,1-10 0,0-10 0,0-14 0,-6-33 0,-10 19 0,-14-15 0,-23 46 0,-15-2 0,7 9 0,0 0 0,24 26 0,-1 3 0,9 25 0,0-22 0,5 1 0,5-16 0,7-6 0,-1-1 0,-1-10 0,-5 0 0,-4-9 0,-2 2 0,-4-8 0,0 4 0,0 1 0,-9 4 0,2 1 0,-8 5 0,5 0 0,5 0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3:35.67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131 65 24575,'-12'-1'0,"4"2"0,4-17 0,0 7 0,3 0 0,-3 1 0,1-1 0,-2 1 0,-3 3 0,4 5 0,0 21 0,4-4 0,4 9 0,9-9 0,-3-11 0,7 1 0,-4-7 0,8 0 0,-9-7 0,3-7 0,-15-1 0,0-1 0,-13 11 0,-8 2 0,-28 3 0,6 7 0,7-1 0,19 7 0,17-4 0,0 25 0,8-15 0,-2 17 0,7-28 0,8-4 0,-9-4 0,14 0 0,-13-4 0,-3-5 0,2-2 0,-11-16 0,3-2 0,-4 2 0,-21 5 0,3 18 0,-14 8 0,13 15 0,5 7 0,9 0 0,0 10 0,5-20 0,4 7 0,1-15 0,13-4 0,6-4 0,14-21 0,-12 12 0,0-17 0,-21 0 0,-1 9 0,-4-13 0,-8 20 0,-16 2 0,-2 8 0,-7 4 0,18 19 0,8 8 0,7 8 0,4-10 0,9-17 0,-2-8 0,24-4 0,-22 0 0,16-7 0,-23 1 0,2-24 0,-8 17 0,-4-12 0,-1 20 0,-20 2 0,8 3 0,-9 0 0,17 3 0,6 2 0,3-1 0,0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8:08.65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145 142 24575,'25'-5'0,"11"-18"0,-32 2 0,12-9 0,-16 7 0,-29 6 0,3 4 0,-20 3 0,3 10 0,12 0 0,1 5 0,15 7 0,10 11 0,5 3 0,0 13 0,0-7 0,5 2 0,5-11 0,2-12 0,10-7 0,9-8 0,-4-13 0,0-3 0,-17-3 0,-10-5 0,0 14 0,0-7 0,-5 10 0,-28 5 0,16 1 0,-25 10 0,35 15 0,-2 0 0,9 13 0,0-9 0,0 6 0,10 0 0,9 0 0,4-11 0,11-9 0,-11-10 0,5-5 0,-11-7 0,-6-21 0,-5 11 0,-17-15 0,-3 29 0,-16-8 0,11 15 0,2-4 0,12 5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8:10.41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207 90 24575,'-6'-15'0,"-9"-21"0,7 24 0,-15-14 0,5 26 0,-18 0 0,15 0 0,-13 0 0,14 70 0,7-23 0,1 41 0,12-35 0,0-32 0,5 5 0,1-20 0,4-1 0,12-5 0,-4 0 0,11-11 0,-7-7 0,-4-13 0,-7-4 0,-6-1 0,-5 1 0,-10 15 0,-14 4 0,-1 16 0,-4 0 0,14 46 0,9-30 0,1 51 0,10-53 0,1 13 0,15-21 0,4-1 0,4-5 0,-6 0 0,2-5 0,-17-6 0,6-6 0,-45 6 0,8 1 0,-17 10 0,23 0 0,13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8:12.52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41 106 24575,'34'0'0,"-8"0"0,-9-11 0,-6 3 0,-4-15 0,-2 11 0,-5-11 0,0 11 0,-21 0 0,-6 7 0,-13 5 0,14 5 0,7 7 0,17 1 0,-3 22 0,5-3 0,14 16 0,10-16 0,0-12 0,8-15 0,-16-5 0,-4-31 0,-2 19 0,-10-24 0,-17 19 0,-3 4 0,-5 1 0,-1 6 0,18 22 0,-1-2 0,9 9 0,0-6 0,5-1 0,27-4 0,-14-2 0,25-16 0,-25-19 0,-5-7 0,-2-3 0,-11 17 0,0 8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8:17.67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107 0 24575,'0'28'0,"0"-6"0,0 9 0,0-17 0,18 6 0,-8-15 0,14-5 0,-18-10 0,-1 3 0,-5-13 0,0 3 0,-16 6 0,1 1 0,-47 15 0,35 5 0,-18 13 0,41 2 0,13 17 0,9-15 0,5 0 0,0-17 0,23-10 0,-33-5 0,22-17 0,-35 3 0,-16-4 0,-10 8 0,-5 14 0,2-5 0,19 6 0,5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8:19.4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187 183 24575,'7'-68'0,"-2"26"0,-5 0 0,-51 29 0,27 1 0,-41 6 0,41 11 0,6 7 0,7 15 0,5 18 0,6-8 0,0 6 0,0-14 0,0-3 0,16 3 0,19-11 0,-2-6 0,17-7 0,-32-5 0,5-11 0,-7-8 0,-8-18 0,2 0 0,-10 2 0,-5 17 0,-7 3 0,-17 13 0,-14-3 0,9 14 0,6 23 0,24 7 0,4 18 0,0-18 0,15 0 0,-6-19 0,19-4 0,17-11 0,-14-16 0,19-8 0,-31-11 0,-8-1 0,-5 2 0,-6 10 0,0 3 0,-5 10 0,-1 1 0,-31 5 0,19 11 0,-19 8 0,26 11 0,0-5 0,5-8 0,2-13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8:21.25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8:21.61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8:23.07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102 197 24575,'22'0'0,"9"-11"0,-17-3 0,9-4 0,-6-10 0,-5 15 0,-1-20 0,-6 15 0,-5-10 0,-22 11 0,-5 6 0,-34 5 0,22 6 0,-6 0 0,33 5 0,-2 1 0,8 9 0,0 8 0,1 7 0,5 11 0,0 2 0,0-11 0,0 3 0,0-23 0,5 10 0,6-6 0,5-4 0,1-2 0,13-10 0,-16-5 0,16-12 0,-17-7 0,-1-12 0,-7 1 0,-5 6 0,-31 6 0,7 12 0,-21 6 0,23 10 0,11 7 0,7 36 0,4-22 0,9 25 0,-6-44 0,6 3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8:24.81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105 258 24575,'39'0'0,"16"-11"0,-26-3 0,14-6 0,-2-35 0,-24 28 0,10-29 0,-32 33 0,-33 3 0,-13 3 0,-14 9 0,-18 2 0,45 6 0,-10 9 0,32 10 0,10 10 0,0 1 0,6-7 0,15 20 0,-7-26 0,29 25 0,-22-35 0,31 4 0,18-33 0,-24 12 0,21-24 0,-55 11 0,0 3 0,-6-8 0,-41 11 0,12 4 0,-35 3 0,30 10 0,-9 17 0,21 9 0,-1 18 0,17 4 0,16-17 0,-3-9 0,29-17 0,-25-5 0,14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8:26.85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137 322 24575,'49'-19'0,"16"-42"0,-46 33 0,13-34 0,-32 37 0,0 7 0,-30-18 0,1 14 0,-17-4 0,-19 9 0,23 16 0,-8-6 0,28 18 0,12 25 0,8 5 0,-3 35 0,5-40 0,31 18 0,-1-40 0,23 2 0,-4-10 0,-12-6 0,5-5 0,-18-1 0,-3-16 0,-15-2 0,0-23 0,-27 10 0,5 1 0,-18 20 0,4 10 0,11 6 0,-23 21 0,31 0 0,-13 13 0,24-1 0,5-10 0,5 0 0,13-7 0,2-9 0,14-2 0,-14-5 0,8 0 0,-21-9 0,-3-3 0,-9-5 0,0 6 0,0 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3:39.3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69 0 24575,'0'24'0,"0"15"0,0-15 0,0 12 0,0-5 0,0-12 0,0 6 0,8-20 0,2-1 0,4-4 0,2 0 0,-6-4 0,7-14 0,-11 6 0,2-17 0,-30 22 0,-2-5 0,-29 30 0,25-1 0,1 12 0,23-2 0,4-11 0,0 1 0,4-13 0,12 0 0,1-8 0,5-1 0,-3-19 0,-13 3 0,3-13 0,-9 10 0,-4 9 0,-13 8 0,1 7 0,-10 4 0,11 9 0,6 3 0,5 18 0,4-17 0,0 11 0,0-14 0,4-3 0,9-4 0,13-7 0,5-12 0,15-25 0,-24 12 0,12-27 0,-28 40 0,3-11 0,-9 14 0,-43 4 0,23 1 0,-38 8 0,37 6 0,-3 23 0,13-8 0,2 31 0,9-32 0,4 12 0,4-26 0,2-2 0,11-8 0,-7 0 0,4-8 0,-6-6 0,-7 0 0,-1-2 0,-11 11 0,-4 2 0,-3 3 0,-3 0 0,7 0 0,-3 0 0,8 7 0,1-1 0,4 7 0,4-8 0,1-1 0,3-4 0,-3 0 0,-1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8:28.67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217 116 24575,'15'6'0,"8"-2"0,-10-8 0,8-13 0,-16 4 0,1-15 0,-6 6 0,-11 8 0,-3-6 0,-10 18 0,-1-3 0,-11 5 0,-2 0 0,-5 0 0,1 0 0,18 0 0,-3 5 0,20 5 0,-2 2 0,9 10 0,0 1 0,0-3 0,0 8 0,0-10 0,0 1 0,0 4 0,0-6 0,0 12 0,5-11 0,1-1 0,5-12 0,4-5 0,14 0 0,-9 0 0,14-11 0,-11-2 0,3-17 0,-3 12 0,-7-10 0,0 0 0,-8 7 0,2-15 0,-10 23 0,-21-3 0,11 11 0,-16 5 0,15 0 0,0 0 0,5 0 0,2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8:32.88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154 0 24575,'0'30'0,"0"3"0,0-8 0,0 2 0,4-5 0,-3-14 0,-1-5 0,-23-13 0,-3-1 0,-11 4 0,14 2 0,6 5 0,6 0 0,0 0 0,5 4 0,1 2 0,5 14 0,5-12 0,1 7 0,21-15 0,-1 0 0,11 0 0,-8 0 0,12-28 0,3-5 0,-10-10 0,-8 10 0,-26 17 0,-5 10 0,-15 2 0,-30 4 0,11 0 0,-20 0 0,28 10 0,11 8 0,-1 18 0,20-10 0,-5 18 0,6-25 0,0 9 0,10-13 0,-3-9 0,20-1 0,-8-5 0,20-5 0,-18-1 0,22-26 0,-33-2 0,11-14 0,-26 18 0,-25 7 0,-4 17 0,-23 1 0,18 45 0,9-8 0,17 25 0,7 0 0,6-22 0,0 18 0,10-24 0,2-1 0,9-12 0,-5-5 0,0-6 0,-11-14 0,0 2 0,-5-7 0,0 3 0,-20 0 0,5 1 0,-8 8 0,18-2 0,31 8 0,-4-15 0,16-2 0,-5-38 0,-12 19 0,4-19 0,-8 22 0,-9 5 0,-2 5 0,-22 21 0,-3 24 0,-5-4 0,7 13 0,5-16 0,0 32 0,6-21 0,1 21 0,10-29 0,1-4 0,4-7 0,23-1 0,-1-14 0,11-13 0,-10-20 0,-19-1 0,-4-1 0,-20 22 0,-23 7 0,10 5 0,-18 5 0,34 9 0,-3-1 0,10 21 0,0-14 0,0 5 0,0-15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07:42:14.10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24575,'99'3'0,"0"0"0,1 1 0,-1-1 0,0 0 0,0 0 0,0 0 0,0 1 0,0-1 0,1 0 0,-1 0 0,0 0 0,0 1 0,0-1 0,0 0 0,0 0 0,1 0 0,-1 0 0,0 1 0,0-1 0,0 0 0,0 0 0,1 0 0,-1 1 0,0-1 0,0 0 0,0 0 0,0 0 0,0 1 0,1-1 0,-1 0 0,0 0 0,0 0 0,0 1 0,0-1 0,0 0 0,1 0 0,-1 0 0,0 1 0,0-1 0,0 0 0,0 0 0,1 0 0,-1 1 0,0-1 0,0 0 0,0 0 0,0 0 0,0 0 0,1 1 0,-1-1 0,0 0 0,6 0 0,1 0 0,1 1 0,2-1 0,0 0 0,1 0 0,1 0 0,1 0 0,0 0 0,0 0 0,1 1 0,-1-1 0,1 0 0,-1 0 0,0 0 0,-1 0 0,0 0 0,-1-1 0,-1 1 0,-1 0 0,-1 0 0,-1 0 0,-1 0 0,-2 0 0,-2 0 0,-2-1 0,-1 1 0,-2 0 0,-3 0 0,-2 0 0,-2-1 0,-3 1 0,-3 0 0,-2 0 0,-4-1 0,-2 1 0,-4 0 0,-3-1 0,-4 1 0,-3 0 0,-4-1-469,62 5 1,-13-1 0,-13 1 0,-9-1 0,-8 0 0,-4-1 0,-4-1 464,23-1 0,-14-1 0,-4 1 4,7 0 0,-4 1 0,-7 1 0,0 0 0,3-1 0,2 1 0,18 7 0,-1 1 0,-23-7 0,3 0 0,7 3 0,8 1 0,-10-1 0,-18 0 0,5 1 0,4-2 0,19 2 0,10 1 0,2 0 0,-6-1 0,-14-1 0,1 0 0,-11-1 0,9 2 0,5 0 0,10 2 0,4 1 0,-5-1 0,-11-1 0,-3-2 0,-8-1 0,-8-1 516,-9-2 1,-2 1-517,23 5 0,-4-1 540,-10-9-540,-8 5 0,-25-6 0,7 0 1716,-21 0-1716,33 0 0,-13 6 0,16-4 0,-8 4 0,41 1 0,-19-6 0,1 2 0,20 1 0,4 0 0,-12 0 0,8 1 0,-2 0-636,12-2 0,8 0 0,-12 0 636,-24 1 0,-8 0-136,35 3 136,-21-6 0,-10 6 0,-5-1 0,-19-5 0,25 5 0,-51-6 0,-14 0 0,-15-21 0,5 16 0,-8-16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07:42:15.48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24575,'45'21'0,"25"26"0,-39-27 0,32 35 0,-17-21 0,4 15 0,-4-15 0,-17-6 0,-11-10 0,-7-6 0,0 5 0,5-7 0,-9 5 0,-2 10 0,-11-8 0,-10 8 0,-14-3 0,-8 4 0,-13 12 0,12-6 0,2-7 0,3 2 0,13-13 0,-5 7 0,16-15 0,5 3 0,0-8 0,5 3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07:42:19.14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12133 1 24575,'-21'0'0,"3"0"0,8 0 0,4 4 0,-9 1 0,7 5 0,-4 1 0,-17 30 0,-13 23 0,-3 4 0,-5 6 0,-3 5 0,-7 8-434,14-22 0,-2 2 1,-4 5-1,-4 3 1,-3 5-1,-5 6 434,15-22 0,-3 5 0,-5 5 0,-2 3 0,-2 2 0,-2 2 0,0 1 0,-1 0 0,1-1 0,2-3 0,1-2 0,4-4 0,3-5-410,-8 8 0,6-6 1,1-4-1,2-1 1,0-1-1,-2 3 0,-3 3 1,-5 7 232,8-12 1,-2 6 0,-4 3 0,-3 4 0,-1 2 0,-2 1 0,0 0 0,0 1-1,1-2 1,1-2 0,2-3 0,3-3 0,2-4 0,5-6 176,-12 13 0,5-7 0,4-5 0,1-3 0,0 1 0,-3 2 0,-5 6 0,3-4 0,-2 2 0,-2 2 0,-2 2 0,-2 2 0,0-1 0,0 1 0,-1 0 0,2-1 0,0-1 0,2-2 0,0-1 0,1 0 0,0-1 0,0 1 0,-1 0 0,-1 0 0,-1 1 0,-1 2 0,-3 1 0,6-6 0,-2 2 0,-3 2 0,-1 1 0,-1 1 0,-1 0 0,0 0 0,1 0 0,1-2 0,1-1 0,2-2 0,3-3 0,3-2 0,-10 9 0,6-5 0,3-3 0,1-2 0,0 1 0,-2 1 0,-5 5 0,-5 5 0,13-12 0,-6 4 0,-3 5 0,-3 2 0,-3 3 0,-1 1 0,-2 1 0,1 0 0,1-1 0,1-1 0,2-3 0,4-3 0,3-4 0,5-4 0,6-6 0,-16 15 0,10-10 0,5-6 0,0 1 0,-4 4 0,-11 9 0,14-12 0,-7 6 0,-5 5 0,-4 3 0,-3 4 0,-2 2 0,-2 0 0,1 0 0,2-1 0,1-2 0,4-4 0,5-5 0,5-4 0,7-8-656,-19 19 1,11-12-1,5-4 1,-2 0 0,-7 7 562,5-7 0,-4 3 0,-4 3 0,-1 1 1,-1 0-1,1-1 0,4-1 0,4-3 93,-14 15 0,5-2 0,2-1 0,0-1 0,-4 0-175,8-9 0,-1-1 1,-2 0-1,-1 0 1,-1 2-1,-2 2 175,8-6 0,-4 4 0,-2 1 0,-1 1 0,1-1 0,2-2 0,4-3 0,5-6 0,-17 14 0,8-6 0,1-3 0,-7 3 0,5-6 0,-7 5 0,-3 0 0,2-2 0,7-6 0,12-9 0,-5 2 0,1-4 0,-14 9 0,-16 10 0,1-2 0,15-11 0,18-12 0,5-4 0,-33 20 0,6-3 1029,19-15-1029,9 2 3276,7-16-2721,17-3 2721,20-29-644,9 4 13,0-15-2645,0 10 0,0-18 0,0-45 0,6 24 0,2-31 0,13 18 0,6 22 0,3-1 0,8-32 0,-3 33 0,3 2 0,18-22 0,-13 30 0,4-18 0,-15 32 0,-12 10 0,8-6 0,-12 19 0,-6-4 0,-4 9 0,-2 2 0,-4 4 0,5 1 0,-4 4 0,4-3 0,-5 3 0,0-9 0,0-2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07:42:20.14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27 1 24575,'-15'33'0,"4"10"0,11 4 0,0 9 0,0 18 0,0-2 0,2 15 0,2 2 0,-3 0 0,3-1 0,4-14 0,3-53 0,1 0 0,29-48 0,-17 9 0,39-35 0,-7 9 0,1 1 0,7-3 0,-2 1 0,-7 6 0,-28 24 0,27-9 0,-30 11 0,19-4 0,-31 6 0,-1 5 0,-6 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07:42:21.92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 24575,'97'0'0,"-1"0"0,0 0 0,0 0 0,0 0 0,0 0 0,0 0 0,1 0 0,-1 0 0,0 0 0,0 0 0,0 0 0,0 0 0,0 0 0,1 0 0,-1 0 0,0 0 0,0 0 0,6 0 0,-15 0 0,-8 0 0,-2 0 0,3 0 0,9 0 0,15 0-164,-29 0 0,9 0 0,8 0 0,7 0 0,6 0 0,4 0 1,3 0-1,3 0 0,2 0 0,-1 0 0,-1 0 0,-1 0 1,-4 0-1,-4 0 0,-5 0 0,-7 0 0,-7 0 0,-9 0 1,-9 0-1,-12 0-929,43 0 1,-26 0 0,4 0 272,5 0 1,4 0 0,3 0 0,0 0 225,10 0 1,5 0 0,-3 0 0,-12 0 593,-18 0 0,-8 0 0,7 0 384,22 0 0,12-1 1,-1 1-1,-13 1-384,7 3 0,-10 0 0,-8-2 0,4-2 0,1 3 0,6 0 0,-7 0-491,1-3 0,-4 0 491,7 0 0,-2 0 0,-17 0 0,6 0 0,0 0 0,12 0 0,2 0 0,-8 0 0,-11 0 0,-6 0 0,7 0 563,16 0 0,11 0 1,-1 0-1,-12 0-563,9 0 0,-7 0 0,-21 0 0,2-1 0,7 2 0,2 0 0,8 2 0,5 0 0,-1-1 0,-7 0 0,-4-1 0,-6-1 0,2 1 0,10 0 0,-4 1 0,11 2 0,5 0 0,3 0 0,-2 0 0,-5 0 0,-8-2-241,11-1 1,-9-1-1,-2 0 1,7 2 240,3 2 0,4 1 0,3 1 0,2 0 0,0-1 0,-14 0 0,1 0 0,1-1 0,1 1 0,0 1 0,1 0-265,4 0 1,1 2 0,0 0 0,1 0 0,0 0 0,1 0 264,-13-1 0,1 1 0,0-1 0,1 1 0,-1 0 0,0 0 0,-2 0 0,12 2 0,0-1 0,-1 1 0,-1 0 0,-2 1 0,-4-1 0,1 0 0,-2 1 0,-3-1 0,-3 1 0,-5-1 0,20 5 0,-7-1 0,-5-1 0,-10-3 0,-3 0 0,-15-3 950,-2 0-950,-39-2 1815,28-4-1815,-32 4 3276,8-5-2838,-75-7 0,43 6 0,-49-5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07:42:23.63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24575,'35'5'0,"24"15"0,0 24 0,-13-15 0,4 3 0,6 12 0,-3 0 0,21 13 0,-2 2 0,-53-40 0,8 13 0,-14-17 0,3 11 0,-26-20 0,-5-2 0,-7-4 0,-28 0 0,25 0 0,-21 0 0,12 6 0,19-5 0,-35 15 0,28-13 0,-12 12 0,17-9 0,1 9 0,0 2 0,-6 4 0,10 2 0,-7 13 0,12-9 0,-3 3 0,5-14 0,5-1 0,0-3 0,-5-1 0,4-3 0,-3-6 0,4 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07:42:47.75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3157 77 24575,'-80'0'0,"1"0"0,7-1 0,-6 2 0,0 5 0,-12 4 0,0 0 0,10-1 0,-3-2 0,-3 3 0,8 2 0,-17 4 0,-4 2 0,7 0 0,18-4 0,9-1 0,5 0 0,-20 8 0,-10 4 0,11-3 0,13-3 0,5-2-821,-11 2 0,1 0 821,18 0 0,3 0 117,-2-3 0,3 0-117,-11 9 343,-28 11-343,7-1 0,30-11 0,1 1 0,-32 18 0,9-6 0,8 14 0,23-23 828,-26 25-828,27-22 0,2 0 0,1 11 237,-36 20-237,43-19 0,3-8 0,3 3 0,0 13 0,10 4 0,-4 3 0,11-5 0,2 1 0,-2 8 0,2 38 0,-1-38 0,2 19 0,1 5 0,0-28 0,0 0 0,-1 31 0,3-4 0,2-4 0,0-31 0,0-8 0,0 0 0,0 0 0,6 48 0,13-6 0,-6-29 0,2-2 0,14 21 0,13-10 0,-18-19 0,14 2 0,4 0 0,5 7 0,12 11 0,3-2 0,-7-14 0,5 3 0,12 0 0,14-15 0,1-4 0,-18 1 0,0-2 0,-4-7 0,5-2 0,-6-2 0,-4 1 0,-4-2 0,-4-1 0,1 0 0,30 10 0,-1 0 0,-33-13 0,0-1 0,19 10 0,1-1 0,-11-10 0,-3-2 0,28 14 0,-35-13 0,5-3 0,28 0 0,4-3 0,-17-2 0,1-2-923,25 2 0,2-2 923,-10-2 0,-7-2 0,6 1 0,-20-6 0,6-5 0,12-5 0,1-3 0,1-1 0,1-1-739,9-1 1,-3 1 738,-22 8 0,-4 1-327,-1-4 1,-5-1 326,25-10 0,-11-5 0,13-10 0,-10 0 0,-17 3 0,-2-1 0,8-2 0,6-3 0,-11 1 0,-16 3 0,-8 0 0,14-35 0,-17 22 0,-3-2 0,8-27 0,-10 29 0,-1-6 0,-3-25 0,-3 1 0,-7 35 0,-1-1 0,0-17 0,-1-8 0,-1 12 0,4-9 0,-11 18 0,-1-3 0,0 5 0,-1 1 0,-3-31 0,1 13 0,-2 0 0,-7-14 0,-1 22 0,-9-4 817,-17-8 1,-11-1-818,7 14 0,-4-1 0,-4-3 0,-3 1 0,-4-3 0,-2 0 0,5 5-209,4 5 1,3 3 0,-3-2 208,-20-22 0,-3-4 0,10 14 96,24 29 0,3 2-96,-21-33 0,-3-1 350,11 21 0,-1 3-350,-7-7 0,-6 4 0,-11 9 0,-2 7 0,17 6 0,-1 6 0,-32 12 0,3 11 0,7 11 0,-5-1 0,1 1 0,11 14 0,-19 2 0,31-14 0,-3-7 0,4-1 657,5-7-657,25 0 354,7 0 0,15 0 0,-3 0 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07:42:49.69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 24575,'56'0'0,"1"0"0,23 0 0,13-1 0,12 2 0,-19 4 0,8 2 0,6 1 0,3 1 0,0 0 0,-2-1-547,-7-2 1,-4-1 0,1 0 0,4 1 0,10 2 0,14 5 389,-46-4 1,6 1 0,6 2 0,5 1 0,6 1 0,3 1 0,4 1 0,3 1 0,2 1 0,1 0 0,1 0 0,0 0 0,0 1 0,-1-1 0,-3 0 0,-2-1 0,-3 0 0,-4 0 0,-4-2 0,-6-1 0,-5 0-172,23 3 0,-8-2 0,-7-1 1,-3 0-1,-3 0 0,-1-1 1,2 1-1,4 1 0,5 0 1,7 3 208,-19-4 1,5 0 0,3 1 0,4 1-1,2 0 1,2 1 0,1 0 0,2 0-1,1 1 1,-1 0 0,1 0 0,-2 0-1,-1 0 1,-2 0 0,-2 0 0,-3 1-1,-3-1 1,-4-1 118,20 7 0,0 0 0,-2 0 0,-2 1 0,-3-1 0,-2 1 0,-3-1 0,-4 0 0,-5-2 0,-4 0 0,-5-2-285,16 6 0,-12-3 0,-6-1 0,4 1 0,11 3 285,-4-2 0,10 2 0,7 2 0,4 2 0,0-1 0,-2 1 0,-5-2 0,-10-1 0,-11-2-347,7 6 0,-11-2 0,-7-2 0,-1-1 347,4 0 0,-2-2 0,4 2 108,6 3 1,8 4 0,-3 0 0,-9-3-109,2 3 0,0 1 760,-4-4 1,10 3 0,0 0 0,-11-1-761,6 7 0,-5-1 0,18 4 0,2 1 0,0 0 0,-3-3 0,-24-16 0,0-1 1638,22 14 0,-1 0-1493,-23-14 1,-2-2-146,-2 1 0,5 4 0,17 11 0,11 8 0,-7-6 0,-8-10 0,2 1 0,-13-1 0,8 6 0,5 3 0,0 0 0,-6-2 0,1-1 0,-4 0 0,-1-2 0,-3-1 0,5 2 0,-3-1 0,0 0 0,8 7 0,0 0 0,-20-12 0,-22-15 3102,-15-1-3102,-1-1 3161,-1 0-3161,-5-5 0,-1 3 0,-1-8 1465,10 17-1465,-5-15 0,10 15 0,-13-12 0,33 17 0,-1-3 0,13 5 0,3 4 0,-30-14 0,5 7 0,-12-11 0,-10-5 0,3-1 0,-22-19 0,-4-8 0,-6 4 0,5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3:46.20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90 150 24575,'0'-17'0,"0"-12"0,4 13 0,1-7 0,11 7 0,-1 6 0,2-3 0,-4 8 0,-4-2 0,-1 6 0,1-3 0,7 0 0,-5 3 0,13-2 0,-14 3 0,10 0 0,-7 0 0,0 0 0,0 0 0,-4 0 0,7 4 0,3 8 0,-5-1 0,-2 6 0,-12-9 0,0 6 0,0 1 0,0 21 0,0-12 0,0 66 0,0-56 0,-3 19 0,-3 1 0,-5-12 0,-5 14 0,2-19 0,1-17 0,3-1 0,-19 14 0,0-10 0,-4 8 0,-3-9 0,8-8 0,-9 13 0,6-10 0,4 4 0,9-8 0,5 1 0,3 3 0,-2-7 0,15-2 0,6-8 0,16 0 0,25 0 0,-15 0 0,16 0 0,-23 0 0,37 0 0,-1 0 0,29 0 0,-7 0 0,-1 5 0,-23-4 0,8 9 0,-39-9 0,11 3 0,-26-4 0,1 0 0,-12 0 0,-1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07:42:51.35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387 0 24575,'0'40'0,"0"-14"0,0-1 0,0-14 0,0 4 0,21 28 0,-11-13 0,17 14 0,-10-21 0,2-5 0,7 15 0,41 35 0,-32-27 0,20 19 0,-46-45 0,-9-4 0,0-1 0,0-1 0,0 1 0,0-1 0,0 1 0,0 0 0,0-1 0,-4-3 0,-8-2 0,-24-4 0,-1 0 0,-26 0 0,-3 0 0,5 0 0,4 0 0,4 0 0,20 0 0,4 0 0,3 6 0,-2 0 0,10 0 0,-7 4 0,12-9 0,-12 4 0,14-1 0,-4-3 0,0 9 0,4-9 0,-4 3 0,5-4 0,5 0 0,1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07:42:54.40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2783 210 24575,'-59'0'0,"-17"0"0,-5 0 0,-3 0 0,31 0 0,-1 0 0,-33 0 0,-11 0 0,18 0 0,-4 0 0,1 0 0,7 0 0,2 0 0,-6 0-820,-2 0 1,-7 0 0,2 0 0,11 0 693,-8 0 1,9 0 125,-2 0 0,9 0 820,1 0-820,-8 7 0,21 0 0,-3 2 0,-12 9 0,1 1 0,13-5 0,2 0 0,-4 2 0,6 1 0,0 2 0,10 6 2708,-5 2-2708,5 14 0,8 5 0,0 2 0,-3 13 0,1 5 0,-3 22 0,6-21 0,4-1 0,13 15 0,4-3 0,1 10 0,8-20 0,2 4 0,-1 1 0,-4 5 0,-1 2 0,2-3-497,3-4 0,2-2 1,-1-7 496,-1-6 0,2-2 0,11 34 0,11 8 0,11-11 0,9 4 0,-3-3 0,-12-11 0,-2-1 0,5-2 0,13 8 0,6-1 0,0-11 0,2-9 0,-2-11 0,-11-13 0,1-4 0,11 8 0,5-4 0,6-8 0,7-5 0,0-6 0,6-2 0,-3-1 0,12 8 0,5-1 0,-13-6 0,10 0 0,0 0 0,-10-2 0,13 2 0,-1-1-418,-16-5 0,8 0 0,0 0 0,-7-1 418,18 2 0,1-3 0,-13-4 0,10-3 0,-1-1 0,-11-4 0,2-7 0,3-8 0,-1-3 0,17-7 0,5-4 0,-6 0 0,-18 4 0,-1-5 0,-1-6 0,0 0 0,16-10 0,5-4 0,-7 3 0,-20 10 0,-13 4 0,-3 1 0,16-8 0,15-8 0,0 0 0,-16 8 0,-11 4 0,-5 3 0,2 2 0,3-2 0,-3-1 0,12-18 0,-6-1 0,-11 2 0,-4-1 0,7-7 0,-5-3 0,-12-6 0,-12 5 0,-15 5 0,3-27 0,-13 48 0,-12-31 0,-2 30 3162,-23-25-3162,2 39 0,-3 3 0,-2-1 0,6 11 0,-26-23 0,10 9 0,-5-4 0,-19-22 0,-1-4 0,16 16 0,-2-3 0,-3-7 0,-3-7 0,9 8 0,21 15 0,0 1 0,-16-10 0,-8-6 0,7 5 0,15 10 0,0 0 0,-36-22 0,1 0 0,34 25 0,1 1-331,-21-11 0,2 3 331,-13-11-46,2 9 1,-5-2 45,18 7 0,-1 1 0,-13-5 0,1 1 0,-14-11 0,13 16 0,31 13 0,-39-2 658,47 18-658,-14 2 95,22 45-95,10-19 0,-6 52 0,12-39 0,1 15 0,6-24 0,0-3 0,0-16 0,0-2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07:42:57.21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3465 24575,'59'0'0,"0"0"0,14-9 0,20-5 0,11-5 0,6-1 0,-3 1 0,-11 2-656,-11 4 1,-7 0-1,-1 1 1,4-1 0,9-3 245,-4 1 0,7-2 1,5-1-1,3-1 1,2-1-1,0-1 0,-3 1 1,-4-1-60,3-1 1,-1 0 0,0-1 0,-2-1 0,-2 1 0,-3-1 0,-5 1-188,8-3 1,-6 0-1,-3 0 1,1-1 0,4-1 593,2-1 1,5 0 0,1-1 0,0-2-1,-3 0 1,-6-1 218,-2-2 0,-5-1 0,-3-2 1,-1 1-1,0 0-157,-2 2 0,0 1 0,-1-1 0,-1 0 0,1 0 0,-1-1 0,1 0 0,0 0 0,-2 0 0,-3 1 0,6-4 0,-3 1 0,-2 1 0,-4 0 0,-1-2 0,-3 1 0,2-2 0,0 1 0,4-4 0,-1 1 0,-4 3 0,-4 4 0,-4 3 0,2-1 0,17-8 0,2-1 0,-7 3-189,-3 3 0,-7 6 189,16-1 0,7-4 0,20-9 0,-14 7 0,-31 16 0,1 1 0,10-4 0,11-3 0,4-2 0,-6 3 0,0 1 0,-4 0 0,2 2 0,14-3 0,3 2 0,-3-2 796,-10 0 1,-2 0 0,-3 2-797,17-2 0,-4 4 0,-13 1 0,4 2 0,10 2 0,10 0 0,-4 0 0,-18 0 0,-4 0 0,6 0 0,-2 4 0,5 0 0,4 0 0,4-2 0,-9 0 0,5-1 0,3-1 0,1-1 0,-2 1 0,-3 1 0,1 0 0,-2 2 0,-2-1 0,2 0 0,4 0 118,4-1 1,5 0 0,2-1 0,-1 0 0,-4 0 0,-6 1-119,4-2 0,-6 0 0,-3 1 0,0 2 0,-3 1 0,-1 3 0,-2-1 0,-4 1-26,2-2 1,-3 0-1,2 0 26,22-2 0,4 0 0,-8 1 0,-2 3 0,-3 0 11,-4 1 1,5-1 0,-3 0-12,-14 1 0,-3 0 0,2-1 0,11 0 0,2 0 0,-3 1 0,20-4 0,-4 2 0,-7 1 0,-3 3 0,-13 2 0,2 2 0,0 1 0,6 0 0,-9 2 0,-11 0 0,-1 2 0,31-1 0,-2 0 0,10 0 0,-13 0 684,-7-1 0,6 2-684,-10 2 0,0 1 0,4-1 0,-2 2 0,-15 2 0,-9 1 0,-8 0 1638,28 11 0,6 2-249,16 0-1389,-16 0 0,2 2 0,-9-4 0,-7-2 0,11 2 0,7 2 0,-2 0 0,-16-3 0,8 6 0,-3 0 0,-16-6 3043,34 22-3043,-40-22 0,2 0 0,4 9 0,3-1 0,1-5 0,4 1 0,23 17 0,-6-1 0,-3-7 0,-9-2 0,11 6 0,-11-5 0,19 10 0,4 4 0,-3 0 0,-19-7 0,7 8 0,-16-11 0,-2-1 0,1-2 465,-1 4 1,4 1-466,-13-11 0,-3-3 0,20 9 0,25 7 0,-8-6 0,-37-15 0,35 14 0,-42-18 0,8 0 0,-8-1 0,13 6 0,-22-10 0,5 3 0,16-5 0,-25 0 0,31 1 0,-19 4 0,16-5 0,-8 6 0,2 0 0,-19-5 0,-4 4 0,3-5 0,-8 1 0,6-2 0,-13-5 0,3 0 0,-9 0 0,-1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07:42:59.14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184 0 24575,'-6'22'0,"-3"16"0,14-2 0,-2 6 0,10-2 0,0-13 0,8 22 0,7 6 0,-3 10 0,13 20 0,-11-21 0,-6-7 0,-5-24 0,-20-22 0,-2-7 0,-9-4 0,4 0 0,-5 0 0,6 0 0,0 0 0,-5 10 0,4-3 0,-9 8 0,8-9 0,-15 3 0,14-7 0,-9 7 0,7-8 0,-2 4 0,-4 0 0,4-4 0,2 8 0,5-7 0,4 7 0,2-4 0,4 4 0,0 1 0,0 0 0,0-1 0,-5 6 0,-1-8 0,-4 7 0,-1-8 0,1 4 0,0-5 0,0 0 0,1-5 0,3 0 0,2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07:43:02.12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4835 969 24575,'-67'-5'0,"5"-15"0,-3-5 0,14 8 0,1-1-745,-14-11 0,0-3 745,15 6 0,2 1 0,-40-20 0,22 3 0,-1-2 0,5 13 0,1-2 242,2-13 0,0-2-242,-5 9 0,1 0 0,13-1 0,0 1 0,-7 3 0,1 3 123,8 4 1,1 4-124,-9 1 0,1 4 0,-30-7 0,28 9 0,1 2 0,-7 8 0,11-5 0,9 11 759,-22-4-759,16 0 0,-8 4 0,24-4 0,-15 6 0,-12-6 0,5 4 0,4-6 0,-3-2 0,4 5 0,-2 1 0,-24-3 0,-2 1 0,16 2 0,1 2 0,-6 1 0,5 2 0,-6-1 0,-14 0 0,-2 0 0,9 0 0,-8 0 0,3 0 0,30 0 0,-11 5 0,-14 3 0,9-1 0,-18 6 0,10-3 0,-12 4 0,14-2 0,-3 5 0,10-3 0,0 1 0,-12 8 0,-17 5 0,35-7 0,-15 26 0,43-22 0,-18 29 0,23-28 0,-27 52 0,25-35 0,-5 8 0,-1 5 0,13-8 0,1-1 0,-21 43 0,22-39 0,2-2 0,0 13 0,1-3 0,0 0 0,-4 17 0,4-3 0,1 0 0,-1 6 0,10-13 0,2-1 0,-4 0 0,16-14 0,6-3 0,11-9 0,22 12 0,5-2 0,-4-6 0,-3-1 0,1-5 0,15-15 0,-17-7 0,9 0 0,34 4 0,16 2 0,-5-4 0,-30-5 0,-4-2 0,4 1-179,2 1 1,6 2-1,-1 0 1,-4-3 178,1-4 0,-4-3 0,-5 2 0,7 3 0,2 1 0,9 0 0,9-1 0,-4 0 0,9 3 0,-1 1 0,-20-3 0,2 0 0,0 0 0,-1 0 0,-1-1 0,3 3 0,-5 1 0,4 3 0,-1 0 0,-4-1 0,1-3 0,-4-1 0,2 3-572,12 6 0,1 4 1,-9-5 571,-19-8 0,-2-2 0,28 5 0,1-3 0,-25-5 0,2-1-602,36-1 1,-2-1 601,-1-3 0,-42 1 0,1-2 0,14-4 0,-3-4 0,4-6 0,-9 5 0,-1-4 0,17-31 0,-13 10 0,-15-5 0,-3-4 0,0-16 0,0-26 0,-4-5 0,-22 43 0,-2 0 304,12-32 1,-3 1-305,-7-12 0,-9 14 0,-1 3 1658,-7-9-1658,0 33 1365,0-29-1365,0 27 0,0 2 0,0-6 0,5 33 0,-4-21 0,4 32 0,-5-21 0,0 9 0,0-5 0,0 14 0,0 11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07:43:03.80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0 113 24575,'59'2'0,"-1"1"0,3-2 0,15 0 0,11 0 0,7 0 0,2-1 0,0 0 0,-6 1 0,-2-1 0,0 0 0,0 0 0,0 0 0,2 0 0,1 0 0,3 0-365,-8 0 1,2 0 0,2 0 0,1 0 0,1 0 0,1 0 0,-2 0 0,0 0 0,-2 0 96,6 0 0,3 0 0,0 0 0,-1 0 1,-3 0-1,-4 0 0,-5 0 0,-8 0-472,13 0 0,-12 0 0,-2 0 0,4 0 740,17 0 0,5 0 0,-3 0 0,-5 0 0,-3 0 0,-5 0 0,5 0 0,-15 0 0,6 0 0,1 0 0,0 0 0,-4 0 0,4 0 0,-3 0 0,0 0 0,4 0 0,-4 0 0,2 0 0,3 0 0,0 0 0,1 0 0,5 0 0,4 0 0,-1 0 0,-3 0 0,-6 0 0,15 0 0,-8 0 0,9 0-339,-11 0 1,10 0 0,2 0 0,-3 0 0,-11 0 338,1 0 0,-9 0 0,5 0 0,-2 0 0,5 0 0,2 0 0,-2 0-565,-3 0 1,1 0 0,-1 0 0,-3 0 564,17 0 0,-3 0 0,-1 0 359,-5 0 0,-1 0 0,-6 0-359,6 0 0,-6 0 0,-4 0 0,-1 0 1257,4 0 1,1 0-1258,1 0 0,-4 0 0,-20-3 0,0-1 0,14 0 0,-2-1 1638,-22 1 0,0-1-1363,19-2 0,0-1-275,-15 3 0,6 0 0,8 0 0,13 0 0,1 0 0,-9 0 0,8 0 0,0-1 0,-1 2 0,13-1 0,0 0 0,-10 2 0,14 2 0,-6 0 905,-23-2 0,1 0 1,-4 0-906,6 3 0,-6 0 440,29 0-440,-25 0 0,0 0 0,-16 0 0,3 0 0,-8 0 1633,36 0-1633,-49 0 121,37 0-121,-26-6 0,9 5 0,12-6 0,10 7 0,-26 0 0,30 0 0,-45 0 0,22 0 0,-34 0 0,-2 0 0,-2 0 0,7 0 0,7 0 0,-3 0 0,-10 0 0,-6 0 0,-5 0 0,-9 0 0,-2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07:43:05.47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24575,'49'7'0,"-26"-4"0,28 16 0,-25-6 0,1-1 0,50 29 0,-41-22 0,33 24 0,-51-35 0,-3 6 0,-4-12 0,-5 7 0,-1-4 0,-10 5 0,-1 0 0,-33 18 0,20 1 0,-26 8 0,23 3 0,-21 35 0,5 6 0,-2 9 0,14 4 0,13-55 0,5 9 0,3-24 0,0 24 0,4-16 0,-9 17 0,9-32 0,-4 3 0,5-8 0,0 4 0,0-12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07:43:08.68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3001 9 24575,'-44'0'0,"-12"0"0,-17 0 0,-9 0 0,10 0 0,-2 0-501,7 0 0,-5 0 1,-1 0 500,-7 0 0,-2 0 0,3 0-955,-19 0 1,3 0 954,5 0 0,0 0 0,19 0 0,-1 0 0,9 0 0,-37 0 0,23 0 0,-13 0 0,8 0 0,17 0 0,2 0 0,-23-2 0,-5 4 317,-8 11 0,4 3-317,24-7 0,3 3 0,-17 10 0,5 1 0,2 0 0,25 8 687,8-14-687,0 13 1904,7 1-1904,7 7 186,-8 38-186,21-16 0,2 6 0,0 2 0,3 2 0,4 1 0,3 5 0,3-9 0,0 4 0,2-7 0,0-10 0,2 1 0,-1 18 0,0 10 0,0-2 0,0 14 0,0 0 0,0-22 0,0 2 0,0-2-600,-2 24 0,4-7 600,1-26 0,7-2-54,18 16 1,9-2 53,-1-13 0,3-2 0,11 18 0,4-1 0,3-5 0,0-8 0,-20-26 0,3-1 0,14 5 0,10 3 0,-7-6 0,-12-7 0,6-5 0,13-3 0,18 0 0,8 0 0,-4-3 0,-15-5 0,1-1 0,2-5 0,6 0 0,18 1 0,7-1 0,-1-2 0,-11-3-1093,10-3 1,-8-4 0,0-1 865,-1 2 1,0 0 0,0 0 226,1 1 0,0-1 0,-5-1-619,-19-1 0,-2-1 0,-4 0 619,11-1 0,-1-3 277,-8 1 1,2-1-1,-3-5-277,17-15 0,-9-4 0,16-9 0,-14 2 0,-2 1 0,-7 3 0,4-9 39,-21 11 1,1 0-40,31-19 0,0-4 0,0 1 0,-3 2 1638,-24 22 0,-3-4-1204,7-33-434,-24 36 2499,17-45-2499,-45 31 0,-1 8 0,-6-14 0,0 6 0,0-19 0,0 9 0,0-3 0,0-35 0,0 42 0,0-1 0,0-36 0,0 30 0,0-23 0,-7-9 0,1 34 0,-3-3 0,-7-19 0,-1 1 0,4 22 0,1 4 0,-18-44 0,12 60 0,-28-30 0,4 3 0,-12 1 0,10 33 0,1 5 0,5 7 0,-38-13 0,44 16 0,5 1 0,-24-8 0,-5-7 0,5-1 0,-3-3 0,8 5 0,1-2 0,-12-5 0,0-1 0,2-3 0,4 3 0,-12-6 0,-9-15 0,23 19 0,18 13 0,-18-6 0,31 17 0,-5 0 0,10 1 0,-4 5 0,-14-9 0,9 12 0,-11-12 0,2 14 0,17-4 0,-16 0 0,14 4 0,0-4 0,-3 5 0,7 0 0,-2 0 0,3 0 0,-6 0 0,5 0 0,-22 0 0,8 0 0,-5 0 0,15 0 0,11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07:43:11.9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1 960 24575,'89'10'0,"0"0"0,1 0 0,-1 0 0,0 0 0,1-1 0,5 8 0,1 3 0,0 1 0,1 1 0,3-2 0,3-1-410,-14-7 0,-2-1 1,-1-2-1,4 0 1,4 1-1,7 1 0,9 2 1,12 3 299,-53-6 1,6 2 0,4 0 0,5 2-1,4 0 1,4 2 0,3 0 0,3 1-1,3 0 1,3 1 0,2 1 0,1 0 0,2 0-1,1 0 1,0 1 0,1-1 0,0 1-1,0-1 1,-1 0 0,-2 0 0,0 0 0,-2-1-1,-3 0 1,-1-1 0,-4-1 0,-3 0-1,-3-2 1,-3 0 0,-5-1 0,-5-2-144,32 5 1,-8-3 0,-6-1 0,-5-1 0,-4-2 0,-2 1 0,0-1 0,0-1 0,2 2 0,4 0 0,4 1 0,7 2 0,7 1 154,-29-3 0,3 1 1,5 1-1,3 1 0,4 1 1,2 0-1,3 0 0,2 1 1,2 1-1,2 0 0,1 0 1,1 1-1,1-1 0,0 1 1,0-1-1,-1 1 0,0-1 1,-1 0-1,-2 0 0,-1-1 1,-2 0-1,-3-1 0,-2 0 1,-4-1-1,-3-1 0,-3-1 1,-4-1-1,-5-1 0,-5 0 196,41 3 0,-10-2 1,-8-1-1,-5-2 1,-4-1-1,-1 0 0,-1-1 1,2 0-1,4 1 1,6 0-99,-7 0 0,4 0 0,3-1 0,1 1 0,2-1 0,0 1 0,0-1 0,-1 0 0,-1 0 0,-3 0 0,-2 0 0,-5-1 0,-3 1-365,12 1 1,-6-1-1,-4 1 1,-2-1 0,-1 0-1,1-1 1,3 1 0,5-1 364,1 0 0,5 0 0,5 0 0,2-1 0,0 1 0,-2-1 0,-2-1 0,-7 0 0,-6 0 0,-10-1 0,26-1 0,-13-1 0,-7-1 0,0 1 480,-10 0 1,-3 1 0,0-1-1,5-1-480,7-3 0,6-2 0,1-1 0,-2-1 0,-7 0 0,14-4 0,-7-1 0,-2-2 0,-7 0 0,-3-1 0,3-3 0,12-8 0,2-4 0,0 1 0,0 6 0,1 1 0,-1-1 0,-6-3 0,0-1 0,0 0 0,4 2 0,1 0 0,-13 2 1638,-28 6 0,1-1-1441,31-11 0,15-4 1,-7 2-198,-5 0 0,1-1 12,3-1 1,7-3 0,-12 4-13,-17 10 0,-5 0 0,13-13 0,4-5 1092,-15 8 0,3-3 0,0-3-577,-2-4 0,-1-4 0,3-4-515,3-2 0,5-4 0,-2 0 0,-10 4 0,5-13 0,-5 1-253,-14 13 1,1-1-1,-5 7 253,-8 9 0,1 2 0,16-14 0,9-6 0,-6 7 0,-11 10 0,-2 1 0,33-29 0,-8 5 0,-30 30 0,-21 6 1994,8 2-1994,-14 12 1054,-4 1-1054,9 0 1656,-7 2-1656,8-6 0,-1 3 0,-2-1 0,8-8 0,-5 8 0,-4-3 0,-1 4 0,3-4 0,-10 3 0,9-3 0,-7 0 0,1 3 0,4-4 0,-11 5 0,5 1 0,-4-1 0,-13 6 0,-57 26 0,8 0 0,-7 8 0,-14 9 0,11-5 0,-14 5 0,1 3 0,8-4 0,39-24 0,9 3 0,5-8 0,3 2 0,5-10 0,4 4 0,2 1 0,-1 1 0,4 2 0,11-16 0,15-11 0,13-14 0,5-3 0,20-12 0,-15 8 0,8-6 0,-4 6 0,-2 9 0,-2 1 0,6-14 0,-2 1 0,18-4 0,-54 32 0,10-5 0,-15 19 0,-5 1 0,-2 5 0,-4 5 0,0 18 0,0 4 0,0 15 0,0-2 0,0-3 0,-5-8 0,-3 6 0,-17 13 0,2 4 0,-4-1 0,8-5 0,-5-3 0,9 0 0,-8-1 0,16-14 0,3-17 0,4 0 0,0-6 0,0 6 0,0-5 0,0 4 0,0-5 0,0-1 0,0 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0:41:10.31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1 24575,'0'89'0,"0"0"0,0 1 0,0-1 0,0 1 0,0-23 0,0 9 0,0 8 0,0 5 0,0 6 0,-1 5 0,1 3 0,0 4 0,0 1 0,0 1 0,-1 0 0,1 0 0,0-3 0,0-1 0,1-4 0,-1-5 0,0-4 0,1-7 0,-1-6-410,2 26 0,-1-11 1,0-8-1,1-4 1,0 0-1,0 5 0,0 9 1,0 13 260,0-33 0,-1 6 0,1 7 0,-1 5 0,1 5 0,0 3 0,-1 4 0,1 2 0,0 2 0,0 2 0,-1 0 0,1-1 0,0 0 0,1-2 0,-1-3 0,0-2 1,0-5-1,1-3 0,-1-6 0,1-6 0,-1-6 0,1-8-398,2 44 1,1-19 0,-1-11 0,1 0 0,1 7 0,0 18 507,-2-33 1,1 6-1,0 8 1,1 4-1,0 5 1,0 4-1,0 2 1,1 1-1,-1 2 1,1-1 0,-1-1-1,0-2 1,0-4-1,-1-3 1,0-5-1,-1-6 1,0-7 38,1 32 0,-2-12 0,0-7 0,-1-3 0,0 1 0,1 5 0,1 10-77,-1-20 1,1 6 0,1 6-1,0 4 1,0 3 0,1 1-1,-1-1 1,0-1 0,0-3-1,-1-5 1,-1-6 0,0-8-1,-2-8 77,0 39 0,-2-16 0,-1-9 0,0-1 591,1 10 1,0-5 0,0-6-592,0 5 0,0 4 0,0-7 0,0 12 0,0-1 0,0-14 0,0-5 0,0-1 0,0 0 0,1 11 0,-1 1 0,-1-8 0,-1-9 0,-1-5 0,1-3 0,1 17 0,1 2-433,-3-6 0,1 5 0,0-8 433,1-6 0,2-2 0,-1 11 0,0 15-58,0-23 0,0 13 0,0 10 1,0 4-1,0-1 0,0-7 0,0-11 58,0 21 0,-1-12 0,2 13 0,-1-12 0,2 15 0,-1 8 0,1 1 0,-1-4 0,0-11 0,0-18 1334,0 12 0,1-2-1334,2-6 0,2 18 0,2 10 0,0 0 0,0-7 0,-2-16-210,-1-5 1,0-12 0,1 10 209,-1-1 0,0 14 0,1 6 0,0-2 0,0-10 0,-1-19 0,4 0 0,-3-10 0,-5 15 0,0 1 761,5-9 1,2 5-762,-5 9 0,-1 9 0,0-5 0,2 2 0,0 1 0,-1 3 0,-1 7 0,-1-16 0,-1 6 1638,0-30 0,0 0 1345,0 27-2983,0-5 0,0 3 0,2-22 0,0-2 0,-1 11 0,0-4 1585,3 5-1585,-4-37 0,0 42 0,0 22 0,0-25 0,0 5 0,0 6 0,0 3 0,0 8 0,0-5 0,0-32 0,0 0 0,0 30 0,0-8 0,0-31 0,0 45 0,0-84 0,0 11 0,0-8 0,0 8 0,0-7 0,0 0 0,0 1 0,0 10 0,0-9 0,0 6 0,0-1 0,0-6 0,0 14 0,0-16 0,0 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3:48.89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400 1 24575,'8'21'0,"-3"1"0,-1-8 0,-4 5 0,0 18 0,0-11 0,0 16 0,0-22 0,-19 24 0,-1 4 0,-13 8 0,10-6 0,-25 37 0,26-41 0,-1 1 0,-7 10 0,1 0 0,5-4 0,3-7 0,-1 1 0,6 1 0,-4-2 0,11-7 0,-18 25 0,14-12 0,-2-14 0,12-8 0,38-40 0,-4 7 0,15-16 0,11 9 0,-23-2 0,18 1 0,-12 0 0,5 4 0,-6 1 0,40-5 0,-50 10 0,28-4 0,-15 1 0,-13-1 0,12-1 0,-23 2 0,-10 1 0,0 2 0,-3-6 0,-1 2 0,4 1 0,-7-4 0,3 4 0,-4-14 0,0-2 0,0-14 0,0-1 0,0 9 0,0-2 0,0 14 0,0-5 0,-12 6 0,5 4 0,-5 8 0,8 6 0,4 8 0,0 9 0,0 6 0,0 21 0,0 12 0,0 9 0,0-9 0,0-12 0,0-5 0,0-14 0,0 36 0,0-43 0,0 29 0,0-41 0,0 5 0,0-8 0,0 0 0,0 0 0,0 0 0,-3-4 0,-1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0:41:15.89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0 152 24575,'76'0'0,"0"0"0,11 0 0,21 0 0,-45 0 0,7 0 0,8 0 0,6 0 0,6 0 0,7 0 0,5 0 0,6 0 0,5 0-122,-40 0 1,5 0-1,5 0 1,4 0 0,3 0-1,4 0 1,4 0 0,2 0-1,3 0 1,2 0 0,1 0-1,2 0 1,2 0-1,0 0 1,0 0 0,1 0-1,-1 0 1,0 0 0,-1 0-1,-2 0 1,-1 0 0,-2 0-1,-3 0 1,-2 0 0,-3 0-1,-4 0 1,-3 0-72,15 0 0,-4 0 0,-4 0 1,-3 0-1,-2 0 0,-2 0 0,-1 0 1,-1 0-1,0 0 0,0 0 0,2 0 1,2 0-1,2 0 0,2 0 0,5 0 1,4 0-1,4 0 93,-26 0 1,3 0 0,0 0-1,2 0 1,2 0 0,1 0-1,1 0 1,2 0 0,0 0 0,2 0-1,1 0 1,1 0 0,1 0-1,1 0 1,1 0 0,1 0 0,1 0-1,0 0 1,2 0 0,-1 0-1,2 0 1,0 0 0,1 0-1,0 0 1,0 0 0,1 0 0,0 0-1,1 0 1,-1 0 0,1 0-1,0 0 1,0 0 0,0 0 29,-17 0 0,2 0 0,1 0 1,2 0-1,0 0 0,2 0 0,2 0 1,0 0-1,1 0 0,1 0 1,1 0-1,0 0 0,1 0 0,1 0 1,0 0-1,1 0 0,0 0 1,0 0-1,1 0 0,-1 0 0,1 0 1,-1 0-1,1 0 0,-1 0 1,0 0-1,0 0 0,-1 0 0,-1 0 1,0 0-1,0 0 0,-2 0 1,0 0-1,-1 0 0,-1 0 0,-2 0 1,0 0-1,-2 0 0,0 0 1,-3 0-1,0 0 0,-3 0 0,-1 0 1,-1 0-1,-3 0 0,-1 0 1,-2 0-1,-2 0 10,34 0 1,-5 0-1,-5 0 1,-4 0 0,-3 0-1,-3 0 1,-3 0 0,-1 0-1,-2 0 1,-1 0 0,1 0-1,-1 0 1,1 0 0,1 0-1,3 0 1,2 0 0,2 0-1,4 0 1,4 0-1,5 0 1,5 0 59,-33 0 0,3 0 0,4 0 0,2 0 0,2 0 0,3 0 0,2 0 0,2 0 0,3 0 0,1 0 0,1 0 0,3 0 0,0 0 0,2 0 0,1 0 0,1 0 0,0 0 0,2 0 0,-1 0 0,1 0 0,0 0 0,1 0 0,-1 0 0,0 0 0,-1 0 0,0 0 0,-1 0 0,0 0 0,-2 0 0,-1 0 0,-1 0 0,-2 0 0,-1 0 0,-2 0 0,-1 0 0,-3 0 0,-2 0 0,-3 0 0,-2 0 0,-2 0 0,-3 0 0,-3 0 0,-4 0 0,-2 0 0,-4 0 0,-3 0-157,49 0 1,-8 0 0,-6 0 0,-5 0 0,-6 0 0,-3 0 0,-4 0 0,-2 0 0,-2 0 0,0 0 0,0 0 0,1 0 0,2 0 156,11 0 0,-3 0 0,-2 0 0,-2 0 0,-1 0 0,1 0 0,1 0 0,2 0 0,3 0 0,3 0 0,-9 0 0,4-1 0,3 1 0,3-1 0,2 1 0,1-1 0,0 0 0,-1 1 0,-1 0 0,-2 0 0,-4 0 0,-3 1 0,-5 0 0,-6 1 0,22 1 0,-9 1 0,-6 1 0,-3 0 0,1 0 0,2 1 0,6 0 0,-1-1 0,5 1 0,4 0 0,1 0 0,0 0 0,-1 1 0,-5 0 0,-5-1 0,-8 1 0,12 2 0,-9 0 0,-4 0 0,-2 1 0,4-1 359,12 1 1,5 2 0,-2-2 0,-9 0 0,-18-4-360,-10-2 0,-12-1 0,37-2 1459,-38 2 1,2 0-1460,9-2 0,0-2 0,33 1 0,-22 0 0,19 0 0,2 0 0,-10 0 0,7 1 0,0-2 819,-13 0 0,9 0 0,4-2 0,-1 0-692,3-3 0,0-1 0,3-1 1,1-1-128,-7 1 0,1-1 0,3 0 0,-1-1 0,0 1 0,0 0 0,-1 1 0,1-1 0,1 0 0,3 0 0,-4 0 0,2 0 0,3 0 0,-1 0 0,0 1 0,-2 0-547,-7 2 1,-1 0 0,0 0 0,-2 1 0,-1 0 0,-3-1 404,22-2 0,-3-1 1,-2 0-1,1 1 121,-14 3 0,2 1 1,0 0-1,-5 0 0,-6 0 21,7-2 0,-6 0 0,-9 2 0,-8 3 0,-1 0 0,43-3 0,-6 1 0,-27 3 0,18 0 0,1 0 0,-21 0 0,1-3 0,-1 1 400,-9 0-400,-17-3 3276,17 5-2673,5-1 1,1-3-604,1-3 0,2 4 0,3 0 3276,13-8-1638,-26 9 0,1 2-1487,31-6-30,-23 6 1,-4 0-122,-7 0 0,-4 0 0,0 0 0,-2 0 0,5 0 0,-4 0 0,-23 0 0,32 0 0,-53-3 0,-10 2 0,-7-3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0:41:18.57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1 24575,'0'52'0,"0"1"0,0 6 0,0 16 0,0-6 0,0 18 0,0 14 0,0 9 0,0 4 0,0-1 0,0-5 0,0-11-547,0-3 1,0-9 0,0-3 0,0 3 0,0 8 0,0 13 353,0-33 0,0 8 0,0 5 1,0 5-1,0 5 0,0 3 0,0 3 1,0 1-1,0 2 0,0 0 0,0-2 1,0-1-1,0-2 0,0-4 0,0-4 1,0-5-1,0-6-207,0 29 0,-1-11 0,1-6 0,-1-4 0,1 1 0,0 5 0,1 7 0,0 11 400,0-34 0,0 7 0,1 4 0,-1 6 0,1 3 0,1 4 0,-1 2 0,0 2 0,1 2 0,0 0 0,-1-1 0,1 0 0,0-2 0,-1-2 0,1-3 0,-1-4 0,0-4 0,0-6 0,0-5 0,-1-7-421,1 34 0,-1-13 1,0-10-1,0-3 1,0 2-1,1 7 1,1 12 420,0-23 0,0 7 0,1 5 0,1 5 0,0 4 0,0 2 0,0 1 0,1 1 0,0 0 0,0-2 0,-1-3 0,1-3 0,0-5 0,0-5 0,0-7 0,1 26 0,1-9 0,0-6 0,0-4 0,1-1 0,-1 1 0,1 3-10,0 4 0,0-1 1,1 1-1,0 0 1,0 1-1,0 1 1,2 0 9,-1-3 0,1 4 0,1 2 0,0 0 0,-1-2 0,1-4 0,-2-6 0,0-9 0,1 14 0,-2-12 0,0-3 0,1 4 0,4 11 0,2 3 0,0-2 0,-3-8 0,-3-10 0,-1-7 0,2 10 0,1 8 0,2 12 0,1 5 0,0-4 0,-2-13 0,-1-6 0,-1-9 0,1 10 0,-2-5 0,2 12 0,-1 5 0,1-2 0,-2-8 0,-2-16 0,1 2 0,-1-4 0,1 10 0,2 14 0,-1 0 0,-2-11 0,-2 3 0,-1 1 0,2 0 0,0 12 0,1 3 0,-2-5 0,0 7 0,-2-4 0,-1-1 0,0-3 0,0-1 0,0-3 981,0-12 1,0-2 0,1 1-982,3 8 0,1 0 0,-3-8 0,-3-11 0,0 2 819,5 2 0,2 10 0,1 5 0,-1 4-506,-2 2 0,-2 7 0,1 1 0,-1-1 1,-1-7 505,1-8 0,0-7 0,-1 1 0,2 9-816,0 7 1,2 12 0,0 5-1,-1-1 1,0-7 0,-3-14-4,-3-1 0,-1-11 0,0 3 0,5 24 0,1 3 0,-2-12 0,-4-21 0,-2-8 0,1 0 0,0-2 0,0 33 0,-2-15 0,-2 2 0,1-24 0,-1 3 0,-4 24 0,-3 12 0,1-10 0,1-17 0,-1-2 0,-1 10 0,0 8 0,3-8 0,2-9 0,2-3 0,0 11 0,1-3 0,0-22 0,0 0 0,2 29 0,0-3 0,-5-11 532,6 23-532,0-49 1148,-4-22-1148,3 9 0,-7-18 0,4 7 0,-1-9 0,1 5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0:41:20.29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24575,'0'70'0,"0"-16"0,0 21 0,0 16 0,0 12 0,0 8 0,0 2 0,0 0 0,0-7 0,0-9-469,0 2 1,0-8 0,0-3 0,0 1 0,0 6 0,0 9 0,0 15 331,0-48 0,0 4 1,0 4-1,0 3 1,0 4-1,0 4 1,0 2-1,0 3 1,0 2-1,0 3 1,0 2-1,0 1 1,0 1-1,0 2 1,0 1-1,0 0 1,0 0-1,0 1 0,0 0 1,0-1-1,0 0 1,0-2-1,0 0 1,0-2 23,0-9 0,0 0 0,0 1 0,0 2 0,0 0 0,0 0 0,0 1 0,0 1 0,0 0 0,0 0 0,0 1 0,0 0 0,0 0 0,0 0 0,0 1 0,0-1 0,0 0 0,0-1 0,0 1 0,0-1 0,0 0 0,0-1 0,0-1 0,0 0 0,0-1 0,0 0 0,0-2 0,0 0 0,0-2-30,0 11 1,0-2-1,0-1 1,0-1-1,0-1 1,0-1-1,0-1 1,0 0-1,0-1 1,0 0-1,0-1 1,0 1-1,0 0 1,0 0 0,0 1-1,0 0 1,0 0-1,0 2 1,0 1-1,0 1 1,0 1-1,0 1 1,0 2 101,1-13 1,-1 3 0,0 3 0,0 1-1,1 2 1,-1 2 0,1 2 0,-1 0 0,0 2-1,1 1 1,-1 0 0,1 0 0,-1 0 0,1 0-1,-1 0 1,1-1 0,0-1 0,-1 0 0,1-3-1,-1 0 1,1-3 0,-1-1 0,1-3 0,-1-2-1,1-3 1,-1-3 0,0-3 0,1-4 0,-1-3-1,0-4 1,1-4 40,-1 45 0,0-11 0,0-9 0,1-6 0,-1-5 0,0 0 0,0 1 0,1 4 0,0 6-185,1 2 1,0 4-1,0 4 1,1 2 0,-1 1-1,1-1 1,0-1-1,0-4 1,-1-4 0,0-6-1,-1-8 185,0 25 0,-1-14 0,-1-4 0,2 2 0,1 11 36,2-17 1,1 7 0,1 5-1,1 3 1,0 1 0,0 0 0,0-3-1,0-4 1,-2-6-37,1 7 0,-1-7 0,0-3 0,-1 0 0,1 4 0,1 6 0,-1-6 0,0 7 0,1 5 0,-1 3 0,1 0 0,0-3 0,-1-6 0,0-7 0,0-10 0,1 12 0,0-11 0,-2-7 0,0-1 0,-4 10 0,-1-4 0,2-8 1096,2-2 0,1-3-1096,-3 16 0,0-1 0,3-28 0,-1 0 0,-2 31 0,-2-6 0,1-20 3276,0 29-3274,0-19 3274,0-14-2752,0 23 2752,0-39 0,0-4-3044,0 11-232,0-17 0,0 8 0,0-26 0,0 0 0,0-4 0,0-2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0:41:22.09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0 559 24575,'0'-22'0,"0"-57"0,0 39 0,0-18 0,0 0 0,0 16 0,0-32 0,0 26 0,0-1 0,0 1 0,0 22 0,4 12 0,-4 80 0,2-17 0,0 5 0,-2 16 0,0 2-355,0-8 0,0-2 355,0-14 0,0 5 0,0 39 0,0 17 0,0-11 0,0-25 0,0 0 0,0-1 0,0 10 0,0 0 0,0-9 0,-1 7 0,2-5 0,3 7 0,0-2 0,-3-12 0,0-4 0,12 32 0,-9-92 0,1-4 0,-2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0:41:23.60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0 326 24575,'10'-9'0,"-2"0"0,24-67 0,17 34 0,-19-4 0,13 2 0,29 21 0,24 11 0,5 4 0,-13 1 0,7-4 0,1 2-820,-11 2 1,11-1 0,-3 1 0,-16 3 363,-15 1 1,-14 6 1746,0 16-1291,-16 2 683,-11 56-683,-28 12 0,-9 6 0,5-32 0,-5 7 0,-3 2 0,-6 15 0,-3 5 0,1-5 0,4-16 0,0-5 0,-3 1 0,0 0 0,-8 16 0,-3 8 0,0 0 0,3-10 0,9-19 0,4-8 0,0-5 0,-12 17 0,-11 14 0,2-5 0,12-23 0,8-21 0,-27 15 0,52-45 2214,34-26-2214,2-3 0,36-16 0,10-1 0,-34 20 0,3 2-721,10-5 1,8-2 0,-3 7 720,2 6 0,7 6-388,8-1 0,16 0 1,2 1-1,-11 2 388,-16 3 0,-7 2 0,5 0 0,5-3 0,8 0 0,-5 0 0,-13 3 0,-10 4 0,-16 0 0,-18 0 0,-4 0 0,-20 0 0,-9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0:41:25.21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24575,'22'0'0,"13"0"0,39 0 0,12 0 0,-32 0 0,3 0-666,11 0 1,8 0-1,-10 0 666,22 0 0,1 0 0,-19 8 0,-2 3 0,-5 9 321,2 10 1,-17 10-322,-72 43 0,-13-23 0,-13 8 0,4-7 0,7-6 0,-3-4 0,-34 24 0,9-12 0,42-35 330,-5 20-330,20-17 0,-2 13 0,38-32 1024,25-7-1024,-6 19 0,4 7 0,-4-6 0,0 5 0,19 32 0,-5 4 0,3 11 0,-26-32 0,-4 3 0,-9 8 0,-7-3 0,-2 3 0,-23 41 0,-21-71 0,-23-10 0,-20 12 0,-2 2 0,14 1 0,-4 4 0,-3 0 0,-3 1 0,-20 7 0,0-3 0,27-13 0,4-4 0,3-2 0,9-6 0,26-9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0:41:26.89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24575,'0'39'0,"0"37"0,0-15 0,0-10 0,0 1 0,0 21 0,0 8 0,0 4 0,0-32 0,0 0 0,0 23 0,0-1 0,0 23 0,0-55 0,0 31 0,12-59 0,0 9 0,18-24 0,29-20 0,-10 9 0,4-5 0,9-2 0,32 3 0,1 4 0,-28 2 0,-1 1 0,26-1 0,-3 0 0,4-1 0,-45 0 0,10-51 0,-56 26 0,-14-36 0,0 47 0,-5-11 0,15 19 0,-7 13 0,9 18 0,0 72 0,0-44 0,0 54 0,0-57 0,0 3 0,0 17 0,0 10 0,0-23 0,0 6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0:41:28.52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24575,'0'53'0,"0"-1"0,0 6 0,0 0 0,0-4 0,0-3 0,0 20 0,3-23 0,56-91 0,8-9 0,-23 15 0,7-1 0,12 7 0,8 2 0,-8 6 0,28-6 0,-2-2 0,12 20 0,-30 39 0,5 22 0,-3 6 0,-11-11 0,-7-13 0,-3 3 0,10 11 0,12 12 0,-8 2 0,-25-10 0,-36 18 0,-47-16 0,-11-2 0,7 9 0,-12-20 0,0-10 0,16-17 0,-10-5 0,19-2 0,-6-5 0,16 0 0,1-4 0,5-1 0,-2-7 0,18-3 0,-3-2 0,4-12 0,0 17 0,0-6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0:41:29.42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1 320 24575,'35'0'0,"22"0"0,19-13 0,29-10 0,5-3 0,-17 7 0,-8 5 0,1 0 0,-13-1 0,13-5 0,4-1 0,-6-1 0,-15 3 0,6-5 0,-15 2 0,6-5 0,15-10 0,-78 33 0,-6 4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0:41:30.79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719 0 24575,'-48'77'0,"0"0"0,3 1 0,-3 7 0,5-5 0,-5 10 0,0 1 0,7-13 0,4-6 0,1 5 0,6-2 0,-6 19 0,-2 10 0,2-1 0,6-12 0,10-22 0,10-17 0,3-3-553,-9 42 1,-3 15-1,7-28 553,12-36 537,0-6-537,0-13 275,4-1-275,12-17 0,1-1 0,49-4 846,-36 0-846,36-5 0,-20-20 0,-7 9 0,16-26 0,-17-1 0,-5-25 0,-12-12 0,-15 25 0,-16 14 0,-5 31 0,-39-9 0,-29 6 0,1-3 0,-3 11 0,30 5 0,25 0 0,-2 0 0,23 4 0,5 0 0,4 1 0,0-2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3:51.43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528 1 24575,'-39'18'0,"13"-4"0,-35 34 0,10 1 0,-7 3 0,20-15 0,3-1 0,5 5 0,-3-1 0,2 0 0,11-5 0,-19 22 0,28-36 0,-1-2 0,7 9 0,0-16 0,-4 25 0,4-15 0,-1 8 0,2-6 0,0 14 0,3-14 0,-4 23 0,5-15 0,0 8 0,0 1 0,0-6 0,0 4 0,9-4 0,-2-3 0,7-8 0,-4-5 0,33 4 0,7-10 0,7 4 0,16-17 0,-47-5 0,15 0 0,-22 0 0,0-8 0,-3 7 0,11-11 0,-12 7 0,7-7 0,0 3 0,-8-4 0,-1 1 0,-9-1 0,-4-4 0,0-2 0,-4-5 0,-1 9 0,-28-8 0,5 12 0,-22-8 0,15 8 0,1-2 0,5 12 0,9-2 0,2 8 0,9 0 0,-3 0 0,-2 0 0,1 0 0,0 0 0,1 0 0,-1 3 0,0-2 0,5 7 0,4-4 0,1 5 0,2-1 0,-7 5 0,7-4 0,-3 3 0,4-4 0,0 0 0,0-4 0,0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0:41:32.04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24575,'70'0'0,"15"0"0,-21 0 0,9 0 0,-7 0 0,-13 0 0,0 0 0,45 0 0,-5 0 0,-26 0 0,-45 4 0,9 6 0,-90 53 0,12-3 0,-3 4 0,2-11 0,-1 3 0,4 3 0,-1 7 0,5-4 0,4-1 0,3-1-642,-3 10 0,2 1 642,8-11 0,3 6 0,8 3 0,1 13 0,1 0 0,2-11 0,-3 0 0,1 0 0,-1 22 0,0 11 0,3-24 0,2-26 0,9-27 0,-4-13 0,5-6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0:41:32.95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24575,'68'0'0,"6"0"0,18 0 0,-19 0 0,12 0 0,-12 0 0,16 0 0,14 0 0,-25 0 0,-75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0:41:35.10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417 1106 24575,'-4'-79'0,"0"-19"0,4 12 0,0 26 0,0-6 0,-1-30 0,9-5 0,14 32 0,8 0 0,-3 2 0,-9-22 0,5 7 0,24 14 0,5 20 0,-8 36 0,-11 1 0,11 6 0,-18 18 0,0 6 0,-3 46 0,-15-23 0,1 26 0,-19-3 0,-11-14 0,-16 10 0,-11 7 0,-5-5 0,-7 2 0,-6 3 0,-8 6 0,6-7 0,2-3 0,3-4 0,-8 8 0,7-7 0,9-11 0,28-17 0,3 29 0,5 6 0,8 2 0,5-8 0,2 1 0,4 3 0,45 8 0,12-25 0,14 1 0,-14-39 0,-3-12 0,-4-24 0,32-4 0,-44-23 0,-12 13 0,0-19 0,-18-4 0,2-36 0,-10 32 0,0-19 0,0 57 0,0-14 0,0-2 0,-9-18 0,-7-6 0,-9 19 0,-2 0 0,6-17 0,-3 6 0,-28 8 0,38 32 0,-2-77 0,10 12 0,-1 24 0,4 0 0,14-21 0,14 16 0,16 15 0,-13 8 0,-3 24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1:03:43.04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1:03:45.17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0 215 24575,'100'0'0,"-36"0"0,21 0 0,16 0 0,10 0 0,3 0 0,-1 0 0,-9 0 0,-14 0-820,15 0 1,-13 0 0,1 0 0,15 0 491,-29 0 0,8 0 0,7 0 1,5 0-1,2 0 0,1 0 1,-2 0-1,-3 0 0,-5 0 1,-9 0-220,9 0 1,-8 0 0,-4 0 0,-1 0 0,4 0 0,9 0 505,-12 1 0,5-1 0,3 1 0,4 0 1,1 0-1,1 0 0,1 0 0,0 0 0,-1 1 1,-3-1 40,9 0 0,-1 0 0,0 0 0,0 0 0,0 0 0,0 1 0,0-1 0,0 0 0,-1 0 0,2 1 0,1-1 0,2 0 0,-1 1 0,0-1 0,-3 0 0,-3 0 0,-4 1 0,-5-1-134,25 1 0,-6 0 1,-5 0-1,-8-1 0,-8 1 134,-3-2 0,-9 0 0,2 0-257,23 0 0,4 0 1,-2 0 256,-7 0 0,-1 0 0,3 0 819,-13 0 0,4 0 0,-1 0 0,-5 0-701,4 0 0,-4 0 0,-3 0-118,17 0 0,-1 0 0,-23 0 0,3 0 0,8 0 0,-3-3 0,9-2 0,3 0 0,-2 0 0,-10 1 0,2 2 0,-7 1 0,6-1 0,11-2 0,8-2 0,-1 1 0,-9-1 0,-15 1 0,-6-1 0,-3 1 0,13-1 0,0 0 37,-7 0 1,3 0 0,-3 0-38,10-3 0,-5 2 0,-14 5 0,-1 2 1638,5-4 0,11 0-1611,-6 0 1,12 1 0,8-1 0,2 1 0,-2 1-28,6 1 0,1 0 0,2 1 0,0-1 0,-1 0 279,-5-1 0,-3-2 1,2 0-1,3 1 1,5 1-280,-12 1 0,8 0 0,6 1 0,0 0 0,-2 1 0,-6-1 0,-10 1 0,-15-1-1187,24 0 1,-5 0 1186,-6 0 0,14 0 0,5 0 0,-5 0 0,-14 0 0,20 0 0,-14 0-36,-21 0 0,2 0 36,0 0 0,5 0 0,-2 0 0,10 0 0,8 0 0,-19-2 0,13 0 0,8-1 0,1 0 0,-6 0 0,-10 1 0,7 0 0,-11 1 0,12 0-481,-5-1 1,14-1 0,6 0 0,-3 0 0,-9 1 0,-20 0 480,-3 2 0,-7 0 522,8 0 0,7 0 0,-8 0-522,-8 0 0,-2 0 815,32 0 1,12 0-816,-3 0 0,7 0 0,-8 0 0,-4 0 0,-1 0 0,-2 0 0,5 0 0,-18 0 0,-8 0 3276,8 0-2906,-4 0 1236,-3 0-1606,-38 0 0,-6-3 0,-19-2 0,-20-22 0,11 18 0,-14-13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1:03:47.49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0 228 24575,'35'0'0,"-7"0"0,5-5 0,21 0 0,30-1 0,17-1 0,7 1 0,-5 0 0,-17 0-1093,7 2 1,-11 0 0,15-1 623,-16 0 1,9-1 0,7-1 0,6 0 0,4-1 0,2 2 0,2 0 323,-20 2 0,6 0 0,4 0 0,3 1 0,1 0 0,1 0 0,-1 0 0,-3 0 0,-3 1 0,-5-1 0,-7 0-350,20 0 0,-9 0 0,-6 0 0,0 0 0,5 0 1,10-1 494,-20 2 0,6-1 0,6 0 0,3-1 0,2 1 0,1 0 0,-1 0 0,-2 0 0,-3 0 0,-5 1 0,-6-1 0,10 1 0,-2 0 0,-4 1 0,-3 0 0,-5-1 0,-6 1 0,-5 1 0,19-1 0,-11 0 0,8 0-378,0-1 1,11 0 0,2 0 0,-6 0 0,-15 0 377,11 2 0,-9 0 0,5 0 0,14 0 0,-23 0 0,16 0 0,8 0 0,2 0 0,-6 0 0,-12 0 1045,10 0 0,-11 1 0,18-2-1045,-24 1 0,12-1 0,11 0 0,6 0 0,2 0 0,-1-1 0,-5 1 0,-9 0 0,-11 1 142,15-1 0,-13 1 0,-3-1 0,8 0-142,-9 0 0,3 0 0,4-1 0,2 0 0,2 1 0,3 0 0,-10 0 0,5 1 0,4-1 0,0 1 0,-1 0 0,-1 1 0,-5-1 0,-6 1-364,11 0 0,-8 1 1,-3 0-1,2 1 1,7-1 363,-2-1 0,6 0 0,3-1 0,2 1 0,-2 1 0,-3 0 0,-5 2 0,8 3 0,-3 1 0,-3 1 0,-6 1 0,-7-2-261,3 1 1,-9-1 0,8 1 260,-5 0 0,7 1 0,4 0 0,0 1 0,-1-1 0,-1 0 0,1 0 0,0-1 0,-4 0 0,-3 0 0,17 3 0,-7-1 0,10-1 0,-7 0 0,12 0 0,2-1 0,-5 0 0,-15-3 74,-14-2 1,-10-2 0,6 0-75,12 1 0,8-1 0,0 1 0,-11-2 0,17-1 0,-9 0 1504,-6 0 1,-7 0-1505,20 0 0,-15-7 0,14-3 0,-12 3 0,-21 4 0,-1-1 0,14-3 0,7-3 0,-16 3 3276,-13 2-700,24-1-967,-22 0-1609,16 2 88,-11 0-88,-22 3 1118,33-7-1118,-45 7 0,34-6 0,5 0 0,-15 4 0,32-5 0,1 0 0,-27 7 0,9-2 0,10 0 0,24 3 0,0 0 0,-35 1 0,-1-2 0,26-1 0,-8 0 0,-27 1 0,-25-4 0,36 5 0,-29 0 0,18 0 0,-26 0 0,-5-7 0,-16 5 0,-4-5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1:03:50.47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24575,'67'0'0,"0"0"0,6 0 0,17 0 0,-24 0 0,13 0 0,9 0 0,7 0 0,5 0 0,0 0 0,-1 0 0,-6 0-410,-5 0 0,-4 0 1,-1 0-1,1 0 1,2 0-1,5 0 0,6 0 1,8 0 236,-29 0 1,6 0-1,4 0 1,5 0-1,3 0 1,3 0-1,2 0 1,3 0-1,1 0 1,0 0-1,1 0 1,-1 0 0,0 0-1,-3 0 1,-1 0-1,-3 0 1,-3 0-1,-3 0 1,-6 0-126,23 0 0,-6 0 0,-4 0 0,-3 0 0,-2 0 0,0 0 0,-1 0 0,1 0 1,3 0-1,3 0 0,3 0 79,-10 0 1,0 0-1,1 0 1,1 0-1,1 0 1,1 0-1,1 0 1,2 0-1,0 0 1,2 0 0,2 0-1,0 0 1,3 0-1,0 0 1,3 0 163,-20 1 1,3-1 0,3 0 0,2 0 0,1 1-1,2-1 1,2 0 0,0 0 0,1 0 0,1 1-1,0-1 1,0 1 0,0-1 0,0 1 0,-2-1-1,0 1 1,-2 0 0,-1-1 0,-2 1 0,-3 0 0,-1 1-1,-3-1 1,-3 0 54,18 1 0,-4 0 0,-5 1 0,-2 0 0,-2-1 0,-2 1 0,-1 0 0,0 0 0,1 0 0,1 0 0,3 0 0,2 0 0,5 0 0,3-1-58,-14 0 0,5 0 0,2 0 1,4 0-1,2 0 0,2 0 1,2-1-1,1 1 0,1 0 1,1-1-1,0 1 0,-1 0 1,-1 0-1,-1-1 0,-2 1 1,-2 0-1,-2 0 0,-4 0 0,-3 0 1,-4 0-1,-4 1 0,-5-1 58,36 2 0,-7 1 0,-5-1 0,-6 1 0,-4 0 0,-2 0 0,-1-1 0,-1 0 0,1 0 155,12 0 1,-2 0-1,-2-1 1,-1 1 0,-3-2-1,-3 0 1,-2-1-156,8-1 0,-5-1 0,-2-1 0,-2 0 0,1 1 0,-1 1 0,4 1 0,-3-1 0,-9 0 0,-14-2 0,-7-5 0,-9 1 1472,-2 2 0,4 0-1472,34-3 0,3 0 0,-28 3 0,2 0 0,11 2 0,6-1 0,-13 2 0,7 1 0,-17-1 0,-2 2 3276,10 10-2150,-18-3 512,20 7 0,4 3-1438,6-3-200,-16-1 0,0-1 3276,19-6-2838,-8-2-438,-14-5 0,0 0 0,22 0 0,-23-2 0,-1-1 0,15-4 0,-11-2 0,12-2 0,-5 1 0,4 1 0,0 0-564,26-4 1,-4 1 563,-43 5 0,0 2-122,42 0 1,5 1 121,-25-3 0,5 0 0,1 2 0,12 1 0,0 1 0,-13 0 0,1-2 0,-2 1 0,9 1 0,9 1 0,-9 1 0,-13 1 0,-4 0 0,13 0 0,3 0 0,12 0 0,-1 0 0,-25 0 0,9 0 0,2 1 0,20 1 0,7-1 0,-5 1 0,-16-1 0,12 0 0,-1 0-268,-10 1 1,16 1 0,4 0 0,-6 0-1,-18 0 268,-6 0 0,1 1 0,-6 0 0,17 0 0,10 0 0,1 0 0,-5 1 0,-13-2 0,8 1 0,-11-1 0,14 0 0,-13-1 0,15 1 0,7 0 0,2-1 0,-5 1 0,-12-1 0,-17-1 0,5-1 0,-4 0-26,15 0 1,16 0-1,0 0 1,-15 0 25,-4 0 0,-5 0 0,5 0 0,6 0 0,-11 0 0,-15 0 0,-8 0 0,24 0 1029,-62 0-1029,-9 0 238,4 0-238,-5 0 1424,-1 0-1424,-3-7 0,-2 5 0,-3-5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1:03:55.29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24575,'96'0'0,"1"0"0,-1 0 0,0 0 0,0 0 0,1 0 0,-1 0 0,0 0 0,1 0 0,-1 0 0,0 0 0,0 0 0,1 0 0,-1 0 0,0 0 0,1 0 0,-1 0 0,0 0 0,0 0 0,1 0 0,-1 0 0,0 0 0,1 0 0,-1 0 0,0 0 0,9 0 0,1 0 0,0 0 0,1 0 0,0 0 0,0 0 0,0 0 0,-1 0 0,-1 0 0,-1 0 0,-1 0 0,-1 0 0,-3 0 0,-1 0 0,-2 0 0,-3 0 0,-2 0 0,-3 0 0,-4 0 0,-3 0-365,32 0 1,-7 0 0,-6 0 0,-4 0 0,-4 0 0,-1 0 0,0 0 0,2 0 0,2 0-1,1 0 1,1 0 0,0 0 0,0 0 0,0 0 0,-1 0 0,-1 0 0,-1 0 0,-1 0 187,0 0 1,-2 0 0,-1 0-1,0 0 1,-1 0 0,1 0-1,1 0 1,3 0 176,1 0 0,5 0 0,4 0 0,0 0 0,-1 0 0,-3 0 0,-7 0 0,-7 0 0,-11 0 744,24 0 0,-17 0 1,11 0-745,-4 0 0,14 0 0,6 0 0,-3 0 0,-11 0 0,-20 0 0,-7 0 0,-7 0 420,20 0 1,7 0 0,-25 0-421,-35 0 0,-7 0 0,-2 0 0,-11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1:03:59.79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24575,'0'63'0,"0"19"0,0 7 0,0-28 0,0 8 0,0-2 0,0 18 0,0 8 0,0 2 0,0-6 0,0-14 0,0 1 0,0-10 0,0 9-275,0 5 1,0 11 0,0 4 0,0-2 0,0-7 274,0 17 0,0-6 0,0-6 223,-1 3 0,2 6-223,3-17 0,3 15 0,0 4 0,1-3 0,-2-12 0,-1-7 0,0-10 0,2 15-469,0-4 1,2 17 0,2 8 0,0 4 0,0-3 0,-2-10 0,-2-15-548,0 2 0,-3-14 0,2 10 1016,0-3 0,2 12 0,-1 5 0,1-1 0,-1-9 0,-1-14-688,-1 9 1,-1-8 687,4 10 0,3 20-328,-2-32 0,1 16 0,2 12 1,2 10-1,0 4 0,1 2 1,0-2-1,-1-6 0,-1-10 1,-2-14 234,4 16 0,-3-16 1,1 0-1,2 15 27,-4-16 0,2 11 0,0 9 0,1 6 0,1 3 0,-1-2 0,0-3 0,-1-8 0,0-10 0,-3-14 66,5 20 0,-2-18 0,0 5 0,0 6 0,0 7 0,0 0 0,-2-7 0,0-3 0,-1-5 0,0 3 0,0-2 0,1 6 0,-1-5 0,-5-18 0,-5 6 3276,0 8-2815,0-24 848,0-21-1309,0 39 3276,0-45-314,0 31-1313,0-45-1649,0 6 0,0-8 0,0 0 0,0 8 0,0-5 0,0 5 0,0-7 0,-4 42 0,3-26 0,-3 27 0,4-33 0,0-5 0,0 1 0,0 2 0,0-8 0,0 14 0,0 0 0,-10 30 0,-8 21 0,1-5 0,6-13 0,-1 1-330,-5 13 0,-3 7 0,3-10 330,-3 24 0,1-7 0,9-26 0,0 6 0,-4 33 0,1 2 0,3-33 0,1-2 0,1 21 0,3-10 0,-1-30 0,6 20 0,-4-33 0,3 9 0,-4 40 990,5-46-990,0 58 0,0-70 0,0 23 0,0 35 0,0-33 0,0 36 0,0-47 0,0-7 0,0 27 0,0 5 0,2-11 0,1 9 0,0 5 0,1 8 0,1 3 0,3 12 0,1 4 0,0 5 0,0-13 0,0 3 0,0 3 0,0 2 0,-2-7 0,0 4 0,0 1 0,1-3 0,-1-6 0,4 17 0,0-8 0,-1 0 0,-4 3 0,-2-2 0,0-14 0,4 15 0,-5-20 0,-2 13 0,1-12 0,-1 23-377,1-21 1,0 12 0,0-19 376,-2-17-213,0 8 0,0 1 213,0 8 0,0 15 0,0 19 0,0-14 0,0 10 0,0-30 0,0 10 0,0-10 0,0 25 0,0-25 0,0 14 0,0-16 0,0-11 0,1 6 0,2 15 0,-1-11 0,-1 20 551,1 7 1,2-4-552,1-31 452,-4-19-452,9 11 0,-9-14 0,10 53 0,-6-43 0,1 31 0,-2-58 0,0-5 0,-3 1 0,2-1 0,5 24 0,-6-22 0,10 31 0,-11-34 0,7 10 0,-7-13 0,2 0 0,1 28 0,-3-22 0,17 37 0,-15-43 0,11 9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1:04:02.56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24575,'0'13'0,"0"-3"0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3:54.4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1 277 24575,'0'-27'0,"0"1"0,4-9 0,7-7 0,-1 7 0,4-5 0,-9 29 0,-1-5 0,0 11 0,-3-2 0,3 3 0,-4-4 0,3 4 0,-2-4 0,3 4 0,-1-1 0,-2 18 0,2 15 0,-3 9 0,0 6 0,0-9 0,0 10 0,0 1 0,0 10 0,0-1 0,-4-15 0,3 15 0,-4-14 0,5 11 0,0-19 0,0-4 0,0 9 0,0-7 0,0 13 0,0-24 0,0-6 0,0 0 0,0 1 0,0-8 0,0-2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1:04:06.80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219 0 24575,'0'26'0,"0"22"0,0 22 0,0 4 0,0 11 0,0-12 0,0 6 0,0 9 0,0 0 0,0 12 0,0 4 0,0-1 0,0-9 0,0-11 0,0-6 0,0-1 0,0 7-222,0 12 0,0 6 1,0 4-1,0-3 1,0-7 221,0-7 0,0-5 0,0-3 0,0 2-446,0 2 1,0 0 0,0 1 0,0 1 445,0 9 0,0 3 0,0-1 0,0-3 0,0-10 0,0-3 0,0 0 0,0 2-35,0 12 0,0 2 0,0 1 0,0-2 35,-2-7 0,1-2 0,-1 1 0,0 2 0,-1-10 0,1 3 0,-2 0 0,1-2 0,0-5 0,-2 21 0,0-7 0,-1-4 0,-1 15 0,0-8 499,1-12 0,1-5-499,2-10 0,-1-3 0,-2-10 0,0 0 0,3 19 0,0-8 0,-3-16 1868,6 11-1868,0-16 163,0-13-163,0 6 0,0-7 0,0 12 0,0 21 0,0 2 0,0-12 0,0-16 0,0-12 0,0-4 0,0-1 0,0 20 0,0-19 0,0 16 0,0-17 0,0-9 0,0 9 0,0 0 0,0-3 0,0 2 0,0 11 0,0-16 0,0 16 0,0-22 0,0 13 0,0-9 0,0 10 0,0 0 0,0-4 0,0 36 0,0-27 0,0 18 0,-9-15 0,7 27 0,-7 29 0,9-14 0,0 5 0,0-42 0,0 0 0,0 40 0,0-30 0,0 11 0,0 3 0,0 26 0,0-1 0,0-9 0,0-2 0,0-21 0,0 23 0,0-25 0,0 32 0,0 4 0,0 4 0,0-30 0,0 0 0,0 27 0,0-8 0,0-27 0,0 0 0,0 31 0,0-23 0,0 32 0,0-6 0,0 0 0,0 4 0,0-2 0,0 2 0,0-34 0,0-3 0,0 14 0,0 4 0,0 22 0,0-1 0,0-24 0,0 4 0,0 0 0,0 10 0,0 0 0,0-12 0,0-7 0,0 0 0,0 19 0,0 16 0,0 2 0,0-15 0,0-4 0,0-6 0,0 16 0,0 3 0,0-6 0,0 9 0,0-18 0,0 12 0,0 4 0,0-2 0,0-12 0,0-5 0,0-8 0,0 11-547,0 1 1,0 15 0,0 6 0,0-2 0,0-11 0,0-19 145,0-12 1,0-4 245,0 33 0,0 15 1,0-9 154,0-10 0,0 4 0,0 6 0,0 16 0,0-1 0,0-13 0,0 0 0,0 0 0,0-4 0,0 13 0,0-2 0,0-20 0,0-23 0,0-3 0,0 19 0,1 9 0,-2-10 0,-5 26 0,4-25 0,0 17 0,1 1 0,-1-17 0,-2-20 0,0 0 0,1 38 0,1 14 0,1-22 0,1-24 0,0-1 0,0 2 0,0 28 0,-2-23 0,0 10 0,0-6 0,1-9 0,0-1 0,-2 12 0,-2 6 0,1-12 0,2 13 0,-1-25 0,0 3 0,3-4 0,0-2 0,-6 37 1638,5-28 0,0 5-1295,-8 23 0,1-3-343,6-33 0,1-2 290,-5 27 0,0-7-290,6-20 0,0-18 0,0 16 0,-4-18 0,3-1 0,-4 0 0,5 12 0,0-13 0,0 16 0,0-21 0,0-6 0,0 12 0,0-17 0,0 13 0,0-9 0,0-6 0,0 6 0,0-4 0,0-6 0,0 1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1:43:51.00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1042 24575,'97'-4'0,"0"0"0,0 0 0,-1 0 0,1 0 0,0 0 0,0 0 0,0 0 0,0 0 0,0 0 0,-1-1 0,1 1 0,0 0 0,0 0 0,0 0 0,0 0 0,-1 0 0,10 1 0,1 2 0,2 0 0,1 1 0,-1 1 0,-2-1 0,-2 0 0,-5-1 0,-4-2 0,-6-1 0,-7-2 0,-8-3 0,-10-3 0,48-25 0,-25-6 0,-17 5-1419,9-4 1419,-17 9 0,3-4 0,2-5 0,-6-1 0,-2-8 154,7 1 0,16-10 0,-12 5-154,-26 14 0,-2 0 78,9-2 0,5-3 1,-7 3-79,-10 5 0,-6 4 0,9-6 0,-15 17 722,-16 11-722,-6 7 0,6-4 0,-11-2 0,7 6 0,-11-3 0,-6 5 0,-7 7 0,1-3 0,6 4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1:43:52.24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24575,'21'0'0,"21"0"0,13 0 0,1 0 0,17 0 0,-34 0 0,4 0 0,4 0 0,-27 0 0,10 4 0,-30 5 0,-15 11 0,-12 25 0,4-14 0,-2 28 0,14-28 0,0 12 0,4 21 0,3 7 0,3 18 0,0-17 0,4-1 0,13 9 0,2-42 0,18 45 0,17-23 0,-21-3 0,5-25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1:44:00.38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1 479 24575,'54'0'0,"0"0"0,-10-1 0,13 0 0,12 0 0,10-1 0,9 0 0,8 0 0,7-1 0,6 0 0,3 0 0,4 0 0,1 0 0,1-1 0,-2 0 0,-1 1 0,-4-1 0,-4 0 0,-7-1 0,-6 1 0,-9 0 0,-10 0-469,31-4 1,-14 0 0,-10 0 0,-3-1 0,4 1 0,8-1 0,15 1 304,-30 4 0,8 0 0,10 1 0,6 1 0,6 0 0,4 0 1,4 0-1,2 1 0,1-1 0,0 0 0,-2-1 0,-2 1 1,-5-2-1,-4 0 0,-7-1 0,-8 0 0,-8-2 0,-11-1 1,-11-1-1,-12-2-1475,34-26 1,-24-3 1922,3 2 1,-4 1-285,21-12 911,-27 14 0,-11 9-911,-29 21 0,-1-2 0,-9 6 3276,-27-3-2481,8 4 1,-10 0 0,20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1:44:01.64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24575,'38'0'0,"3"0"0,-4 0 0,21 0 0,8 0 0,-15 0 0,0 0 0,24 0 0,-2 0 0,12 0 0,-48 0 0,-20 0 0,-11 12 0,-2 0 0,-44 46 0,15-23 0,-26 28 0,10-11 0,19-13 0,-20 14 0,30-22 0,-1 1 0,9-18 0,4-3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1:44:05.54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1 242 24575,'60'-3'0,"-1"1"0,23-2 0,-18 4 0,4 0 0,5 0 0,2 0 0,6 0 0,7 0 0,6 3 0,9 2 0,-7-1 0,-2-1 0,-4 2 0,-13 3 0,1 1 0,-12 3 0,19 17 0,-21-11 0,1-2 0,29 7 0,-13-9 0,-11-14 0,-29 0 0,26 0 0,6 0 0,-7 0 0,26 1 0,4-2 0,-8-5 0,-14 0 0,13-3 0,-14-2 0,5-14-239,-16 6 1,0-1 238,6-8 0,-14 2 0,4 0 0,4-2 0,21-12 0,-31 13 0,-2 1 0,17-9 0,-44 19 0,5-1 0,-20 8 477,-11 5-477,-17 0 0,2 4 0,-3 0 0,12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1:44:06.76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24575,'38'0'0,"42"0"0,-26 0 0,18 0 0,-37 0 0,3 0 0,-9 0 0,23 0 0,-26 0 0,27 0 0,-33 0 0,14 0 0,-17 0 0,-7 0 0,3 3 0,-9 2 0,-4 16 0,-9-4 0,-2 11 0,-42 20 0,25-22 0,-41 38 0,49-39 0,-15 7 0,16-2 0,7-20 0,0 11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1:44:08.04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1 206 24575,'38'-4'0,"23"2"0,5 0 0,6 2 0,-4 0 0,-1 0 0,-8 0 0,1 0 0,1 0 0,1 0 0,19-10 0,5-6 0,-33 3 0,-2 0 0,27-2 0,-5-1 0,-4-12 0,-40 25 0,10-10 0,-6 7 0,-3-4 0,47-15 0,-53 15 0,37-9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1:44:09.37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24575,'75'0'0,"-13"0"0,14 0 0,-15 0 0,-2 0 0,-8 0 0,47 0 0,-57 0 0,-26 3 0,-52 71 0,-21 15 0,28-44 0,-9 9 0,-1 0 0,1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1:46:11.47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8762 0 24575,'0'98'0,"-23"-18"0,-15 14 0,-11-1 0,1-16 0,-7-1 0,-11 0 0,-18 3-253,29-36 1,-8 2 0,-6 1 0,-6 2 0,-4-1 0,-5 1 0,-3 0 0,-2-1 0,-1-1 0,-1-1 0,1-1 0,2-3 0,1-2 73,-1-1 0,-1-2 0,-1-1 0,-1-2 0,0-2 1,-2 0-1,0-1 0,0-1 0,-1-1 0,0 1 1,0 0-1,0-1 0,1 2-56,3-2 1,-1 1 0,-1 0 0,0 1 0,-1-1 0,0 0 0,0-1 0,1 0 0,0-1 0,1-2 0,1 0 0,2-3 0,1-1 0,2-1 41,-12 0 1,0-2 0,1-2 0,2-1 0,1-2-1,2-1 1,1-1 0,4-2 0,1 0 0,4-2 192,-21 1 0,2-3 0,4-2 0,4-2 0,7 0 0,7 0 646,-11 0 0,12-1 1,-11-1-647,6 1 0,-14 0 0,-5 0 0,2 0 0,9 0 0,16 0 0,-7 0 0,7 0 0,-12 1 0,-7 2 0,9 1 0,11 3 0,5 1 0,9 1 0,-8 0 0,-20 2 0,-19 0 0,-1 0 0,16-1 0,12 1 0,2-1 503,1-2 0,-12-1 0,2 1 1,14-2-504,10 1 0,11-2 0,-22-4 0,-1 2 0,3 0 0,9-3 1638,1 0 0,5 0 1638,24 0-2979,-29 0-297,52 0 0,-7 0 0,-7 0 0,-4 0 0,-32 6 0,11 1 0,-18 0 0,-15 9 0,23-13 0,-5 8 0,44-11 0,20 0 0,14-8 0,-4-7 0,10-14 0,-10 3 0,4-10 0,-4 15 0,13-30 0,9 5 0,7 2 0,-8 15 0,-12 25 0,-11 4 0,-5 3 0,-9 7 0,-2 4 0,-35 49 0,25-32 0,-31 46 0,19-37 0,5-5 0,-2-1 0,21-25 0,1 3 0,4-3 0,0 15 0,0-11 0,0 11 0,0-8 0,0 4 0,0-1 0,13 35 0,-10-23 0,15 29 0,-17-21 0,4-10 0,-1 4 0,1-9 0,7-8 0,-2-5 0,10-14 0,-9-7 0,11-1 0,-11-3 0,8 0 0,3-8 0,-6 5 0,5 0 0,-12 10 0,-5 6 0,0-3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00F5B-C10B-E44B-AFDF-EBE690BE5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7B0E0B-9A91-3F4D-8B19-9057F1DC49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A9CC5-7E40-534E-AEBC-12F99427D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C238-E980-9542-B239-6B8498671457}" type="datetimeFigureOut">
              <a:rPr lang="en-TR" smtClean="0"/>
              <a:t>9.08.2021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A74EC-62C5-0E4D-891F-18E018D11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83F7C-9B1B-1044-A4BF-B98174B92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1E2B-9A88-234A-83ED-30D9E22466F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697850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4160D-1528-D74D-B448-105507AAE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52E05-E5E1-BB44-BDA2-21D52F871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45BFA-8377-CC4F-80DD-DB1DF1034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C238-E980-9542-B239-6B8498671457}" type="datetimeFigureOut">
              <a:rPr lang="en-TR" smtClean="0"/>
              <a:t>9.08.2021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B3376-669F-9745-849E-C792968E5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E37F8-B6B5-3840-80EE-326EC5F01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1E2B-9A88-234A-83ED-30D9E22466F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50657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CE8FB7-59D0-9E49-9FD5-D50D8DA9E4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A2C71E-75A2-9F4D-95E7-0E87C60F5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5935C-5EC6-844E-B5BA-2456112AB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C238-E980-9542-B239-6B8498671457}" type="datetimeFigureOut">
              <a:rPr lang="en-TR" smtClean="0"/>
              <a:t>9.08.2021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AC4C7-C852-804C-B910-91FD9D46C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15E77-3B30-B648-9F9D-AFFCE3950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1E2B-9A88-234A-83ED-30D9E22466F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909564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460BC-802D-1647-9017-F6F80B50B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11655-EF3C-604A-A352-A306E0366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57EA6-5130-604D-8E7A-566C76E3B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C238-E980-9542-B239-6B8498671457}" type="datetimeFigureOut">
              <a:rPr lang="en-TR" smtClean="0"/>
              <a:t>9.08.2021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6C8A7-DD01-F041-BEF9-8920FB9F9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3DF9D-AB7F-5349-A2A2-72072B1D3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1E2B-9A88-234A-83ED-30D9E22466F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149659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90D80-E2C9-6C4F-B5E4-AEEAD88D3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EC3A2-D237-0944-AE58-E30A6D8D3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8E18A-A02F-AE44-96A5-F66007862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C238-E980-9542-B239-6B8498671457}" type="datetimeFigureOut">
              <a:rPr lang="en-TR" smtClean="0"/>
              <a:t>9.08.2021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8641C-1EF8-AB48-9991-27753F5EE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EBEA8-D99B-F04B-BFCD-1C5B04250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1E2B-9A88-234A-83ED-30D9E22466F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328452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07031-5808-0640-B7AE-4A8B51E29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347D6-B4A0-794B-B29C-B8A484914C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EC0374-ACBE-324F-AEB6-DF568143C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8A521-83F3-214C-867F-462CA0D12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C238-E980-9542-B239-6B8498671457}" type="datetimeFigureOut">
              <a:rPr lang="en-TR" smtClean="0"/>
              <a:t>9.08.2021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16CEC-49AF-234F-803D-46CF6D1DA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831E7-27BF-4B41-BEB8-94FE7A8B0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1E2B-9A88-234A-83ED-30D9E22466F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593519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87308-1D39-F547-ADFF-17E1EC519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0C31E-CDE4-1345-AC1B-7F38366E7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59F2C4-5085-2E48-BA52-0BDD50453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8C3C2D-1049-554D-A6AD-7AEC992804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EF9507-CDE6-0344-9483-2E4ABD6646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4A9FDC-C04F-ED4C-9F34-38640ACD2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C238-E980-9542-B239-6B8498671457}" type="datetimeFigureOut">
              <a:rPr lang="en-TR" smtClean="0"/>
              <a:t>9.08.2021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F01A37-B10A-584D-96BB-2BF3602A3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DCC403-1585-B64B-904A-D80C94D57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1E2B-9A88-234A-83ED-30D9E22466F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78571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52918-203C-8242-9E7D-FC2F6758D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1B1189-B384-0F41-A8FB-ED1459448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C238-E980-9542-B239-6B8498671457}" type="datetimeFigureOut">
              <a:rPr lang="en-TR" smtClean="0"/>
              <a:t>9.08.2021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830CCE-55F8-7243-A843-51A37D859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B1ADA5-3D1F-FE49-A85C-22917B18E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1E2B-9A88-234A-83ED-30D9E22466F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992209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C5426C-E028-E046-B6E4-D9CC35331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C238-E980-9542-B239-6B8498671457}" type="datetimeFigureOut">
              <a:rPr lang="en-TR" smtClean="0"/>
              <a:t>9.08.2021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C52519-9078-8B48-B2A6-7574E7FDC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82AA1-79EE-2F47-B07B-A77313BF3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1E2B-9A88-234A-83ED-30D9E22466F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43906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3B1AD-E33C-5B43-8E27-B6D3656A0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23356-3BBD-784F-BAA2-361500EDB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3EA8F3-C2B5-7649-8240-1C409B1D1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7970A-4609-CE43-B8AA-7DF394FC3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C238-E980-9542-B239-6B8498671457}" type="datetimeFigureOut">
              <a:rPr lang="en-TR" smtClean="0"/>
              <a:t>9.08.2021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96150-6321-E04D-8C53-9267805C4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932C0-5FA8-C84A-967C-3BDE8EE5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1E2B-9A88-234A-83ED-30D9E22466F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02802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1CCD8-9801-834E-A574-2365AF953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1C212E-11A3-DB4B-9687-CD60C7CAEF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74331-044B-464A-860E-D49DD4708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AABCD-BA92-4646-AFFB-FE5854514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C238-E980-9542-B239-6B8498671457}" type="datetimeFigureOut">
              <a:rPr lang="en-TR" smtClean="0"/>
              <a:t>9.08.2021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F2361-B249-EE46-AEF6-1BBD4D3CC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5106C-2AE1-124D-9981-67492C35D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1E2B-9A88-234A-83ED-30D9E22466F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151961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21C041-0A86-324C-AA18-F1D2E484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C4D7E-7966-5B4C-9AFD-8A8FA0C70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6F928-61D9-CF4C-BF81-CB966ECC23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AC238-E980-9542-B239-6B8498671457}" type="datetimeFigureOut">
              <a:rPr lang="en-TR" smtClean="0"/>
              <a:t>9.08.2021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CE278-DA49-8449-A9A3-D612A11804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CFF7A-745E-E446-8136-72D8B90275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C1E2B-9A88-234A-83ED-30D9E22466F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25281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55.xml"/><Relationship Id="rId13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12" Type="http://schemas.openxmlformats.org/officeDocument/2006/relationships/customXml" Target="../ink/ink57.xml"/><Relationship Id="rId2" Type="http://schemas.openxmlformats.org/officeDocument/2006/relationships/customXml" Target="../ink/ink5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4.xml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0" Type="http://schemas.openxmlformats.org/officeDocument/2006/relationships/customXml" Target="../ink/ink56.xml"/><Relationship Id="rId4" Type="http://schemas.openxmlformats.org/officeDocument/2006/relationships/customXml" Target="../ink/ink53.xml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61.xml"/><Relationship Id="rId13" Type="http://schemas.openxmlformats.org/officeDocument/2006/relationships/image" Target="../media/image35.png"/><Relationship Id="rId18" Type="http://schemas.openxmlformats.org/officeDocument/2006/relationships/customXml" Target="../ink/ink66.xml"/><Relationship Id="rId3" Type="http://schemas.openxmlformats.org/officeDocument/2006/relationships/image" Target="../media/image30.pn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customXml" Target="../ink/ink63.xml"/><Relationship Id="rId17" Type="http://schemas.openxmlformats.org/officeDocument/2006/relationships/image" Target="../media/image37.png"/><Relationship Id="rId2" Type="http://schemas.openxmlformats.org/officeDocument/2006/relationships/customXml" Target="../ink/ink58.xml"/><Relationship Id="rId16" Type="http://schemas.openxmlformats.org/officeDocument/2006/relationships/customXml" Target="../ink/ink65.xml"/><Relationship Id="rId20" Type="http://schemas.openxmlformats.org/officeDocument/2006/relationships/customXml" Target="../ink/ink6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0.xml"/><Relationship Id="rId11" Type="http://schemas.openxmlformats.org/officeDocument/2006/relationships/image" Target="../media/image34.png"/><Relationship Id="rId5" Type="http://schemas.openxmlformats.org/officeDocument/2006/relationships/image" Target="../media/image31.png"/><Relationship Id="rId15" Type="http://schemas.openxmlformats.org/officeDocument/2006/relationships/image" Target="../media/image36.png"/><Relationship Id="rId23" Type="http://schemas.openxmlformats.org/officeDocument/2006/relationships/image" Target="../media/image40.png"/><Relationship Id="rId10" Type="http://schemas.openxmlformats.org/officeDocument/2006/relationships/customXml" Target="../ink/ink62.xml"/><Relationship Id="rId19" Type="http://schemas.openxmlformats.org/officeDocument/2006/relationships/image" Target="../media/image38.png"/><Relationship Id="rId4" Type="http://schemas.openxmlformats.org/officeDocument/2006/relationships/customXml" Target="../ink/ink59.xml"/><Relationship Id="rId9" Type="http://schemas.openxmlformats.org/officeDocument/2006/relationships/image" Target="../media/image33.png"/><Relationship Id="rId14" Type="http://schemas.openxmlformats.org/officeDocument/2006/relationships/customXml" Target="../ink/ink64.xml"/><Relationship Id="rId22" Type="http://schemas.openxmlformats.org/officeDocument/2006/relationships/customXml" Target="../ink/ink68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4.xml"/><Relationship Id="rId18" Type="http://schemas.openxmlformats.org/officeDocument/2006/relationships/image" Target="../media/image49.png"/><Relationship Id="rId26" Type="http://schemas.openxmlformats.org/officeDocument/2006/relationships/image" Target="../media/image53.png"/><Relationship Id="rId39" Type="http://schemas.openxmlformats.org/officeDocument/2006/relationships/customXml" Target="../ink/ink87.xml"/><Relationship Id="rId21" Type="http://schemas.openxmlformats.org/officeDocument/2006/relationships/customXml" Target="../ink/ink78.xml"/><Relationship Id="rId34" Type="http://schemas.openxmlformats.org/officeDocument/2006/relationships/image" Target="../media/image57.png"/><Relationship Id="rId42" Type="http://schemas.openxmlformats.org/officeDocument/2006/relationships/image" Target="../media/image61.png"/><Relationship Id="rId7" Type="http://schemas.openxmlformats.org/officeDocument/2006/relationships/customXml" Target="../ink/ink71.xml"/><Relationship Id="rId2" Type="http://schemas.openxmlformats.org/officeDocument/2006/relationships/image" Target="../media/image41.png"/><Relationship Id="rId16" Type="http://schemas.openxmlformats.org/officeDocument/2006/relationships/image" Target="../media/image48.png"/><Relationship Id="rId29" Type="http://schemas.openxmlformats.org/officeDocument/2006/relationships/customXml" Target="../ink/ink8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customXml" Target="../ink/ink73.xml"/><Relationship Id="rId24" Type="http://schemas.openxmlformats.org/officeDocument/2006/relationships/image" Target="../media/image52.png"/><Relationship Id="rId32" Type="http://schemas.openxmlformats.org/officeDocument/2006/relationships/image" Target="../media/image56.png"/><Relationship Id="rId37" Type="http://schemas.openxmlformats.org/officeDocument/2006/relationships/customXml" Target="../ink/ink86.xml"/><Relationship Id="rId40" Type="http://schemas.openxmlformats.org/officeDocument/2006/relationships/image" Target="../media/image60.png"/><Relationship Id="rId45" Type="http://schemas.openxmlformats.org/officeDocument/2006/relationships/image" Target="../media/image62.png"/><Relationship Id="rId5" Type="http://schemas.openxmlformats.org/officeDocument/2006/relationships/customXml" Target="../ink/ink70.xml"/><Relationship Id="rId15" Type="http://schemas.openxmlformats.org/officeDocument/2006/relationships/customXml" Target="../ink/ink75.xml"/><Relationship Id="rId23" Type="http://schemas.openxmlformats.org/officeDocument/2006/relationships/customXml" Target="../ink/ink79.xml"/><Relationship Id="rId28" Type="http://schemas.openxmlformats.org/officeDocument/2006/relationships/image" Target="../media/image54.png"/><Relationship Id="rId36" Type="http://schemas.openxmlformats.org/officeDocument/2006/relationships/image" Target="../media/image58.png"/><Relationship Id="rId10" Type="http://schemas.openxmlformats.org/officeDocument/2006/relationships/image" Target="../media/image45.png"/><Relationship Id="rId19" Type="http://schemas.openxmlformats.org/officeDocument/2006/relationships/customXml" Target="../ink/ink77.xml"/><Relationship Id="rId31" Type="http://schemas.openxmlformats.org/officeDocument/2006/relationships/customXml" Target="../ink/ink83.xml"/><Relationship Id="rId44" Type="http://schemas.openxmlformats.org/officeDocument/2006/relationships/customXml" Target="../ink/ink90.xml"/><Relationship Id="rId4" Type="http://schemas.openxmlformats.org/officeDocument/2006/relationships/image" Target="../media/image42.png"/><Relationship Id="rId9" Type="http://schemas.openxmlformats.org/officeDocument/2006/relationships/customXml" Target="../ink/ink72.xml"/><Relationship Id="rId14" Type="http://schemas.openxmlformats.org/officeDocument/2006/relationships/image" Target="../media/image47.png"/><Relationship Id="rId22" Type="http://schemas.openxmlformats.org/officeDocument/2006/relationships/image" Target="../media/image51.png"/><Relationship Id="rId27" Type="http://schemas.openxmlformats.org/officeDocument/2006/relationships/customXml" Target="../ink/ink81.xml"/><Relationship Id="rId30" Type="http://schemas.openxmlformats.org/officeDocument/2006/relationships/image" Target="../media/image55.png"/><Relationship Id="rId35" Type="http://schemas.openxmlformats.org/officeDocument/2006/relationships/customXml" Target="../ink/ink85.xml"/><Relationship Id="rId43" Type="http://schemas.openxmlformats.org/officeDocument/2006/relationships/customXml" Target="../ink/ink89.xml"/><Relationship Id="rId8" Type="http://schemas.openxmlformats.org/officeDocument/2006/relationships/image" Target="../media/image44.png"/><Relationship Id="rId3" Type="http://schemas.openxmlformats.org/officeDocument/2006/relationships/customXml" Target="../ink/ink69.xml"/><Relationship Id="rId12" Type="http://schemas.openxmlformats.org/officeDocument/2006/relationships/image" Target="../media/image46.png"/><Relationship Id="rId17" Type="http://schemas.openxmlformats.org/officeDocument/2006/relationships/customXml" Target="../ink/ink76.xml"/><Relationship Id="rId25" Type="http://schemas.openxmlformats.org/officeDocument/2006/relationships/customXml" Target="../ink/ink80.xml"/><Relationship Id="rId33" Type="http://schemas.openxmlformats.org/officeDocument/2006/relationships/customXml" Target="../ink/ink84.xml"/><Relationship Id="rId38" Type="http://schemas.openxmlformats.org/officeDocument/2006/relationships/image" Target="../media/image59.png"/><Relationship Id="rId20" Type="http://schemas.openxmlformats.org/officeDocument/2006/relationships/image" Target="../media/image50.png"/><Relationship Id="rId41" Type="http://schemas.openxmlformats.org/officeDocument/2006/relationships/customXml" Target="../ink/ink8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94.xml"/><Relationship Id="rId13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5.png"/><Relationship Id="rId12" Type="http://schemas.openxmlformats.org/officeDocument/2006/relationships/customXml" Target="../ink/ink96.xml"/><Relationship Id="rId17" Type="http://schemas.openxmlformats.org/officeDocument/2006/relationships/image" Target="../media/image70.png"/><Relationship Id="rId2" Type="http://schemas.openxmlformats.org/officeDocument/2006/relationships/customXml" Target="../ink/ink91.xml"/><Relationship Id="rId16" Type="http://schemas.openxmlformats.org/officeDocument/2006/relationships/customXml" Target="../ink/ink9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3.xml"/><Relationship Id="rId11" Type="http://schemas.openxmlformats.org/officeDocument/2006/relationships/image" Target="../media/image67.png"/><Relationship Id="rId5" Type="http://schemas.openxmlformats.org/officeDocument/2006/relationships/image" Target="../media/image64.png"/><Relationship Id="rId15" Type="http://schemas.openxmlformats.org/officeDocument/2006/relationships/image" Target="../media/image69.png"/><Relationship Id="rId10" Type="http://schemas.openxmlformats.org/officeDocument/2006/relationships/customXml" Target="../ink/ink95.xml"/><Relationship Id="rId4" Type="http://schemas.openxmlformats.org/officeDocument/2006/relationships/customXml" Target="../ink/ink92.xml"/><Relationship Id="rId9" Type="http://schemas.openxmlformats.org/officeDocument/2006/relationships/image" Target="../media/image66.png"/><Relationship Id="rId14" Type="http://schemas.openxmlformats.org/officeDocument/2006/relationships/customXml" Target="../ink/ink9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2.xml"/><Relationship Id="rId3" Type="http://schemas.openxmlformats.org/officeDocument/2006/relationships/image" Target="../media/image71.png"/><Relationship Id="rId7" Type="http://schemas.openxmlformats.org/officeDocument/2006/relationships/image" Target="../media/image73.png"/><Relationship Id="rId2" Type="http://schemas.openxmlformats.org/officeDocument/2006/relationships/customXml" Target="../ink/ink9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1.xml"/><Relationship Id="rId11" Type="http://schemas.openxmlformats.org/officeDocument/2006/relationships/image" Target="../media/image75.png"/><Relationship Id="rId5" Type="http://schemas.openxmlformats.org/officeDocument/2006/relationships/image" Target="../media/image72.png"/><Relationship Id="rId10" Type="http://schemas.openxmlformats.org/officeDocument/2006/relationships/customXml" Target="../ink/ink103.xml"/><Relationship Id="rId4" Type="http://schemas.openxmlformats.org/officeDocument/2006/relationships/customXml" Target="../ink/ink100.xml"/><Relationship Id="rId9" Type="http://schemas.openxmlformats.org/officeDocument/2006/relationships/image" Target="../media/image7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8.xml"/><Relationship Id="rId21" Type="http://schemas.openxmlformats.org/officeDocument/2006/relationships/customXml" Target="../ink/ink13.xml"/><Relationship Id="rId42" Type="http://schemas.openxmlformats.org/officeDocument/2006/relationships/customXml" Target="../ink/ink34.xml"/><Relationship Id="rId47" Type="http://schemas.openxmlformats.org/officeDocument/2006/relationships/image" Target="../media/image11.png"/><Relationship Id="rId63" Type="http://schemas.openxmlformats.org/officeDocument/2006/relationships/customXml" Target="../ink/ink47.xml"/><Relationship Id="rId68" Type="http://schemas.openxmlformats.org/officeDocument/2006/relationships/image" Target="../media/image21.png"/><Relationship Id="rId7" Type="http://schemas.openxmlformats.org/officeDocument/2006/relationships/image" Target="../media/image4.png"/><Relationship Id="rId71" Type="http://schemas.openxmlformats.org/officeDocument/2006/relationships/customXml" Target="../ink/ink51.xml"/><Relationship Id="rId2" Type="http://schemas.openxmlformats.org/officeDocument/2006/relationships/customXml" Target="../ink/ink3.xml"/><Relationship Id="rId16" Type="http://schemas.openxmlformats.org/officeDocument/2006/relationships/customXml" Target="../ink/ink10.xml"/><Relationship Id="rId29" Type="http://schemas.openxmlformats.org/officeDocument/2006/relationships/customXml" Target="../ink/ink21.xml"/><Relationship Id="rId11" Type="http://schemas.openxmlformats.org/officeDocument/2006/relationships/image" Target="../media/image6.png"/><Relationship Id="rId24" Type="http://schemas.openxmlformats.org/officeDocument/2006/relationships/customXml" Target="../ink/ink16.xml"/><Relationship Id="rId32" Type="http://schemas.openxmlformats.org/officeDocument/2006/relationships/customXml" Target="../ink/ink24.xml"/><Relationship Id="rId37" Type="http://schemas.openxmlformats.org/officeDocument/2006/relationships/customXml" Target="../ink/ink29.xml"/><Relationship Id="rId40" Type="http://schemas.openxmlformats.org/officeDocument/2006/relationships/customXml" Target="../ink/ink32.xml"/><Relationship Id="rId45" Type="http://schemas.openxmlformats.org/officeDocument/2006/relationships/customXml" Target="../ink/ink37.xml"/><Relationship Id="rId53" Type="http://schemas.openxmlformats.org/officeDocument/2006/relationships/image" Target="../media/image14.png"/><Relationship Id="rId58" Type="http://schemas.openxmlformats.org/officeDocument/2006/relationships/customXml" Target="../ink/ink44.xml"/><Relationship Id="rId66" Type="http://schemas.openxmlformats.org/officeDocument/2006/relationships/image" Target="../media/image20.png"/><Relationship Id="rId5" Type="http://schemas.openxmlformats.org/officeDocument/2006/relationships/image" Target="../media/image3.png"/><Relationship Id="rId61" Type="http://schemas.openxmlformats.org/officeDocument/2006/relationships/image" Target="../media/image18.png"/><Relationship Id="rId19" Type="http://schemas.openxmlformats.org/officeDocument/2006/relationships/image" Target="../media/image10.png"/><Relationship Id="rId14" Type="http://schemas.openxmlformats.org/officeDocument/2006/relationships/customXml" Target="../ink/ink9.xml"/><Relationship Id="rId22" Type="http://schemas.openxmlformats.org/officeDocument/2006/relationships/customXml" Target="../ink/ink14.xml"/><Relationship Id="rId27" Type="http://schemas.openxmlformats.org/officeDocument/2006/relationships/customXml" Target="../ink/ink19.xml"/><Relationship Id="rId30" Type="http://schemas.openxmlformats.org/officeDocument/2006/relationships/customXml" Target="../ink/ink22.xml"/><Relationship Id="rId35" Type="http://schemas.openxmlformats.org/officeDocument/2006/relationships/customXml" Target="../ink/ink27.xml"/><Relationship Id="rId43" Type="http://schemas.openxmlformats.org/officeDocument/2006/relationships/customXml" Target="../ink/ink35.xml"/><Relationship Id="rId48" Type="http://schemas.openxmlformats.org/officeDocument/2006/relationships/customXml" Target="../ink/ink39.xml"/><Relationship Id="rId56" Type="http://schemas.openxmlformats.org/officeDocument/2006/relationships/customXml" Target="../ink/ink43.xml"/><Relationship Id="rId64" Type="http://schemas.openxmlformats.org/officeDocument/2006/relationships/image" Target="../media/image19.png"/><Relationship Id="rId69" Type="http://schemas.openxmlformats.org/officeDocument/2006/relationships/customXml" Target="../ink/ink50.xml"/><Relationship Id="rId8" Type="http://schemas.openxmlformats.org/officeDocument/2006/relationships/customXml" Target="../ink/ink6.xml"/><Relationship Id="rId51" Type="http://schemas.openxmlformats.org/officeDocument/2006/relationships/image" Target="../media/image13.png"/><Relationship Id="rId72" Type="http://schemas.openxmlformats.org/officeDocument/2006/relationships/image" Target="../media/image23.png"/><Relationship Id="rId3" Type="http://schemas.openxmlformats.org/officeDocument/2006/relationships/image" Target="../media/image2.png"/><Relationship Id="rId12" Type="http://schemas.openxmlformats.org/officeDocument/2006/relationships/customXml" Target="../ink/ink8.xml"/><Relationship Id="rId17" Type="http://schemas.openxmlformats.org/officeDocument/2006/relationships/image" Target="../media/image9.png"/><Relationship Id="rId25" Type="http://schemas.openxmlformats.org/officeDocument/2006/relationships/customXml" Target="../ink/ink17.xml"/><Relationship Id="rId33" Type="http://schemas.openxmlformats.org/officeDocument/2006/relationships/customXml" Target="../ink/ink25.xml"/><Relationship Id="rId38" Type="http://schemas.openxmlformats.org/officeDocument/2006/relationships/customXml" Target="../ink/ink30.xml"/><Relationship Id="rId46" Type="http://schemas.openxmlformats.org/officeDocument/2006/relationships/customXml" Target="../ink/ink38.xml"/><Relationship Id="rId59" Type="http://schemas.openxmlformats.org/officeDocument/2006/relationships/image" Target="../media/image17.png"/><Relationship Id="rId67" Type="http://schemas.openxmlformats.org/officeDocument/2006/relationships/customXml" Target="../ink/ink49.xml"/><Relationship Id="rId20" Type="http://schemas.openxmlformats.org/officeDocument/2006/relationships/customXml" Target="../ink/ink12.xml"/><Relationship Id="rId41" Type="http://schemas.openxmlformats.org/officeDocument/2006/relationships/customXml" Target="../ink/ink33.xml"/><Relationship Id="rId54" Type="http://schemas.openxmlformats.org/officeDocument/2006/relationships/customXml" Target="../ink/ink42.xml"/><Relationship Id="rId62" Type="http://schemas.openxmlformats.org/officeDocument/2006/relationships/customXml" Target="../ink/ink46.xml"/><Relationship Id="rId7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5" Type="http://schemas.openxmlformats.org/officeDocument/2006/relationships/image" Target="../media/image8.png"/><Relationship Id="rId23" Type="http://schemas.openxmlformats.org/officeDocument/2006/relationships/customXml" Target="../ink/ink15.xml"/><Relationship Id="rId28" Type="http://schemas.openxmlformats.org/officeDocument/2006/relationships/customXml" Target="../ink/ink20.xml"/><Relationship Id="rId36" Type="http://schemas.openxmlformats.org/officeDocument/2006/relationships/customXml" Target="../ink/ink28.xml"/><Relationship Id="rId49" Type="http://schemas.openxmlformats.org/officeDocument/2006/relationships/image" Target="../media/image12.png"/><Relationship Id="rId57" Type="http://schemas.openxmlformats.org/officeDocument/2006/relationships/image" Target="../media/image16.png"/><Relationship Id="rId10" Type="http://schemas.openxmlformats.org/officeDocument/2006/relationships/customXml" Target="../ink/ink7.xml"/><Relationship Id="rId31" Type="http://schemas.openxmlformats.org/officeDocument/2006/relationships/customXml" Target="../ink/ink23.xml"/><Relationship Id="rId44" Type="http://schemas.openxmlformats.org/officeDocument/2006/relationships/customXml" Target="../ink/ink36.xml"/><Relationship Id="rId52" Type="http://schemas.openxmlformats.org/officeDocument/2006/relationships/customXml" Target="../ink/ink41.xml"/><Relationship Id="rId60" Type="http://schemas.openxmlformats.org/officeDocument/2006/relationships/customXml" Target="../ink/ink45.xml"/><Relationship Id="rId65" Type="http://schemas.openxmlformats.org/officeDocument/2006/relationships/customXml" Target="../ink/ink48.xml"/><Relationship Id="rId4" Type="http://schemas.openxmlformats.org/officeDocument/2006/relationships/customXml" Target="../ink/ink4.xml"/><Relationship Id="rId9" Type="http://schemas.openxmlformats.org/officeDocument/2006/relationships/image" Target="../media/image5.png"/><Relationship Id="rId13" Type="http://schemas.openxmlformats.org/officeDocument/2006/relationships/image" Target="../media/image7.png"/><Relationship Id="rId18" Type="http://schemas.openxmlformats.org/officeDocument/2006/relationships/customXml" Target="../ink/ink11.xml"/><Relationship Id="rId39" Type="http://schemas.openxmlformats.org/officeDocument/2006/relationships/customXml" Target="../ink/ink31.xml"/><Relationship Id="rId34" Type="http://schemas.openxmlformats.org/officeDocument/2006/relationships/customXml" Target="../ink/ink26.xml"/><Relationship Id="rId50" Type="http://schemas.openxmlformats.org/officeDocument/2006/relationships/customXml" Target="../ink/ink40.xml"/><Relationship Id="rId55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EB8971-3A17-E84E-8985-2F3D8FA12CC8}"/>
              </a:ext>
            </a:extLst>
          </p:cNvPr>
          <p:cNvSpPr/>
          <p:nvPr/>
        </p:nvSpPr>
        <p:spPr>
          <a:xfrm>
            <a:off x="4384714" y="1233888"/>
            <a:ext cx="3172858" cy="1531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TR" dirty="0"/>
              <a:t>(x,y) = 2*x  +  3*y  +  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461837-4F0E-674D-BF40-8EA6D2B16D8F}"/>
              </a:ext>
            </a:extLst>
          </p:cNvPr>
          <p:cNvSpPr txBox="1"/>
          <p:nvPr/>
        </p:nvSpPr>
        <p:spPr>
          <a:xfrm>
            <a:off x="5468441" y="41864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Function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E4DC85-E88A-FD49-A4F0-CFEBB1D16C1A}"/>
              </a:ext>
            </a:extLst>
          </p:cNvPr>
          <p:cNvSpPr txBox="1"/>
          <p:nvPr/>
        </p:nvSpPr>
        <p:spPr>
          <a:xfrm>
            <a:off x="1685581" y="143219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TR" dirty="0"/>
              <a:t>(0,1)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2DC45263-6211-684A-A9AD-DB6033B1A32E}"/>
              </a:ext>
            </a:extLst>
          </p:cNvPr>
          <p:cNvSpPr/>
          <p:nvPr/>
        </p:nvSpPr>
        <p:spPr>
          <a:xfrm>
            <a:off x="2633031" y="1509311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608C62-4569-FD4F-B269-87CEABBCEFBD}"/>
              </a:ext>
            </a:extLst>
          </p:cNvPr>
          <p:cNvSpPr txBox="1"/>
          <p:nvPr/>
        </p:nvSpPr>
        <p:spPr>
          <a:xfrm>
            <a:off x="1707614" y="60592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Input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2995C908-04C4-0B43-8077-6C052342DBC3}"/>
              </a:ext>
            </a:extLst>
          </p:cNvPr>
          <p:cNvSpPr/>
          <p:nvPr/>
        </p:nvSpPr>
        <p:spPr>
          <a:xfrm>
            <a:off x="8068186" y="1460002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2F3AC3-8EF1-DA40-B35C-5E7B26C40041}"/>
              </a:ext>
            </a:extLst>
          </p:cNvPr>
          <p:cNvSpPr txBox="1"/>
          <p:nvPr/>
        </p:nvSpPr>
        <p:spPr>
          <a:xfrm>
            <a:off x="10044044" y="14214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3F8761-8535-2140-BD15-E20D4342359B}"/>
              </a:ext>
            </a:extLst>
          </p:cNvPr>
          <p:cNvSpPr txBox="1"/>
          <p:nvPr/>
        </p:nvSpPr>
        <p:spPr>
          <a:xfrm>
            <a:off x="9805012" y="683046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32FDB6-D065-3443-A4F9-C6D899BD028B}"/>
              </a:ext>
            </a:extLst>
          </p:cNvPr>
          <p:cNvSpPr txBox="1"/>
          <p:nvPr/>
        </p:nvSpPr>
        <p:spPr>
          <a:xfrm>
            <a:off x="1707614" y="192741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TR" dirty="0"/>
              <a:t>(1,0)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B0A3AFEB-B799-574C-888D-C01A95D383D6}"/>
              </a:ext>
            </a:extLst>
          </p:cNvPr>
          <p:cNvSpPr/>
          <p:nvPr/>
        </p:nvSpPr>
        <p:spPr>
          <a:xfrm>
            <a:off x="2655064" y="2004536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691C2D39-AB13-4243-9CFE-2E25276FF526}"/>
              </a:ext>
            </a:extLst>
          </p:cNvPr>
          <p:cNvSpPr/>
          <p:nvPr/>
        </p:nvSpPr>
        <p:spPr>
          <a:xfrm>
            <a:off x="8090219" y="1955227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4331CE-E823-3449-A6EB-31F51291702C}"/>
              </a:ext>
            </a:extLst>
          </p:cNvPr>
          <p:cNvSpPr txBox="1"/>
          <p:nvPr/>
        </p:nvSpPr>
        <p:spPr>
          <a:xfrm>
            <a:off x="10066077" y="1916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E46C8A-C403-6741-A302-1D8808FB45D8}"/>
              </a:ext>
            </a:extLst>
          </p:cNvPr>
          <p:cNvSpPr txBox="1"/>
          <p:nvPr/>
        </p:nvSpPr>
        <p:spPr>
          <a:xfrm>
            <a:off x="1707614" y="242264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TR" dirty="0"/>
              <a:t>(1,1)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9DF5D4D9-2352-2943-A9E9-23C3109EDA18}"/>
              </a:ext>
            </a:extLst>
          </p:cNvPr>
          <p:cNvSpPr/>
          <p:nvPr/>
        </p:nvSpPr>
        <p:spPr>
          <a:xfrm>
            <a:off x="2655064" y="2499761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BEFC31C1-805A-2948-8AF3-5AC63AA5D3A5}"/>
              </a:ext>
            </a:extLst>
          </p:cNvPr>
          <p:cNvSpPr/>
          <p:nvPr/>
        </p:nvSpPr>
        <p:spPr>
          <a:xfrm>
            <a:off x="8090219" y="2450452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290EE6-DA30-1141-8F6B-0C3BE88D163B}"/>
              </a:ext>
            </a:extLst>
          </p:cNvPr>
          <p:cNvSpPr txBox="1"/>
          <p:nvPr/>
        </p:nvSpPr>
        <p:spPr>
          <a:xfrm>
            <a:off x="10066077" y="24118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121EAF-8C3B-AD42-A84A-B78486870A67}"/>
              </a:ext>
            </a:extLst>
          </p:cNvPr>
          <p:cNvSpPr txBox="1"/>
          <p:nvPr/>
        </p:nvSpPr>
        <p:spPr>
          <a:xfrm>
            <a:off x="9920043" y="136280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9F6E5F-6932-0547-87F2-83C4DAE59F3C}"/>
              </a:ext>
            </a:extLst>
          </p:cNvPr>
          <p:cNvSpPr txBox="1"/>
          <p:nvPr/>
        </p:nvSpPr>
        <p:spPr>
          <a:xfrm>
            <a:off x="9902819" y="186553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42B133-5A06-4A42-BC30-24C327429151}"/>
              </a:ext>
            </a:extLst>
          </p:cNvPr>
          <p:cNvSpPr txBox="1"/>
          <p:nvPr/>
        </p:nvSpPr>
        <p:spPr>
          <a:xfrm flipH="1">
            <a:off x="10009500" y="228599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48149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AF8F42-72D5-574A-8B74-0B5112A97A8D}"/>
              </a:ext>
            </a:extLst>
          </p:cNvPr>
          <p:cNvSpPr/>
          <p:nvPr/>
        </p:nvSpPr>
        <p:spPr>
          <a:xfrm>
            <a:off x="819397" y="985652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12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715502-B2FC-7E48-B253-18899390F1E4}"/>
              </a:ext>
            </a:extLst>
          </p:cNvPr>
          <p:cNvSpPr/>
          <p:nvPr/>
        </p:nvSpPr>
        <p:spPr>
          <a:xfrm>
            <a:off x="819396" y="1377538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43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188664-EA2B-2048-80A9-AEA5DBA5781F}"/>
              </a:ext>
            </a:extLst>
          </p:cNvPr>
          <p:cNvSpPr/>
          <p:nvPr/>
        </p:nvSpPr>
        <p:spPr>
          <a:xfrm>
            <a:off x="819397" y="1769424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712DF4-C01D-2D46-8350-FE542FE9DD5F}"/>
              </a:ext>
            </a:extLst>
          </p:cNvPr>
          <p:cNvSpPr/>
          <p:nvPr/>
        </p:nvSpPr>
        <p:spPr>
          <a:xfrm>
            <a:off x="819396" y="2161310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D7AE2F-FFC8-D646-8EB5-74B7F13D44B2}"/>
              </a:ext>
            </a:extLst>
          </p:cNvPr>
          <p:cNvSpPr/>
          <p:nvPr/>
        </p:nvSpPr>
        <p:spPr>
          <a:xfrm>
            <a:off x="819395" y="2553196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51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68989E-2C42-3F43-ABFF-72B0E57FDEEF}"/>
              </a:ext>
            </a:extLst>
          </p:cNvPr>
          <p:cNvSpPr/>
          <p:nvPr/>
        </p:nvSpPr>
        <p:spPr>
          <a:xfrm>
            <a:off x="819394" y="2945082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42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9194FD-482D-414A-8842-00681F81A53D}"/>
              </a:ext>
            </a:extLst>
          </p:cNvPr>
          <p:cNvSpPr/>
          <p:nvPr/>
        </p:nvSpPr>
        <p:spPr>
          <a:xfrm>
            <a:off x="819395" y="3336968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59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01DB0C-7637-4443-A763-EE1D1BB8DAB6}"/>
              </a:ext>
            </a:extLst>
          </p:cNvPr>
          <p:cNvSpPr/>
          <p:nvPr/>
        </p:nvSpPr>
        <p:spPr>
          <a:xfrm>
            <a:off x="819394" y="3728854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14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ABC19A-F8CA-0740-9434-AFAD4B102441}"/>
              </a:ext>
            </a:extLst>
          </p:cNvPr>
          <p:cNvSpPr txBox="1"/>
          <p:nvPr/>
        </p:nvSpPr>
        <p:spPr>
          <a:xfrm>
            <a:off x="786785" y="4890843"/>
            <a:ext cx="1220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Python List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475416F-D395-A64D-A52A-BE146D8D40A3}"/>
              </a:ext>
            </a:extLst>
          </p:cNvPr>
          <p:cNvSpPr/>
          <p:nvPr/>
        </p:nvSpPr>
        <p:spPr>
          <a:xfrm>
            <a:off x="8738259" y="789709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12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09C759-FD2C-504E-A98A-323810852264}"/>
              </a:ext>
            </a:extLst>
          </p:cNvPr>
          <p:cNvSpPr/>
          <p:nvPr/>
        </p:nvSpPr>
        <p:spPr>
          <a:xfrm>
            <a:off x="8738258" y="1181595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43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9D805DA-F4E2-AE48-9BEA-53D6E0BF710E}"/>
              </a:ext>
            </a:extLst>
          </p:cNvPr>
          <p:cNvSpPr/>
          <p:nvPr/>
        </p:nvSpPr>
        <p:spPr>
          <a:xfrm>
            <a:off x="8738261" y="1953492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CBE09C9-118C-1C46-A974-22AADCA96768}"/>
              </a:ext>
            </a:extLst>
          </p:cNvPr>
          <p:cNvSpPr/>
          <p:nvPr/>
        </p:nvSpPr>
        <p:spPr>
          <a:xfrm>
            <a:off x="8738260" y="2345378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8616AB8-840F-634F-A9EC-71E2C36F5A2B}"/>
              </a:ext>
            </a:extLst>
          </p:cNvPr>
          <p:cNvSpPr/>
          <p:nvPr/>
        </p:nvSpPr>
        <p:spPr>
          <a:xfrm>
            <a:off x="8738259" y="3117275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51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95E3AEA-A62F-2346-80FE-FEC14FD83363}"/>
              </a:ext>
            </a:extLst>
          </p:cNvPr>
          <p:cNvSpPr/>
          <p:nvPr/>
        </p:nvSpPr>
        <p:spPr>
          <a:xfrm>
            <a:off x="8738258" y="3509161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42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9F4FB0-395B-B545-B728-1E6AE14347C9}"/>
              </a:ext>
            </a:extLst>
          </p:cNvPr>
          <p:cNvSpPr/>
          <p:nvPr/>
        </p:nvSpPr>
        <p:spPr>
          <a:xfrm>
            <a:off x="8738259" y="4328561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59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16AF15-990D-CD4B-AEE6-357C18FB1D90}"/>
              </a:ext>
            </a:extLst>
          </p:cNvPr>
          <p:cNvSpPr/>
          <p:nvPr/>
        </p:nvSpPr>
        <p:spPr>
          <a:xfrm>
            <a:off x="8738258" y="4720447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14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D30B2D-BF8E-E64C-9134-DDC167ECCD57}"/>
              </a:ext>
            </a:extLst>
          </p:cNvPr>
          <p:cNvSpPr txBox="1"/>
          <p:nvPr/>
        </p:nvSpPr>
        <p:spPr>
          <a:xfrm>
            <a:off x="9098030" y="526017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RDD</a:t>
            </a:r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6C327981-BBAA-1644-BD21-2B41D0248597}"/>
              </a:ext>
            </a:extLst>
          </p:cNvPr>
          <p:cNvSpPr/>
          <p:nvPr/>
        </p:nvSpPr>
        <p:spPr>
          <a:xfrm>
            <a:off x="3436915" y="1377538"/>
            <a:ext cx="3871355" cy="391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FFCC52-7060-6840-B403-F9E605DF8DCE}"/>
              </a:ext>
            </a:extLst>
          </p:cNvPr>
          <p:cNvSpPr txBox="1"/>
          <p:nvPr/>
        </p:nvSpPr>
        <p:spPr>
          <a:xfrm>
            <a:off x="4429496" y="878774"/>
            <a:ext cx="1900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TR" dirty="0"/>
              <a:t>c.parallelize(liste)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699D1ED-2060-0C42-8208-9FB384BF9A3B}"/>
              </a:ext>
            </a:extLst>
          </p:cNvPr>
          <p:cNvSpPr txBox="1"/>
          <p:nvPr/>
        </p:nvSpPr>
        <p:spPr>
          <a:xfrm>
            <a:off x="866899" y="83127"/>
            <a:ext cx="7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sayilar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19228D-4BBC-F24A-AFED-748AA7801B15}"/>
              </a:ext>
            </a:extLst>
          </p:cNvPr>
          <p:cNvSpPr txBox="1"/>
          <p:nvPr/>
        </p:nvSpPr>
        <p:spPr>
          <a:xfrm>
            <a:off x="8799616" y="83127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sayilarRDD</a:t>
            </a:r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89EE99E8-292C-8848-96E7-FD56E50A88C0}"/>
              </a:ext>
            </a:extLst>
          </p:cNvPr>
          <p:cNvSpPr/>
          <p:nvPr/>
        </p:nvSpPr>
        <p:spPr>
          <a:xfrm rot="10800000">
            <a:off x="3453743" y="3901047"/>
            <a:ext cx="3871355" cy="391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8E3D737-61B2-0C4B-AB74-144B78190E78}"/>
              </a:ext>
            </a:extLst>
          </p:cNvPr>
          <p:cNvSpPr txBox="1"/>
          <p:nvPr/>
        </p:nvSpPr>
        <p:spPr>
          <a:xfrm>
            <a:off x="4393870" y="3550722"/>
            <a:ext cx="1317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TR" dirty="0"/>
              <a:t>dd.collect()</a:t>
            </a:r>
          </a:p>
        </p:txBody>
      </p:sp>
    </p:spTree>
    <p:extLst>
      <p:ext uri="{BB962C8B-B14F-4D97-AF65-F5344CB8AC3E}">
        <p14:creationId xmlns:p14="http://schemas.microsoft.com/office/powerpoint/2010/main" val="3675466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9832C28-DDE2-494D-9BBA-F099C06B44EF}"/>
              </a:ext>
            </a:extLst>
          </p:cNvPr>
          <p:cNvSpPr/>
          <p:nvPr/>
        </p:nvSpPr>
        <p:spPr>
          <a:xfrm>
            <a:off x="7338951" y="1816925"/>
            <a:ext cx="3360717" cy="2897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FAF08E-5C0C-424B-A631-B09CDCB97C6C}"/>
              </a:ext>
            </a:extLst>
          </p:cNvPr>
          <p:cNvSpPr txBox="1"/>
          <p:nvPr/>
        </p:nvSpPr>
        <p:spPr>
          <a:xfrm>
            <a:off x="8110847" y="78377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CPU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008F73B-6AA6-164A-8B64-AB26E8B95778}"/>
              </a:ext>
            </a:extLst>
          </p:cNvPr>
          <p:cNvSpPr/>
          <p:nvPr/>
        </p:nvSpPr>
        <p:spPr>
          <a:xfrm>
            <a:off x="7610105" y="2076204"/>
            <a:ext cx="1284514" cy="108461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Core 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72CBF7C-D5FD-DD47-9BE5-45EEE90954CC}"/>
              </a:ext>
            </a:extLst>
          </p:cNvPr>
          <p:cNvSpPr/>
          <p:nvPr/>
        </p:nvSpPr>
        <p:spPr>
          <a:xfrm>
            <a:off x="9165773" y="2076204"/>
            <a:ext cx="1284514" cy="108461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Core 2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289706A-C7FC-3441-8F71-A792676BAE9C}"/>
              </a:ext>
            </a:extLst>
          </p:cNvPr>
          <p:cNvSpPr/>
          <p:nvPr/>
        </p:nvSpPr>
        <p:spPr>
          <a:xfrm>
            <a:off x="7610105" y="3390407"/>
            <a:ext cx="1284514" cy="108461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Core 3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1053F7E-B3C5-CB47-BCD4-96E5C7879891}"/>
              </a:ext>
            </a:extLst>
          </p:cNvPr>
          <p:cNvSpPr/>
          <p:nvPr/>
        </p:nvSpPr>
        <p:spPr>
          <a:xfrm>
            <a:off x="9165773" y="3390407"/>
            <a:ext cx="1284514" cy="108461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Core 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52A0FC-2F73-5A4C-AAE2-0CC23B5111B8}"/>
              </a:ext>
            </a:extLst>
          </p:cNvPr>
          <p:cNvSpPr/>
          <p:nvPr/>
        </p:nvSpPr>
        <p:spPr>
          <a:xfrm>
            <a:off x="663334" y="1870962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12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25BC3A-6166-D247-87B5-4DDDE7D06465}"/>
              </a:ext>
            </a:extLst>
          </p:cNvPr>
          <p:cNvSpPr/>
          <p:nvPr/>
        </p:nvSpPr>
        <p:spPr>
          <a:xfrm>
            <a:off x="663333" y="2262848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43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58BF52-87B1-E444-AD77-EC5D691F24D5}"/>
              </a:ext>
            </a:extLst>
          </p:cNvPr>
          <p:cNvSpPr/>
          <p:nvPr/>
        </p:nvSpPr>
        <p:spPr>
          <a:xfrm>
            <a:off x="663334" y="2654734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0444F0-CA0F-A84B-8C37-BA79E9F4F8F8}"/>
              </a:ext>
            </a:extLst>
          </p:cNvPr>
          <p:cNvSpPr/>
          <p:nvPr/>
        </p:nvSpPr>
        <p:spPr>
          <a:xfrm>
            <a:off x="663333" y="3046620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7D98EE-2671-514F-99F7-3BFCEB99853A}"/>
              </a:ext>
            </a:extLst>
          </p:cNvPr>
          <p:cNvSpPr/>
          <p:nvPr/>
        </p:nvSpPr>
        <p:spPr>
          <a:xfrm>
            <a:off x="663332" y="3438506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51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4C5141-6E6C-F04C-B944-4B747BAD6929}"/>
              </a:ext>
            </a:extLst>
          </p:cNvPr>
          <p:cNvSpPr/>
          <p:nvPr/>
        </p:nvSpPr>
        <p:spPr>
          <a:xfrm>
            <a:off x="663331" y="3830392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42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D4C5EA-C71B-EA44-813B-97F156201A2B}"/>
              </a:ext>
            </a:extLst>
          </p:cNvPr>
          <p:cNvSpPr/>
          <p:nvPr/>
        </p:nvSpPr>
        <p:spPr>
          <a:xfrm>
            <a:off x="663332" y="4222278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59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4821B3-DEEE-D94C-B014-1855BE282F1D}"/>
              </a:ext>
            </a:extLst>
          </p:cNvPr>
          <p:cNvSpPr/>
          <p:nvPr/>
        </p:nvSpPr>
        <p:spPr>
          <a:xfrm>
            <a:off x="663331" y="4614164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14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D2D497-0F8E-9140-8157-F83F00ACC01A}"/>
              </a:ext>
            </a:extLst>
          </p:cNvPr>
          <p:cNvSpPr txBox="1"/>
          <p:nvPr/>
        </p:nvSpPr>
        <p:spPr>
          <a:xfrm>
            <a:off x="710836" y="968437"/>
            <a:ext cx="7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sayilar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A9D2A8-7F70-6748-AEBE-2C32FAE28C07}"/>
              </a:ext>
            </a:extLst>
          </p:cNvPr>
          <p:cNvSpPr txBox="1"/>
          <p:nvPr/>
        </p:nvSpPr>
        <p:spPr>
          <a:xfrm>
            <a:off x="3643086" y="609600"/>
            <a:ext cx="135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TR" dirty="0"/>
              <a:t>or döngüsü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71DCF3F-04C7-4340-81B2-0AA186F89393}"/>
              </a:ext>
            </a:extLst>
          </p:cNvPr>
          <p:cNvGrpSpPr/>
          <p:nvPr/>
        </p:nvGrpSpPr>
        <p:grpSpPr>
          <a:xfrm>
            <a:off x="1927086" y="2098377"/>
            <a:ext cx="5391000" cy="5129280"/>
            <a:chOff x="1927086" y="2098377"/>
            <a:chExt cx="5391000" cy="512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59ACE3A-5EC2-CA44-A3E3-38E574E7F5E4}"/>
                    </a:ext>
                  </a:extLst>
                </p14:cNvPr>
                <p14:cNvContentPartPr/>
                <p14:nvPr/>
              </p14:nvContentPartPr>
              <p14:xfrm>
                <a:off x="2000886" y="2098377"/>
                <a:ext cx="5235480" cy="267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59ACE3A-5EC2-CA44-A3E3-38E574E7F5E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64886" y="2062377"/>
                  <a:ext cx="530712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3F038AB-05F7-104E-9FD2-74BFCE73D9B6}"/>
                    </a:ext>
                  </a:extLst>
                </p14:cNvPr>
                <p14:cNvContentPartPr/>
                <p14:nvPr/>
              </p14:nvContentPartPr>
              <p14:xfrm>
                <a:off x="7156446" y="2263617"/>
                <a:ext cx="161640" cy="2347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3F038AB-05F7-104E-9FD2-74BFCE73D9B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20806" y="2227617"/>
                  <a:ext cx="23328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BA815BE-EC22-E741-A08E-9C826F5F9C07}"/>
                    </a:ext>
                  </a:extLst>
                </p14:cNvPr>
                <p14:cNvContentPartPr/>
                <p14:nvPr/>
              </p14:nvContentPartPr>
              <p14:xfrm>
                <a:off x="2898726" y="2733057"/>
                <a:ext cx="4367880" cy="43077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BA815BE-EC22-E741-A08E-9C826F5F9C0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63086" y="2697417"/>
                  <a:ext cx="4439520" cy="437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5C686D9-4509-D34E-9DB3-03CB9834D8E7}"/>
                    </a:ext>
                  </a:extLst>
                </p14:cNvPr>
                <p14:cNvContentPartPr/>
                <p14:nvPr/>
              </p14:nvContentPartPr>
              <p14:xfrm>
                <a:off x="2995926" y="6941457"/>
                <a:ext cx="230760" cy="2862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5C686D9-4509-D34E-9DB3-03CB9834D8E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60286" y="6905817"/>
                  <a:ext cx="30240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51DB749-952E-7D4E-9293-4ADBD234585A}"/>
                    </a:ext>
                  </a:extLst>
                </p14:cNvPr>
                <p14:cNvContentPartPr/>
                <p14:nvPr/>
              </p14:nvContentPartPr>
              <p14:xfrm>
                <a:off x="1927086" y="2491497"/>
                <a:ext cx="5005080" cy="1504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51DB749-952E-7D4E-9293-4ADBD234585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91086" y="2455857"/>
                  <a:ext cx="50767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CE74B09-7384-8F46-AC85-21FB4F12C103}"/>
                    </a:ext>
                  </a:extLst>
                </p14:cNvPr>
                <p14:cNvContentPartPr/>
                <p14:nvPr/>
              </p14:nvContentPartPr>
              <p14:xfrm>
                <a:off x="6856926" y="2564937"/>
                <a:ext cx="209160" cy="2595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CE74B09-7384-8F46-AC85-21FB4F12C10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821286" y="2529297"/>
                  <a:ext cx="280800" cy="331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39666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20E37C-F209-B14B-AA09-5CAA9618D889}"/>
              </a:ext>
            </a:extLst>
          </p:cNvPr>
          <p:cNvSpPr/>
          <p:nvPr/>
        </p:nvSpPr>
        <p:spPr>
          <a:xfrm>
            <a:off x="1244929" y="1062841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12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642BA8-074C-0349-B015-23F5958A2FD1}"/>
              </a:ext>
            </a:extLst>
          </p:cNvPr>
          <p:cNvSpPr/>
          <p:nvPr/>
        </p:nvSpPr>
        <p:spPr>
          <a:xfrm>
            <a:off x="1244928" y="1454727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43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4359A3-1DB2-1541-BA00-BE37525EA849}"/>
              </a:ext>
            </a:extLst>
          </p:cNvPr>
          <p:cNvSpPr/>
          <p:nvPr/>
        </p:nvSpPr>
        <p:spPr>
          <a:xfrm>
            <a:off x="1244931" y="2226624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FA1B8B-5D66-9646-936A-ED9DBCA06160}"/>
              </a:ext>
            </a:extLst>
          </p:cNvPr>
          <p:cNvSpPr/>
          <p:nvPr/>
        </p:nvSpPr>
        <p:spPr>
          <a:xfrm>
            <a:off x="1244930" y="2618510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C40588-A5B3-D648-B2FB-6819F7A170CE}"/>
              </a:ext>
            </a:extLst>
          </p:cNvPr>
          <p:cNvSpPr/>
          <p:nvPr/>
        </p:nvSpPr>
        <p:spPr>
          <a:xfrm>
            <a:off x="1244929" y="3390407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51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39C5A5-3BEC-BE44-9DB1-33F8F70F341D}"/>
              </a:ext>
            </a:extLst>
          </p:cNvPr>
          <p:cNvSpPr/>
          <p:nvPr/>
        </p:nvSpPr>
        <p:spPr>
          <a:xfrm>
            <a:off x="1244928" y="3782293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42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0605FE-274C-4748-B4EC-5C61A0512D6A}"/>
              </a:ext>
            </a:extLst>
          </p:cNvPr>
          <p:cNvSpPr/>
          <p:nvPr/>
        </p:nvSpPr>
        <p:spPr>
          <a:xfrm>
            <a:off x="1244929" y="4601693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59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8F6D9A-8EAB-644D-A227-89395B1EE1C7}"/>
              </a:ext>
            </a:extLst>
          </p:cNvPr>
          <p:cNvSpPr/>
          <p:nvPr/>
        </p:nvSpPr>
        <p:spPr>
          <a:xfrm>
            <a:off x="1244928" y="4993579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14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A6373C-7503-6143-A01A-18E34275E0CC}"/>
              </a:ext>
            </a:extLst>
          </p:cNvPr>
          <p:cNvSpPr txBox="1"/>
          <p:nvPr/>
        </p:nvSpPr>
        <p:spPr>
          <a:xfrm>
            <a:off x="1604700" y="553330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RDD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48707F7-6FD6-694F-A1BF-8534BCD08C27}"/>
              </a:ext>
            </a:extLst>
          </p:cNvPr>
          <p:cNvSpPr/>
          <p:nvPr/>
        </p:nvSpPr>
        <p:spPr>
          <a:xfrm>
            <a:off x="7338951" y="1816925"/>
            <a:ext cx="3360717" cy="2897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CE7277-B6D3-DF47-AB8D-0464FF5E7F89}"/>
              </a:ext>
            </a:extLst>
          </p:cNvPr>
          <p:cNvSpPr txBox="1"/>
          <p:nvPr/>
        </p:nvSpPr>
        <p:spPr>
          <a:xfrm>
            <a:off x="8110847" y="78377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CPU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0E5CB0C-E639-2A42-AEEB-417E47583AC4}"/>
              </a:ext>
            </a:extLst>
          </p:cNvPr>
          <p:cNvSpPr/>
          <p:nvPr/>
        </p:nvSpPr>
        <p:spPr>
          <a:xfrm>
            <a:off x="7610105" y="2076204"/>
            <a:ext cx="1284514" cy="108461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Core 1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C84C5FC-5287-9C4A-B7E8-E80DEA0300EA}"/>
              </a:ext>
            </a:extLst>
          </p:cNvPr>
          <p:cNvSpPr/>
          <p:nvPr/>
        </p:nvSpPr>
        <p:spPr>
          <a:xfrm>
            <a:off x="9165773" y="2076204"/>
            <a:ext cx="1284514" cy="108461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Core 2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55870A1-5743-4048-A6CF-D2C6BD8C986E}"/>
              </a:ext>
            </a:extLst>
          </p:cNvPr>
          <p:cNvSpPr/>
          <p:nvPr/>
        </p:nvSpPr>
        <p:spPr>
          <a:xfrm>
            <a:off x="7610105" y="3390407"/>
            <a:ext cx="1284514" cy="108461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Core 3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A2E839D-6A0A-B94B-81A0-33143E496C6F}"/>
              </a:ext>
            </a:extLst>
          </p:cNvPr>
          <p:cNvSpPr/>
          <p:nvPr/>
        </p:nvSpPr>
        <p:spPr>
          <a:xfrm>
            <a:off x="9165773" y="3390407"/>
            <a:ext cx="1284514" cy="108461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Core 4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C29E0BB-2C2C-A444-A610-027B288C1CDB}"/>
              </a:ext>
            </a:extLst>
          </p:cNvPr>
          <p:cNvGrpSpPr/>
          <p:nvPr/>
        </p:nvGrpSpPr>
        <p:grpSpPr>
          <a:xfrm>
            <a:off x="1044006" y="651897"/>
            <a:ext cx="8110440" cy="2693160"/>
            <a:chOff x="1044006" y="651897"/>
            <a:chExt cx="8110440" cy="269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2443E4A-B26A-E34E-8438-488B665D5DE4}"/>
                    </a:ext>
                  </a:extLst>
                </p14:cNvPr>
                <p14:cNvContentPartPr/>
                <p14:nvPr/>
              </p14:nvContentPartPr>
              <p14:xfrm>
                <a:off x="1044006" y="651897"/>
                <a:ext cx="1713240" cy="13388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2443E4A-B26A-E34E-8438-488B665D5DE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08366" y="616257"/>
                  <a:ext cx="1784880" cy="14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CD92389-610D-144C-82FE-C87519995C8A}"/>
                    </a:ext>
                  </a:extLst>
                </p14:cNvPr>
                <p14:cNvContentPartPr/>
                <p14:nvPr/>
              </p14:nvContentPartPr>
              <p14:xfrm>
                <a:off x="2688846" y="938817"/>
                <a:ext cx="4613040" cy="12340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CD92389-610D-144C-82FE-C87519995C8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53206" y="903177"/>
                  <a:ext cx="4684680" cy="13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792DD90-47FD-734B-A810-7419193F4692}"/>
                    </a:ext>
                  </a:extLst>
                </p14:cNvPr>
                <p14:cNvContentPartPr/>
                <p14:nvPr/>
              </p14:nvContentPartPr>
              <p14:xfrm>
                <a:off x="7108566" y="2031417"/>
                <a:ext cx="242640" cy="2286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792DD90-47FD-734B-A810-7419193F469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72926" y="1995417"/>
                  <a:ext cx="31428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B0A37A9-34D9-4A44-BCD3-30428AD90060}"/>
                    </a:ext>
                  </a:extLst>
                </p14:cNvPr>
                <p14:cNvContentPartPr/>
                <p14:nvPr/>
              </p14:nvContentPartPr>
              <p14:xfrm>
                <a:off x="1061286" y="2128617"/>
                <a:ext cx="1743840" cy="1216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B0A37A9-34D9-4A44-BCD3-30428AD9006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25646" y="2092977"/>
                  <a:ext cx="1815480" cy="12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89B6B39-7712-914B-968F-BAB48F052BDC}"/>
                    </a:ext>
                  </a:extLst>
                </p14:cNvPr>
                <p14:cNvContentPartPr/>
                <p14:nvPr/>
              </p14:nvContentPartPr>
              <p14:xfrm>
                <a:off x="2659686" y="1340937"/>
                <a:ext cx="6436080" cy="12477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89B6B39-7712-914B-968F-BAB48F052BD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24046" y="1304937"/>
                  <a:ext cx="6507720" cy="13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73983F2-7059-C246-B275-F44A5EA89531}"/>
                    </a:ext>
                  </a:extLst>
                </p14:cNvPr>
                <p14:cNvContentPartPr/>
                <p14:nvPr/>
              </p14:nvContentPartPr>
              <p14:xfrm>
                <a:off x="9018006" y="1693377"/>
                <a:ext cx="136440" cy="2966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73983F2-7059-C246-B275-F44A5EA8953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982366" y="1657377"/>
                  <a:ext cx="208080" cy="36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7F72F13-56AE-7045-B008-4E71E6788F17}"/>
              </a:ext>
            </a:extLst>
          </p:cNvPr>
          <p:cNvGrpSpPr/>
          <p:nvPr/>
        </p:nvGrpSpPr>
        <p:grpSpPr>
          <a:xfrm>
            <a:off x="1143726" y="3418137"/>
            <a:ext cx="6006960" cy="884880"/>
            <a:chOff x="1143726" y="3418137"/>
            <a:chExt cx="6006960" cy="88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34F2626-62FF-974A-BF7D-F3871A30FA54}"/>
                    </a:ext>
                  </a:extLst>
                </p14:cNvPr>
                <p14:cNvContentPartPr/>
                <p14:nvPr/>
              </p14:nvContentPartPr>
              <p14:xfrm>
                <a:off x="1143726" y="3418137"/>
                <a:ext cx="1740960" cy="8848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34F2626-62FF-974A-BF7D-F3871A30FA5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07726" y="3382137"/>
                  <a:ext cx="1812600" cy="9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4B2D08D-1CE8-CB42-97F1-871BF156774B}"/>
                    </a:ext>
                  </a:extLst>
                </p14:cNvPr>
                <p14:cNvContentPartPr/>
                <p14:nvPr/>
              </p14:nvContentPartPr>
              <p14:xfrm>
                <a:off x="2969286" y="3780657"/>
                <a:ext cx="4181400" cy="446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4B2D08D-1CE8-CB42-97F1-871BF156774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33286" y="3744657"/>
                  <a:ext cx="42530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6348376-69DC-D943-8D0C-4AD00FDC1E90}"/>
                    </a:ext>
                  </a:extLst>
                </p14:cNvPr>
                <p14:cNvContentPartPr/>
                <p14:nvPr/>
              </p14:nvContentPartPr>
              <p14:xfrm>
                <a:off x="6966006" y="3624777"/>
                <a:ext cx="149040" cy="3596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6348376-69DC-D943-8D0C-4AD00FDC1E9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930366" y="3588777"/>
                  <a:ext cx="220680" cy="431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7FD0531-51B2-5240-9A84-3965669FB0AB}"/>
                  </a:ext>
                </a:extLst>
              </p14:cNvPr>
              <p14:cNvContentPartPr/>
              <p14:nvPr/>
            </p14:nvContentPartPr>
            <p14:xfrm>
              <a:off x="956166" y="4490937"/>
              <a:ext cx="1577160" cy="11037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7FD0531-51B2-5240-9A84-3965669FB0A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20166" y="4454937"/>
                <a:ext cx="1648800" cy="11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F04FEB7-485C-024B-A9E7-137753B3592E}"/>
                  </a:ext>
                </a:extLst>
              </p14:cNvPr>
              <p14:cNvContentPartPr/>
              <p14:nvPr/>
            </p14:nvContentPartPr>
            <p14:xfrm>
              <a:off x="2580126" y="4648257"/>
              <a:ext cx="6695640" cy="9194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F04FEB7-485C-024B-A9E7-137753B3592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544486" y="4612617"/>
                <a:ext cx="6767280" cy="991080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5C177FCA-3105-764D-AE5F-9849BC3DE770}"/>
              </a:ext>
            </a:extLst>
          </p:cNvPr>
          <p:cNvSpPr txBox="1"/>
          <p:nvPr/>
        </p:nvSpPr>
        <p:spPr>
          <a:xfrm>
            <a:off x="4151086" y="332377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TR" dirty="0"/>
              <a:t> : x* x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4BA713-2747-334D-806A-7BEADA2A3B22}"/>
              </a:ext>
            </a:extLst>
          </p:cNvPr>
          <p:cNvSpPr txBox="1"/>
          <p:nvPr/>
        </p:nvSpPr>
        <p:spPr>
          <a:xfrm>
            <a:off x="4240531" y="150142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TR" dirty="0"/>
              <a:t> : x* x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B95A0EF-5CAC-F941-A78E-98C031729BF8}"/>
              </a:ext>
            </a:extLst>
          </p:cNvPr>
          <p:cNvSpPr txBox="1"/>
          <p:nvPr/>
        </p:nvSpPr>
        <p:spPr>
          <a:xfrm>
            <a:off x="4652371" y="856852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TR" dirty="0"/>
              <a:t> : x* 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B07EF78-9800-C24F-9597-91849DBD1F44}"/>
              </a:ext>
            </a:extLst>
          </p:cNvPr>
          <p:cNvSpPr txBox="1"/>
          <p:nvPr/>
        </p:nvSpPr>
        <p:spPr>
          <a:xfrm>
            <a:off x="4941584" y="498392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TR" dirty="0"/>
              <a:t> : x* 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85C57B-6608-A54F-BE78-FA4F83EE9914}"/>
              </a:ext>
            </a:extLst>
          </p:cNvPr>
          <p:cNvSpPr txBox="1"/>
          <p:nvPr/>
        </p:nvSpPr>
        <p:spPr>
          <a:xfrm>
            <a:off x="4924489" y="4441968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Lambda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81C7877-2D1D-C545-BE59-35A946234E79}"/>
              </a:ext>
            </a:extLst>
          </p:cNvPr>
          <p:cNvSpPr txBox="1"/>
          <p:nvPr/>
        </p:nvSpPr>
        <p:spPr>
          <a:xfrm>
            <a:off x="10937174" y="166254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SIMD</a:t>
            </a:r>
          </a:p>
        </p:txBody>
      </p:sp>
    </p:spTree>
    <p:extLst>
      <p:ext uri="{BB962C8B-B14F-4D97-AF65-F5344CB8AC3E}">
        <p14:creationId xmlns:p14="http://schemas.microsoft.com/office/powerpoint/2010/main" val="4005492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ürkiye Haritası (Siyasi): Şehir İsimleri Listesi İle Birlikte Renkli  Türkiye&amp;#39;nin İlleri Haritası">
            <a:extLst>
              <a:ext uri="{FF2B5EF4-FFF2-40B4-BE49-F238E27FC236}">
                <a16:creationId xmlns:a16="http://schemas.microsoft.com/office/drawing/2014/main" id="{E0F8D460-BC6E-B24B-AB77-3EC018C53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793750"/>
            <a:ext cx="9829800" cy="527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5C7F19-39DC-A84E-B3FB-6E4674409A8F}"/>
                  </a:ext>
                </a:extLst>
              </p14:cNvPr>
              <p14:cNvContentPartPr/>
              <p14:nvPr/>
            </p14:nvContentPartPr>
            <p14:xfrm>
              <a:off x="6005894" y="64894"/>
              <a:ext cx="162360" cy="6580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5C7F19-39DC-A84E-B3FB-6E4674409A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69894" y="29254"/>
                <a:ext cx="234000" cy="665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A964D7E8-11DF-4347-9848-026B80B6C6E4}"/>
              </a:ext>
            </a:extLst>
          </p:cNvPr>
          <p:cNvGrpSpPr/>
          <p:nvPr/>
        </p:nvGrpSpPr>
        <p:grpSpPr>
          <a:xfrm>
            <a:off x="0" y="18098"/>
            <a:ext cx="11780280" cy="6844316"/>
            <a:chOff x="0" y="18098"/>
            <a:chExt cx="11780280" cy="684431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1AD3552-9533-6C46-9B16-E6B2F781E140}"/>
                    </a:ext>
                  </a:extLst>
                </p14:cNvPr>
                <p14:cNvContentPartPr/>
                <p14:nvPr/>
              </p14:nvContentPartPr>
              <p14:xfrm>
                <a:off x="0" y="2929068"/>
                <a:ext cx="11780280" cy="1267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1AD3552-9533-6C46-9B16-E6B2F781E14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-36000" y="2893068"/>
                  <a:ext cx="118519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30DA665-B40B-834E-9884-71B9FF3794FE}"/>
                    </a:ext>
                  </a:extLst>
                </p14:cNvPr>
                <p14:cNvContentPartPr/>
                <p14:nvPr/>
              </p14:nvContentPartPr>
              <p14:xfrm>
                <a:off x="3709851" y="18098"/>
                <a:ext cx="365760" cy="6739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30DA665-B40B-834E-9884-71B9FF3794F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673851" y="-17542"/>
                  <a:ext cx="437400" cy="681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FDF4DA0-EB09-4148-B9C9-3D01CF5CC9F1}"/>
                    </a:ext>
                  </a:extLst>
                </p14:cNvPr>
                <p14:cNvContentPartPr/>
                <p14:nvPr/>
              </p14:nvContentPartPr>
              <p14:xfrm>
                <a:off x="8909294" y="244894"/>
                <a:ext cx="78120" cy="66175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FDF4DA0-EB09-4148-B9C9-3D01CF5CC9F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873654" y="208894"/>
                  <a:ext cx="149760" cy="66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63D108B-C11B-2344-8706-DA777F3BCDEC}"/>
                    </a:ext>
                  </a:extLst>
                </p14:cNvPr>
                <p14:cNvContentPartPr/>
                <p14:nvPr/>
              </p14:nvContentPartPr>
              <p14:xfrm>
                <a:off x="1922774" y="1832134"/>
                <a:ext cx="15840" cy="663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63D108B-C11B-2344-8706-DA777F3BCDE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886774" y="1796494"/>
                  <a:ext cx="87480" cy="73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6042C57-BEDD-E046-9924-39F4FB79F66E}"/>
                    </a:ext>
                  </a:extLst>
                </p14:cNvPr>
                <p14:cNvContentPartPr/>
                <p14:nvPr/>
              </p14:nvContentPartPr>
              <p14:xfrm>
                <a:off x="4259174" y="1971454"/>
                <a:ext cx="859320" cy="6872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6042C57-BEDD-E046-9924-39F4FB79F66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223174" y="1935814"/>
                  <a:ext cx="930960" cy="75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37A90BB-FF75-C647-A1C9-8CDD7F7B3FA9}"/>
                    </a:ext>
                  </a:extLst>
                </p14:cNvPr>
                <p14:cNvContentPartPr/>
                <p14:nvPr/>
              </p14:nvContentPartPr>
              <p14:xfrm>
                <a:off x="7245014" y="1897294"/>
                <a:ext cx="410040" cy="675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37A90BB-FF75-C647-A1C9-8CDD7F7B3FA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209014" y="1861294"/>
                  <a:ext cx="481680" cy="74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A8A8864-8785-4B47-82D3-25DAF7B7631F}"/>
                    </a:ext>
                  </a:extLst>
                </p14:cNvPr>
                <p14:cNvContentPartPr/>
                <p14:nvPr/>
              </p14:nvContentPartPr>
              <p14:xfrm>
                <a:off x="9790214" y="1909894"/>
                <a:ext cx="353520" cy="4294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A8A8864-8785-4B47-82D3-25DAF7B7631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754574" y="1873894"/>
                  <a:ext cx="425160" cy="50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CCE643A-1A20-BD41-B71E-4698B2E90A3E}"/>
                    </a:ext>
                  </a:extLst>
                </p14:cNvPr>
                <p14:cNvContentPartPr/>
                <p14:nvPr/>
              </p14:nvContentPartPr>
              <p14:xfrm>
                <a:off x="1985054" y="4530694"/>
                <a:ext cx="482400" cy="3250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CCE643A-1A20-BD41-B71E-4698B2E90A3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949054" y="4495054"/>
                  <a:ext cx="55404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FA0EF58-7007-4048-85C1-DE1000F5B24F}"/>
                    </a:ext>
                  </a:extLst>
                </p14:cNvPr>
                <p14:cNvContentPartPr/>
                <p14:nvPr/>
              </p14:nvContentPartPr>
              <p14:xfrm>
                <a:off x="1946174" y="4371934"/>
                <a:ext cx="480600" cy="1155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FA0EF58-7007-4048-85C1-DE1000F5B24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910534" y="4335934"/>
                  <a:ext cx="5522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276C895-BC4D-E444-8962-8EC98723DBB7}"/>
                    </a:ext>
                  </a:extLst>
                </p14:cNvPr>
                <p14:cNvContentPartPr/>
                <p14:nvPr/>
              </p14:nvContentPartPr>
              <p14:xfrm>
                <a:off x="4409654" y="4288774"/>
                <a:ext cx="258840" cy="6660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276C895-BC4D-E444-8962-8EC98723DBB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374014" y="4252774"/>
                  <a:ext cx="330480" cy="73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DA38B66-1EF5-C143-8D95-D170221983DC}"/>
                    </a:ext>
                  </a:extLst>
                </p14:cNvPr>
                <p14:cNvContentPartPr/>
                <p14:nvPr/>
              </p14:nvContentPartPr>
              <p14:xfrm>
                <a:off x="7000214" y="4194454"/>
                <a:ext cx="279360" cy="6163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DA38B66-1EF5-C143-8D95-D170221983D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964574" y="4158454"/>
                  <a:ext cx="351000" cy="68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2F2CAFD-8A67-C945-BAD4-FC8E17DF0B94}"/>
                    </a:ext>
                  </a:extLst>
                </p14:cNvPr>
                <p14:cNvContentPartPr/>
                <p14:nvPr/>
              </p14:nvContentPartPr>
              <p14:xfrm>
                <a:off x="6966014" y="4505854"/>
                <a:ext cx="266040" cy="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2F2CAFD-8A67-C945-BAD4-FC8E17DF0B9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930374" y="4470214"/>
                  <a:ext cx="3376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0C653BF-5B10-3544-A4F5-3998A78498F6}"/>
                    </a:ext>
                  </a:extLst>
                </p14:cNvPr>
                <p14:cNvContentPartPr/>
                <p14:nvPr/>
              </p14:nvContentPartPr>
              <p14:xfrm>
                <a:off x="9552974" y="3699814"/>
                <a:ext cx="305640" cy="612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0C653BF-5B10-3544-A4F5-3998A78498F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517334" y="3663814"/>
                  <a:ext cx="377280" cy="68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DCB8BDA-EE86-2247-AD4D-DE8892BFCA6A}"/>
                    </a:ext>
                  </a:extLst>
                </p14:cNvPr>
                <p14:cNvContentPartPr/>
                <p14:nvPr/>
              </p14:nvContentPartPr>
              <p14:xfrm>
                <a:off x="177854" y="739894"/>
                <a:ext cx="360" cy="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DCB8BDA-EE86-2247-AD4D-DE8892BFCA6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42214" y="70389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92041A5-3FD2-E74A-8581-9758B290D547}"/>
                    </a:ext>
                  </a:extLst>
                </p14:cNvPr>
                <p14:cNvContentPartPr/>
                <p14:nvPr/>
              </p14:nvContentPartPr>
              <p14:xfrm>
                <a:off x="55814" y="766174"/>
                <a:ext cx="5813280" cy="925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92041A5-3FD2-E74A-8581-9758B290D54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9814" y="730534"/>
                  <a:ext cx="58849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CF702F1-FFE4-3B44-9F90-F002BB527FCE}"/>
                    </a:ext>
                  </a:extLst>
                </p14:cNvPr>
                <p14:cNvContentPartPr/>
                <p14:nvPr/>
              </p14:nvContentPartPr>
              <p14:xfrm>
                <a:off x="5725094" y="689494"/>
                <a:ext cx="5804640" cy="1018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CF702F1-FFE4-3B44-9F90-F002BB527FC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689094" y="653494"/>
                  <a:ext cx="58762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D4583CA-8166-5A42-BA9C-F692DFA89747}"/>
                    </a:ext>
                  </a:extLst>
                </p14:cNvPr>
                <p14:cNvContentPartPr/>
                <p14:nvPr/>
              </p14:nvContentPartPr>
              <p14:xfrm>
                <a:off x="920174" y="5098054"/>
                <a:ext cx="8142120" cy="734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D4583CA-8166-5A42-BA9C-F692DFA8974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4174" y="5062414"/>
                  <a:ext cx="8213760" cy="14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4F5E4E9-D738-B64A-96BE-F3445CDFF0E1}"/>
                  </a:ext>
                </a:extLst>
              </p14:cNvPr>
              <p14:cNvContentPartPr/>
              <p14:nvPr/>
            </p14:nvContentPartPr>
            <p14:xfrm>
              <a:off x="9052214" y="5134414"/>
              <a:ext cx="3246480" cy="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4F5E4E9-D738-B64A-96BE-F3445CDFF0E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9016214" y="5098414"/>
                <a:ext cx="33181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A808853-AB9B-AE4A-97F7-428188559FAF}"/>
                  </a:ext>
                </a:extLst>
              </p14:cNvPr>
              <p14:cNvContentPartPr/>
              <p14:nvPr/>
            </p14:nvContentPartPr>
            <p14:xfrm>
              <a:off x="10850054" y="253534"/>
              <a:ext cx="262080" cy="56620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A808853-AB9B-AE4A-97F7-428188559FAF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814054" y="217534"/>
                <a:ext cx="333720" cy="57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EC967BC-D75F-FC47-BECF-B07587CA4E6B}"/>
                  </a:ext>
                </a:extLst>
              </p14:cNvPr>
              <p14:cNvContentPartPr/>
              <p14:nvPr/>
            </p14:nvContentPartPr>
            <p14:xfrm>
              <a:off x="1329494" y="331654"/>
              <a:ext cx="360" cy="90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EC967BC-D75F-FC47-BECF-B07587CA4E6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293494" y="296014"/>
                <a:ext cx="7200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70D61BE-D263-0247-AED4-DE79368962EF}"/>
                  </a:ext>
                </a:extLst>
              </p14:cNvPr>
              <p14:cNvContentPartPr/>
              <p14:nvPr/>
            </p14:nvContentPartPr>
            <p14:xfrm>
              <a:off x="1179734" y="307174"/>
              <a:ext cx="79200" cy="60451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70D61BE-D263-0247-AED4-DE79368962E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43734" y="271174"/>
                <a:ext cx="150840" cy="611676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891DA4E1-86C8-D54C-ACBF-7C12C9EBC97A}"/>
              </a:ext>
            </a:extLst>
          </p:cNvPr>
          <p:cNvSpPr txBox="1"/>
          <p:nvPr/>
        </p:nvSpPr>
        <p:spPr>
          <a:xfrm>
            <a:off x="278742" y="48307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36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0B2F52-1067-BD45-ADA2-CE182F8B5F6A}"/>
              </a:ext>
            </a:extLst>
          </p:cNvPr>
          <p:cNvSpPr txBox="1"/>
          <p:nvPr/>
        </p:nvSpPr>
        <p:spPr>
          <a:xfrm>
            <a:off x="273132" y="26600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39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BB87F7A-9840-C94D-B69C-3EBA8024248D}"/>
              </a:ext>
            </a:extLst>
          </p:cNvPr>
          <p:cNvSpPr txBox="1"/>
          <p:nvPr/>
        </p:nvSpPr>
        <p:spPr>
          <a:xfrm>
            <a:off x="225631" y="4987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42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83ECAC-3E59-5047-A58A-54EEED2EB313}"/>
              </a:ext>
            </a:extLst>
          </p:cNvPr>
          <p:cNvSpPr txBox="1"/>
          <p:nvPr/>
        </p:nvSpPr>
        <p:spPr>
          <a:xfrm>
            <a:off x="1330036" y="83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26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D2A36C8-8575-7648-A6F8-DA7AD6B22126}"/>
              </a:ext>
            </a:extLst>
          </p:cNvPr>
          <p:cNvSpPr txBox="1"/>
          <p:nvPr/>
        </p:nvSpPr>
        <p:spPr>
          <a:xfrm>
            <a:off x="11079678" y="1425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46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1AD202A-05F4-2543-8103-4963649118D2}"/>
              </a:ext>
            </a:extLst>
          </p:cNvPr>
          <p:cNvSpPr txBox="1"/>
          <p:nvPr/>
        </p:nvSpPr>
        <p:spPr>
          <a:xfrm>
            <a:off x="6258296" y="1068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36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43202DB-5E56-A741-BA7C-D9AB0B92573B}"/>
              </a:ext>
            </a:extLst>
          </p:cNvPr>
          <p:cNvSpPr txBox="1"/>
          <p:nvPr/>
        </p:nvSpPr>
        <p:spPr>
          <a:xfrm>
            <a:off x="3336966" y="1068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31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FFB3604-06C4-FF4A-9C23-9E295F87D25C}"/>
              </a:ext>
            </a:extLst>
          </p:cNvPr>
          <p:cNvSpPr txBox="1"/>
          <p:nvPr/>
        </p:nvSpPr>
        <p:spPr>
          <a:xfrm>
            <a:off x="9072748" y="9500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2533625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B41796-E686-C042-8A38-DA4EA02299CB}"/>
              </a:ext>
            </a:extLst>
          </p:cNvPr>
          <p:cNvSpPr txBox="1"/>
          <p:nvPr/>
        </p:nvSpPr>
        <p:spPr>
          <a:xfrm>
            <a:off x="5593278" y="0"/>
            <a:ext cx="2004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TR" dirty="0"/>
              <a:t>educeByKey ( x+y)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B006C6-65BE-1248-9AAE-66C120EF53C8}"/>
              </a:ext>
            </a:extLst>
          </p:cNvPr>
          <p:cNvSpPr txBox="1"/>
          <p:nvPr/>
        </p:nvSpPr>
        <p:spPr>
          <a:xfrm>
            <a:off x="653143" y="137302"/>
            <a:ext cx="11816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(Ahmet,1)</a:t>
            </a:r>
          </a:p>
          <a:p>
            <a:r>
              <a:rPr lang="en-TR" dirty="0"/>
              <a:t>(Ali,1)</a:t>
            </a:r>
          </a:p>
          <a:p>
            <a:r>
              <a:rPr lang="en-TR" dirty="0"/>
              <a:t>(Zeynep,1)</a:t>
            </a:r>
          </a:p>
          <a:p>
            <a:r>
              <a:rPr lang="en-TR" dirty="0"/>
              <a:t>(Ali,1)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BA1EF8-CA9A-A94C-A47E-21390407162D}"/>
              </a:ext>
            </a:extLst>
          </p:cNvPr>
          <p:cNvSpPr txBox="1"/>
          <p:nvPr/>
        </p:nvSpPr>
        <p:spPr>
          <a:xfrm>
            <a:off x="589716" y="1765534"/>
            <a:ext cx="13103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(Mehmet,1)</a:t>
            </a:r>
          </a:p>
          <a:p>
            <a:r>
              <a:rPr lang="en-TR" dirty="0"/>
              <a:t>(Ali,1)</a:t>
            </a:r>
          </a:p>
          <a:p>
            <a:r>
              <a:rPr lang="en-TR" dirty="0"/>
              <a:t>(Zeynep,1)</a:t>
            </a:r>
          </a:p>
          <a:p>
            <a:r>
              <a:rPr lang="en-TR" dirty="0"/>
              <a:t>(Mehmet,1)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9871BF-15C9-1A45-AEDF-4DB936B5FB70}"/>
              </a:ext>
            </a:extLst>
          </p:cNvPr>
          <p:cNvSpPr txBox="1"/>
          <p:nvPr/>
        </p:nvSpPr>
        <p:spPr>
          <a:xfrm>
            <a:off x="588766" y="3429000"/>
            <a:ext cx="11816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(Zeynep,1)</a:t>
            </a:r>
          </a:p>
          <a:p>
            <a:r>
              <a:rPr lang="en-TR" dirty="0"/>
              <a:t>(Ali,1)</a:t>
            </a:r>
          </a:p>
          <a:p>
            <a:r>
              <a:rPr lang="en-TR" dirty="0"/>
              <a:t>(Zeynep,1)</a:t>
            </a:r>
          </a:p>
          <a:p>
            <a:r>
              <a:rPr lang="en-TR" dirty="0"/>
              <a:t>(Zeynep,1)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724502-7031-1C40-B82E-A3CC63971346}"/>
              </a:ext>
            </a:extLst>
          </p:cNvPr>
          <p:cNvSpPr txBox="1"/>
          <p:nvPr/>
        </p:nvSpPr>
        <p:spPr>
          <a:xfrm>
            <a:off x="554090" y="5184570"/>
            <a:ext cx="13103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(Mehmet,1)</a:t>
            </a:r>
          </a:p>
          <a:p>
            <a:r>
              <a:rPr lang="en-TR" dirty="0"/>
              <a:t>(Ali,1)</a:t>
            </a:r>
          </a:p>
          <a:p>
            <a:r>
              <a:rPr lang="en-TR" dirty="0"/>
              <a:t>(Mehmet,1)</a:t>
            </a:r>
          </a:p>
          <a:p>
            <a:r>
              <a:rPr lang="en-TR" dirty="0"/>
              <a:t>(Ahmet,1)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D588FA-B6E8-F747-AEA4-E28FD63F8F58}"/>
              </a:ext>
            </a:extLst>
          </p:cNvPr>
          <p:cNvSpPr txBox="1"/>
          <p:nvPr/>
        </p:nvSpPr>
        <p:spPr>
          <a:xfrm>
            <a:off x="3123210" y="534390"/>
            <a:ext cx="11816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(Ahmet,1)</a:t>
            </a:r>
          </a:p>
          <a:p>
            <a:r>
              <a:rPr lang="en-TR" dirty="0"/>
              <a:t>(A</a:t>
            </a:r>
            <a:r>
              <a:rPr lang="en-US" dirty="0"/>
              <a:t>l</a:t>
            </a:r>
            <a:r>
              <a:rPr lang="en-TR" dirty="0"/>
              <a:t>i, 2)</a:t>
            </a:r>
          </a:p>
          <a:p>
            <a:r>
              <a:rPr lang="en-TR" dirty="0"/>
              <a:t>(Zeynep,1)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500C9F-2C57-E344-88EC-C4C35FE2ED3B}"/>
              </a:ext>
            </a:extLst>
          </p:cNvPr>
          <p:cNvSpPr txBox="1"/>
          <p:nvPr/>
        </p:nvSpPr>
        <p:spPr>
          <a:xfrm>
            <a:off x="3159785" y="1765534"/>
            <a:ext cx="13103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(Mehmet,2)</a:t>
            </a:r>
          </a:p>
          <a:p>
            <a:r>
              <a:rPr lang="en-TR" dirty="0"/>
              <a:t>(Ali,1)</a:t>
            </a:r>
          </a:p>
          <a:p>
            <a:r>
              <a:rPr lang="en-TR" dirty="0"/>
              <a:t>(Zeynep,1)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5EAC41-7DE3-0E40-840E-C4DF43032284}"/>
              </a:ext>
            </a:extLst>
          </p:cNvPr>
          <p:cNvSpPr txBox="1"/>
          <p:nvPr/>
        </p:nvSpPr>
        <p:spPr>
          <a:xfrm>
            <a:off x="3224161" y="3429000"/>
            <a:ext cx="1181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(Zeynep,3)</a:t>
            </a:r>
          </a:p>
          <a:p>
            <a:r>
              <a:rPr lang="en-TR" dirty="0"/>
              <a:t>(Ali,1)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7A26FA-16C5-1647-9171-E741B0298207}"/>
              </a:ext>
            </a:extLst>
          </p:cNvPr>
          <p:cNvSpPr txBox="1"/>
          <p:nvPr/>
        </p:nvSpPr>
        <p:spPr>
          <a:xfrm>
            <a:off x="3159808" y="4933209"/>
            <a:ext cx="13103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(Mehmet,2)</a:t>
            </a:r>
          </a:p>
          <a:p>
            <a:r>
              <a:rPr lang="en-TR" dirty="0"/>
              <a:t>(Ali,1)</a:t>
            </a:r>
          </a:p>
          <a:p>
            <a:r>
              <a:rPr lang="en-TR" dirty="0"/>
              <a:t>(Ahmet,1)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344425-825C-C146-B99E-27E8BD52A4AC}"/>
              </a:ext>
            </a:extLst>
          </p:cNvPr>
          <p:cNvSpPr txBox="1"/>
          <p:nvPr/>
        </p:nvSpPr>
        <p:spPr>
          <a:xfrm>
            <a:off x="5593277" y="539844"/>
            <a:ext cx="104746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Ahmet,1</a:t>
            </a:r>
          </a:p>
          <a:p>
            <a:r>
              <a:rPr lang="en-TR" dirty="0"/>
              <a:t>Ahmet,1,</a:t>
            </a:r>
          </a:p>
          <a:p>
            <a:r>
              <a:rPr lang="en-TR" dirty="0"/>
              <a:t>Ali,2</a:t>
            </a:r>
          </a:p>
          <a:p>
            <a:endParaRPr lang="en-TR" dirty="0"/>
          </a:p>
          <a:p>
            <a:endParaRPr lang="en-TR" dirty="0"/>
          </a:p>
          <a:p>
            <a:r>
              <a:rPr lang="en-TR" dirty="0"/>
              <a:t>Ali,1</a:t>
            </a:r>
          </a:p>
          <a:p>
            <a:r>
              <a:rPr lang="en-TR" dirty="0"/>
              <a:t>Ali,1</a:t>
            </a:r>
          </a:p>
          <a:p>
            <a:r>
              <a:rPr lang="en-TR" dirty="0"/>
              <a:t>Ali,1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02B84D-53D6-AC40-8685-E9588578E323}"/>
              </a:ext>
            </a:extLst>
          </p:cNvPr>
          <p:cNvSpPr txBox="1"/>
          <p:nvPr/>
        </p:nvSpPr>
        <p:spPr>
          <a:xfrm>
            <a:off x="5593277" y="3753409"/>
            <a:ext cx="131035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(Mehmet,2)</a:t>
            </a:r>
          </a:p>
          <a:p>
            <a:r>
              <a:rPr lang="en-TR" dirty="0"/>
              <a:t>(Mehmet,2)</a:t>
            </a:r>
          </a:p>
          <a:p>
            <a:endParaRPr lang="en-TR" dirty="0"/>
          </a:p>
          <a:p>
            <a:endParaRPr lang="en-TR" dirty="0"/>
          </a:p>
          <a:p>
            <a:r>
              <a:rPr lang="en-TR" dirty="0"/>
              <a:t>(Zeynep,1)</a:t>
            </a:r>
          </a:p>
          <a:p>
            <a:r>
              <a:rPr lang="en-TR" dirty="0"/>
              <a:t>(Zeynep,1)</a:t>
            </a:r>
          </a:p>
          <a:p>
            <a:r>
              <a:rPr lang="en-TR" dirty="0"/>
              <a:t>(Zeynep,3)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502364-ED5E-6047-820D-F1FEF55B89BA}"/>
              </a:ext>
            </a:extLst>
          </p:cNvPr>
          <p:cNvSpPr txBox="1"/>
          <p:nvPr/>
        </p:nvSpPr>
        <p:spPr>
          <a:xfrm>
            <a:off x="7422078" y="819397"/>
            <a:ext cx="989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Ahmet,2</a:t>
            </a:r>
          </a:p>
          <a:p>
            <a:r>
              <a:rPr lang="en-TR" dirty="0"/>
              <a:t>Ali,2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10BEFA-3114-F54E-AC29-0CAE327ADF04}"/>
              </a:ext>
            </a:extLst>
          </p:cNvPr>
          <p:cNvSpPr txBox="1"/>
          <p:nvPr/>
        </p:nvSpPr>
        <p:spPr>
          <a:xfrm>
            <a:off x="7659584" y="2410691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Ali,3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93DD4D-D5EF-3041-8EAA-872B250A0FD5}"/>
              </a:ext>
            </a:extLst>
          </p:cNvPr>
          <p:cNvSpPr txBox="1"/>
          <p:nvPr/>
        </p:nvSpPr>
        <p:spPr>
          <a:xfrm>
            <a:off x="7778338" y="4061361"/>
            <a:ext cx="1169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Mehmet,4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1D19AC-94A5-4643-A895-BD1055414CE5}"/>
              </a:ext>
            </a:extLst>
          </p:cNvPr>
          <p:cNvSpPr txBox="1"/>
          <p:nvPr/>
        </p:nvSpPr>
        <p:spPr>
          <a:xfrm>
            <a:off x="7980218" y="5142016"/>
            <a:ext cx="104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Zeynep,5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51DAA3-4C76-DF42-8426-4948AFE94754}"/>
              </a:ext>
            </a:extLst>
          </p:cNvPr>
          <p:cNvSpPr txBox="1"/>
          <p:nvPr/>
        </p:nvSpPr>
        <p:spPr>
          <a:xfrm>
            <a:off x="9927771" y="1365662"/>
            <a:ext cx="98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Ahmet,2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111820-DAD1-6840-8FE3-DA7BCA5FFCC8}"/>
              </a:ext>
            </a:extLst>
          </p:cNvPr>
          <p:cNvSpPr txBox="1"/>
          <p:nvPr/>
        </p:nvSpPr>
        <p:spPr>
          <a:xfrm>
            <a:off x="10177153" y="2256312"/>
            <a:ext cx="598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Ali,2</a:t>
            </a:r>
          </a:p>
          <a:p>
            <a:r>
              <a:rPr lang="en-TR" dirty="0"/>
              <a:t>Ali,3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95280F-0250-D44B-9A39-508FFAB0181E}"/>
              </a:ext>
            </a:extLst>
          </p:cNvPr>
          <p:cNvSpPr txBox="1"/>
          <p:nvPr/>
        </p:nvSpPr>
        <p:spPr>
          <a:xfrm>
            <a:off x="10450286" y="4096987"/>
            <a:ext cx="1169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Mehmet,4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8AE066-9685-8A44-BF1D-DDBDA29F970B}"/>
              </a:ext>
            </a:extLst>
          </p:cNvPr>
          <p:cNvSpPr txBox="1"/>
          <p:nvPr/>
        </p:nvSpPr>
        <p:spPr>
          <a:xfrm>
            <a:off x="10414660" y="5201392"/>
            <a:ext cx="104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Zeynep,5</a:t>
            </a:r>
          </a:p>
        </p:txBody>
      </p:sp>
    </p:spTree>
    <p:extLst>
      <p:ext uri="{BB962C8B-B14F-4D97-AF65-F5344CB8AC3E}">
        <p14:creationId xmlns:p14="http://schemas.microsoft.com/office/powerpoint/2010/main" val="2635312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0D1EC6-5F4C-5445-BDEF-3CFADDBB760F}"/>
              </a:ext>
            </a:extLst>
          </p:cNvPr>
          <p:cNvSpPr/>
          <p:nvPr/>
        </p:nvSpPr>
        <p:spPr>
          <a:xfrm>
            <a:off x="687084" y="814059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8B1870-A61B-7746-B611-8C702C14139D}"/>
              </a:ext>
            </a:extLst>
          </p:cNvPr>
          <p:cNvSpPr/>
          <p:nvPr/>
        </p:nvSpPr>
        <p:spPr>
          <a:xfrm>
            <a:off x="687083" y="1205945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4B0A3E-8762-974A-B876-CE9F72F76509}"/>
              </a:ext>
            </a:extLst>
          </p:cNvPr>
          <p:cNvSpPr/>
          <p:nvPr/>
        </p:nvSpPr>
        <p:spPr>
          <a:xfrm>
            <a:off x="687083" y="2108470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A2F956-220A-A043-9A14-19324D50218E}"/>
              </a:ext>
            </a:extLst>
          </p:cNvPr>
          <p:cNvSpPr/>
          <p:nvPr/>
        </p:nvSpPr>
        <p:spPr>
          <a:xfrm>
            <a:off x="687082" y="2500356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32FEB8-FAE4-664C-960A-C56577FF67A7}"/>
              </a:ext>
            </a:extLst>
          </p:cNvPr>
          <p:cNvSpPr/>
          <p:nvPr/>
        </p:nvSpPr>
        <p:spPr>
          <a:xfrm>
            <a:off x="687080" y="3480671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1B315A-B1F9-6544-9CC2-435779348C86}"/>
              </a:ext>
            </a:extLst>
          </p:cNvPr>
          <p:cNvSpPr/>
          <p:nvPr/>
        </p:nvSpPr>
        <p:spPr>
          <a:xfrm>
            <a:off x="687081" y="3872557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1B903A-8BDA-6749-BBA2-7B09A8371089}"/>
              </a:ext>
            </a:extLst>
          </p:cNvPr>
          <p:cNvSpPr/>
          <p:nvPr/>
        </p:nvSpPr>
        <p:spPr>
          <a:xfrm>
            <a:off x="687082" y="4971025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28D997-172D-0844-AB85-3AFFA5EF712F}"/>
              </a:ext>
            </a:extLst>
          </p:cNvPr>
          <p:cNvSpPr/>
          <p:nvPr/>
        </p:nvSpPr>
        <p:spPr>
          <a:xfrm>
            <a:off x="687079" y="5363511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9B7751-9533-234C-8263-25532BFF1C10}"/>
              </a:ext>
            </a:extLst>
          </p:cNvPr>
          <p:cNvSpPr txBox="1"/>
          <p:nvPr/>
        </p:nvSpPr>
        <p:spPr>
          <a:xfrm>
            <a:off x="3942608" y="225631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n-TR" dirty="0"/>
              <a:t>ambda x,y : x+y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F9459E-28C6-7C43-BFBE-0C7B01CF61F9}"/>
              </a:ext>
            </a:extLst>
          </p:cNvPr>
          <p:cNvSpPr txBox="1"/>
          <p:nvPr/>
        </p:nvSpPr>
        <p:spPr>
          <a:xfrm>
            <a:off x="2090057" y="83661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74859E-5517-044C-B9E1-BE9BFB1015AE}"/>
              </a:ext>
            </a:extLst>
          </p:cNvPr>
          <p:cNvSpPr txBox="1"/>
          <p:nvPr/>
        </p:nvSpPr>
        <p:spPr>
          <a:xfrm>
            <a:off x="2085247" y="122849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C59F23-B90E-3840-9B7C-2463ABD7339D}"/>
              </a:ext>
            </a:extLst>
          </p:cNvPr>
          <p:cNvSpPr txBox="1"/>
          <p:nvPr/>
        </p:nvSpPr>
        <p:spPr>
          <a:xfrm>
            <a:off x="2090057" y="210847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6E1E62-F291-F64C-9A92-0255C102E684}"/>
              </a:ext>
            </a:extLst>
          </p:cNvPr>
          <p:cNvSpPr txBox="1"/>
          <p:nvPr/>
        </p:nvSpPr>
        <p:spPr>
          <a:xfrm>
            <a:off x="2085247" y="250035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B059E9-776D-E646-8F22-C551F18A754F}"/>
              </a:ext>
            </a:extLst>
          </p:cNvPr>
          <p:cNvSpPr txBox="1"/>
          <p:nvPr/>
        </p:nvSpPr>
        <p:spPr>
          <a:xfrm>
            <a:off x="2085247" y="348067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9EB284-4CF0-1D4E-9185-BADFF13286BE}"/>
              </a:ext>
            </a:extLst>
          </p:cNvPr>
          <p:cNvSpPr txBox="1"/>
          <p:nvPr/>
        </p:nvSpPr>
        <p:spPr>
          <a:xfrm>
            <a:off x="2080437" y="387255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ED9948-199E-C846-BD11-6FADD5D28860}"/>
              </a:ext>
            </a:extLst>
          </p:cNvPr>
          <p:cNvSpPr txBox="1"/>
          <p:nvPr/>
        </p:nvSpPr>
        <p:spPr>
          <a:xfrm>
            <a:off x="2080437" y="497102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2B8C42-B7FB-174B-BB4A-E744A95E8537}"/>
              </a:ext>
            </a:extLst>
          </p:cNvPr>
          <p:cNvSpPr/>
          <p:nvPr/>
        </p:nvSpPr>
        <p:spPr>
          <a:xfrm>
            <a:off x="687079" y="5755397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2283C9-7A4F-014D-849B-0B7F20DA19AA}"/>
              </a:ext>
            </a:extLst>
          </p:cNvPr>
          <p:cNvSpPr txBox="1"/>
          <p:nvPr/>
        </p:nvSpPr>
        <p:spPr>
          <a:xfrm>
            <a:off x="2075627" y="538606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BB9967-D637-0649-84C8-1D6839A7A487}"/>
              </a:ext>
            </a:extLst>
          </p:cNvPr>
          <p:cNvSpPr txBox="1"/>
          <p:nvPr/>
        </p:nvSpPr>
        <p:spPr>
          <a:xfrm>
            <a:off x="2814452" y="1116281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TR" dirty="0"/>
              <a:t>+y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BCC087-E441-E140-8C3E-9D990B454DA7}"/>
              </a:ext>
            </a:extLst>
          </p:cNvPr>
          <p:cNvSpPr/>
          <p:nvPr/>
        </p:nvSpPr>
        <p:spPr>
          <a:xfrm>
            <a:off x="2755075" y="1116281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AD0C28-25E2-D748-95AC-9914AF2086EA}"/>
              </a:ext>
            </a:extLst>
          </p:cNvPr>
          <p:cNvSpPr/>
          <p:nvPr/>
        </p:nvSpPr>
        <p:spPr>
          <a:xfrm>
            <a:off x="2814452" y="2304413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C2763D7-F64D-C341-B1A7-EC9112C23B82}"/>
              </a:ext>
            </a:extLst>
          </p:cNvPr>
          <p:cNvSpPr/>
          <p:nvPr/>
        </p:nvSpPr>
        <p:spPr>
          <a:xfrm>
            <a:off x="2676891" y="3653463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11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AD3FDE7-D18A-E34B-AE24-26214F82DE20}"/>
              </a:ext>
            </a:extLst>
          </p:cNvPr>
          <p:cNvSpPr/>
          <p:nvPr/>
        </p:nvSpPr>
        <p:spPr>
          <a:xfrm>
            <a:off x="2676890" y="5003714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15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5A6F3EA-0B6D-EC48-9D1F-9FF94B768D27}"/>
              </a:ext>
            </a:extLst>
          </p:cNvPr>
          <p:cNvSpPr/>
          <p:nvPr/>
        </p:nvSpPr>
        <p:spPr>
          <a:xfrm>
            <a:off x="2676887" y="5395600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0E8C08-DD80-9C42-8FFF-B8092CF13653}"/>
              </a:ext>
            </a:extLst>
          </p:cNvPr>
          <p:cNvSpPr txBox="1"/>
          <p:nvPr/>
        </p:nvSpPr>
        <p:spPr>
          <a:xfrm>
            <a:off x="4370119" y="119940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4446DA-D212-0F4D-9173-9C1199A5FAE0}"/>
              </a:ext>
            </a:extLst>
          </p:cNvPr>
          <p:cNvSpPr txBox="1"/>
          <p:nvPr/>
        </p:nvSpPr>
        <p:spPr>
          <a:xfrm>
            <a:off x="4441371" y="243444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466E9E-87C2-9844-886C-1A9F6418D91E}"/>
              </a:ext>
            </a:extLst>
          </p:cNvPr>
          <p:cNvSpPr/>
          <p:nvPr/>
        </p:nvSpPr>
        <p:spPr>
          <a:xfrm>
            <a:off x="5234380" y="1765820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10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CCF0F8-2B96-E846-B4EC-DF4C8A5EA193}"/>
              </a:ext>
            </a:extLst>
          </p:cNvPr>
          <p:cNvSpPr/>
          <p:nvPr/>
        </p:nvSpPr>
        <p:spPr>
          <a:xfrm>
            <a:off x="5326746" y="3619038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11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DD5036-C3E1-FA4D-9723-C66C0794487B}"/>
              </a:ext>
            </a:extLst>
          </p:cNvPr>
          <p:cNvSpPr/>
          <p:nvPr/>
        </p:nvSpPr>
        <p:spPr>
          <a:xfrm>
            <a:off x="5234379" y="5167568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24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5E24221-C26C-CC4F-A2F9-CAEFC7BC5250}"/>
              </a:ext>
            </a:extLst>
          </p:cNvPr>
          <p:cNvSpPr/>
          <p:nvPr/>
        </p:nvSpPr>
        <p:spPr>
          <a:xfrm>
            <a:off x="8031546" y="1912527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10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5AFE3F-C3B8-BD41-A446-D20F5823AD57}"/>
              </a:ext>
            </a:extLst>
          </p:cNvPr>
          <p:cNvSpPr/>
          <p:nvPr/>
        </p:nvSpPr>
        <p:spPr>
          <a:xfrm>
            <a:off x="8031545" y="2281859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11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62A539-A9D0-644B-AD67-3B79ED4D3DAF}"/>
              </a:ext>
            </a:extLst>
          </p:cNvPr>
          <p:cNvSpPr txBox="1"/>
          <p:nvPr/>
        </p:nvSpPr>
        <p:spPr>
          <a:xfrm>
            <a:off x="9547761" y="203068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DFE4F6-2065-DF46-A053-A00662D43261}"/>
              </a:ext>
            </a:extLst>
          </p:cNvPr>
          <p:cNvSpPr txBox="1"/>
          <p:nvPr/>
        </p:nvSpPr>
        <p:spPr>
          <a:xfrm>
            <a:off x="9571512" y="257694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C661A60-9718-254E-A83F-481FAAB59774}"/>
              </a:ext>
            </a:extLst>
          </p:cNvPr>
          <p:cNvSpPr/>
          <p:nvPr/>
        </p:nvSpPr>
        <p:spPr>
          <a:xfrm>
            <a:off x="10101943" y="2030681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21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230C7EA-CB0A-734C-A820-F52EE7449A63}"/>
              </a:ext>
            </a:extLst>
          </p:cNvPr>
          <p:cNvSpPr/>
          <p:nvPr/>
        </p:nvSpPr>
        <p:spPr>
          <a:xfrm>
            <a:off x="10111563" y="3788962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24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B44038E-9868-7F42-81D2-CE782BBB6FE0}"/>
              </a:ext>
            </a:extLst>
          </p:cNvPr>
          <p:cNvSpPr/>
          <p:nvPr/>
        </p:nvSpPr>
        <p:spPr>
          <a:xfrm>
            <a:off x="10848109" y="2946277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45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B98C1DA-DC24-3B48-8EDD-FBD475365545}"/>
              </a:ext>
            </a:extLst>
          </p:cNvPr>
          <p:cNvGrpSpPr/>
          <p:nvPr/>
        </p:nvGrpSpPr>
        <p:grpSpPr>
          <a:xfrm>
            <a:off x="1394294" y="5968534"/>
            <a:ext cx="1523520" cy="408960"/>
            <a:chOff x="1394294" y="5968534"/>
            <a:chExt cx="1523520" cy="40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3E47DF4-BD8D-A94C-B2FF-A17C47715154}"/>
                    </a:ext>
                  </a:extLst>
                </p14:cNvPr>
                <p14:cNvContentPartPr/>
                <p14:nvPr/>
              </p14:nvContentPartPr>
              <p14:xfrm>
                <a:off x="1394294" y="6002374"/>
                <a:ext cx="1523520" cy="3751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3E47DF4-BD8D-A94C-B2FF-A17C4771515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58294" y="5966734"/>
                  <a:ext cx="159516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C720E71-5DDA-1D40-8FF7-39243078308B}"/>
                    </a:ext>
                  </a:extLst>
                </p14:cNvPr>
                <p14:cNvContentPartPr/>
                <p14:nvPr/>
              </p14:nvContentPartPr>
              <p14:xfrm>
                <a:off x="2626574" y="5968534"/>
                <a:ext cx="178920" cy="3456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C720E71-5DDA-1D40-8FF7-39243078308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90934" y="5932534"/>
                  <a:ext cx="250560" cy="41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42DC3A1-6FEB-E140-B383-DA76E5708487}"/>
              </a:ext>
            </a:extLst>
          </p:cNvPr>
          <p:cNvGrpSpPr/>
          <p:nvPr/>
        </p:nvGrpSpPr>
        <p:grpSpPr>
          <a:xfrm>
            <a:off x="3662654" y="5751454"/>
            <a:ext cx="1876680" cy="205560"/>
            <a:chOff x="3662654" y="5751454"/>
            <a:chExt cx="1876680" cy="20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EBF5600-28A9-0B4D-A7A6-A14D0DEF856C}"/>
                    </a:ext>
                  </a:extLst>
                </p14:cNvPr>
                <p14:cNvContentPartPr/>
                <p14:nvPr/>
              </p14:nvContentPartPr>
              <p14:xfrm>
                <a:off x="3662654" y="5784214"/>
                <a:ext cx="1805760" cy="1728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EBF5600-28A9-0B4D-A7A6-A14D0DEF856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27014" y="5748214"/>
                  <a:ext cx="18774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B5E7791-11C9-F147-9CAB-F183C5C39EA5}"/>
                    </a:ext>
                  </a:extLst>
                </p14:cNvPr>
                <p14:cNvContentPartPr/>
                <p14:nvPr/>
              </p14:nvContentPartPr>
              <p14:xfrm>
                <a:off x="5308934" y="5751454"/>
                <a:ext cx="230400" cy="1490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B5E7791-11C9-F147-9CAB-F183C5C39EA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273294" y="5715814"/>
                  <a:ext cx="302040" cy="22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0D8E3C0-87A7-724B-ABDC-3DC5C58FD90B}"/>
              </a:ext>
            </a:extLst>
          </p:cNvPr>
          <p:cNvGrpSpPr/>
          <p:nvPr/>
        </p:nvGrpSpPr>
        <p:grpSpPr>
          <a:xfrm>
            <a:off x="8652974" y="3022654"/>
            <a:ext cx="1195200" cy="223200"/>
            <a:chOff x="8652974" y="3022654"/>
            <a:chExt cx="1195200" cy="22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36554BF-2F21-E84C-8DE5-97E30248542C}"/>
                    </a:ext>
                  </a:extLst>
                </p14:cNvPr>
                <p14:cNvContentPartPr/>
                <p14:nvPr/>
              </p14:nvContentPartPr>
              <p14:xfrm>
                <a:off x="8652974" y="3107614"/>
                <a:ext cx="1195200" cy="1382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36554BF-2F21-E84C-8DE5-97E30248542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617334" y="3071614"/>
                  <a:ext cx="12668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BA6FB78-4342-BE4B-8CB6-5B6752DDB0C0}"/>
                    </a:ext>
                  </a:extLst>
                </p14:cNvPr>
                <p14:cNvContentPartPr/>
                <p14:nvPr/>
              </p14:nvContentPartPr>
              <p14:xfrm>
                <a:off x="9606614" y="3022654"/>
                <a:ext cx="207360" cy="1191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BA6FB78-4342-BE4B-8CB6-5B6752DDB0C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570614" y="2987014"/>
                  <a:ext cx="279000" cy="19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CF35551-E432-BB47-BFA5-D5F69181A208}"/>
              </a:ext>
            </a:extLst>
          </p:cNvPr>
          <p:cNvGrpSpPr/>
          <p:nvPr/>
        </p:nvGrpSpPr>
        <p:grpSpPr>
          <a:xfrm>
            <a:off x="10811894" y="4328374"/>
            <a:ext cx="582480" cy="141840"/>
            <a:chOff x="10811894" y="4328374"/>
            <a:chExt cx="582480" cy="14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BEFFCAA-CB3C-B345-A33A-C8E8AF28DCB3}"/>
                    </a:ext>
                  </a:extLst>
                </p14:cNvPr>
                <p14:cNvContentPartPr/>
                <p14:nvPr/>
              </p14:nvContentPartPr>
              <p14:xfrm>
                <a:off x="10811894" y="4395694"/>
                <a:ext cx="503640" cy="745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BEFFCAA-CB3C-B345-A33A-C8E8AF28DCB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776254" y="4360054"/>
                  <a:ext cx="5752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69760A5-8E69-7741-839B-60461D9F21EC}"/>
                    </a:ext>
                  </a:extLst>
                </p14:cNvPr>
                <p14:cNvContentPartPr/>
                <p14:nvPr/>
              </p14:nvContentPartPr>
              <p14:xfrm>
                <a:off x="11200694" y="4328374"/>
                <a:ext cx="193680" cy="1346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69760A5-8E69-7741-839B-60461D9F21E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164694" y="4292734"/>
                  <a:ext cx="265320" cy="20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DFC841BE-F50E-AD4F-AC5F-B82239FC9F9E}"/>
              </a:ext>
            </a:extLst>
          </p:cNvPr>
          <p:cNvSpPr txBox="1"/>
          <p:nvPr/>
        </p:nvSpPr>
        <p:spPr>
          <a:xfrm>
            <a:off x="3557456" y="6306480"/>
            <a:ext cx="532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İşlem Paralel olduğu için Toplam 3 veya 4 sanyede biter</a:t>
            </a:r>
          </a:p>
        </p:txBody>
      </p:sp>
    </p:spTree>
    <p:extLst>
      <p:ext uri="{BB962C8B-B14F-4D97-AF65-F5344CB8AC3E}">
        <p14:creationId xmlns:p14="http://schemas.microsoft.com/office/powerpoint/2010/main" val="143206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F65C37-F9DD-294A-8EAC-009A061048C1}"/>
              </a:ext>
            </a:extLst>
          </p:cNvPr>
          <p:cNvSpPr/>
          <p:nvPr/>
        </p:nvSpPr>
        <p:spPr>
          <a:xfrm>
            <a:off x="687080" y="1324098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5FD9F2-9E57-344C-9AB8-831D43FCF5AE}"/>
              </a:ext>
            </a:extLst>
          </p:cNvPr>
          <p:cNvSpPr/>
          <p:nvPr/>
        </p:nvSpPr>
        <p:spPr>
          <a:xfrm>
            <a:off x="687079" y="1715984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A579FD-4944-3C4C-A933-D262E3C55A8A}"/>
              </a:ext>
            </a:extLst>
          </p:cNvPr>
          <p:cNvSpPr/>
          <p:nvPr/>
        </p:nvSpPr>
        <p:spPr>
          <a:xfrm>
            <a:off x="687083" y="2108470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9E9210-0777-2D45-829D-9B18444E346D}"/>
              </a:ext>
            </a:extLst>
          </p:cNvPr>
          <p:cNvSpPr/>
          <p:nvPr/>
        </p:nvSpPr>
        <p:spPr>
          <a:xfrm>
            <a:off x="687082" y="2500356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17D80B-A722-D549-8475-E25EDB2048A0}"/>
              </a:ext>
            </a:extLst>
          </p:cNvPr>
          <p:cNvSpPr/>
          <p:nvPr/>
        </p:nvSpPr>
        <p:spPr>
          <a:xfrm>
            <a:off x="687078" y="2892242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644696-82A9-D747-9BF8-E81B273055BC}"/>
              </a:ext>
            </a:extLst>
          </p:cNvPr>
          <p:cNvSpPr/>
          <p:nvPr/>
        </p:nvSpPr>
        <p:spPr>
          <a:xfrm>
            <a:off x="687079" y="3284128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ED48FD-79D8-0542-8BBB-487FE06FC280}"/>
              </a:ext>
            </a:extLst>
          </p:cNvPr>
          <p:cNvSpPr/>
          <p:nvPr/>
        </p:nvSpPr>
        <p:spPr>
          <a:xfrm>
            <a:off x="687078" y="3676014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D9D0A6-7602-D747-B93D-627365B8DD46}"/>
              </a:ext>
            </a:extLst>
          </p:cNvPr>
          <p:cNvSpPr/>
          <p:nvPr/>
        </p:nvSpPr>
        <p:spPr>
          <a:xfrm>
            <a:off x="687075" y="4068500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7B5267-F326-684C-8558-31A9B6DAFFEE}"/>
              </a:ext>
            </a:extLst>
          </p:cNvPr>
          <p:cNvSpPr/>
          <p:nvPr/>
        </p:nvSpPr>
        <p:spPr>
          <a:xfrm>
            <a:off x="687075" y="4460386"/>
            <a:ext cx="1187533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29160B-FBDA-034B-9DA7-AFAF3CACFB15}"/>
              </a:ext>
            </a:extLst>
          </p:cNvPr>
          <p:cNvSpPr txBox="1"/>
          <p:nvPr/>
        </p:nvSpPr>
        <p:spPr>
          <a:xfrm>
            <a:off x="4572000" y="356260"/>
            <a:ext cx="120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TR" dirty="0"/>
              <a:t>oplam =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B3C2DD-62E9-D845-B85D-420B180EBF3E}"/>
              </a:ext>
            </a:extLst>
          </p:cNvPr>
          <p:cNvSpPr txBox="1"/>
          <p:nvPr/>
        </p:nvSpPr>
        <p:spPr>
          <a:xfrm>
            <a:off x="2778826" y="5510151"/>
            <a:ext cx="3400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Eğer bir toplama 1 saaniye sürerse</a:t>
            </a:r>
          </a:p>
          <a:p>
            <a:r>
              <a:rPr lang="en-US" dirty="0"/>
              <a:t>F</a:t>
            </a:r>
            <a:r>
              <a:rPr lang="en-TR" dirty="0"/>
              <a:t>or ile döngü yaparsak </a:t>
            </a:r>
          </a:p>
          <a:p>
            <a:r>
              <a:rPr lang="en-US" dirty="0"/>
              <a:t>T</a:t>
            </a:r>
            <a:r>
              <a:rPr lang="en-TR" dirty="0"/>
              <a:t>oplam 9 saniye sürer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1C48D02-9FC2-8C45-907D-1F068E80DAAE}"/>
                  </a:ext>
                </a:extLst>
              </p14:cNvPr>
              <p14:cNvContentPartPr/>
              <p14:nvPr/>
            </p14:nvContentPartPr>
            <p14:xfrm>
              <a:off x="1923134" y="709654"/>
              <a:ext cx="3154320" cy="10191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1C48D02-9FC2-8C45-907D-1F068E80DA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7494" y="673654"/>
                <a:ext cx="3225960" cy="10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11FFF05-4DE5-F74B-A0C6-C3C2E74FC322}"/>
                  </a:ext>
                </a:extLst>
              </p14:cNvPr>
              <p14:cNvContentPartPr/>
              <p14:nvPr/>
            </p14:nvContentPartPr>
            <p14:xfrm>
              <a:off x="1878134" y="1682374"/>
              <a:ext cx="201600" cy="2275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11FFF05-4DE5-F74B-A0C6-C3C2E74FC32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42134" y="1646374"/>
                <a:ext cx="27324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6B5717E-B726-8648-8686-43C15978B7A4}"/>
                  </a:ext>
                </a:extLst>
              </p14:cNvPr>
              <p14:cNvContentPartPr/>
              <p14:nvPr/>
            </p14:nvContentPartPr>
            <p14:xfrm>
              <a:off x="1861934" y="1910254"/>
              <a:ext cx="394560" cy="12024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6B5717E-B726-8648-8686-43C15978B7A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25934" y="1874614"/>
                <a:ext cx="466200" cy="127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4BE7F1B8-E8D0-F04A-8D12-829C8E2912C2}"/>
              </a:ext>
            </a:extLst>
          </p:cNvPr>
          <p:cNvGrpSpPr/>
          <p:nvPr/>
        </p:nvGrpSpPr>
        <p:grpSpPr>
          <a:xfrm>
            <a:off x="1877774" y="3118054"/>
            <a:ext cx="358560" cy="1589040"/>
            <a:chOff x="1877774" y="3118054"/>
            <a:chExt cx="358560" cy="158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9D0305F-B739-D14F-920F-948B3FBF7F9C}"/>
                    </a:ext>
                  </a:extLst>
                </p14:cNvPr>
                <p14:cNvContentPartPr/>
                <p14:nvPr/>
              </p14:nvContentPartPr>
              <p14:xfrm>
                <a:off x="1877774" y="3118054"/>
                <a:ext cx="358560" cy="11851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9D0305F-B739-D14F-920F-948B3FBF7F9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42134" y="3082054"/>
                  <a:ext cx="430200" cy="12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D965FCB-5C8F-F04D-8704-1BAB4DE3DF17}"/>
                    </a:ext>
                  </a:extLst>
                </p14:cNvPr>
                <p14:cNvContentPartPr/>
                <p14:nvPr/>
              </p14:nvContentPartPr>
              <p14:xfrm>
                <a:off x="1895414" y="4302454"/>
                <a:ext cx="331200" cy="4046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D965FCB-5C8F-F04D-8704-1BAB4DE3DF1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59774" y="4266814"/>
                  <a:ext cx="402840" cy="47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BC88657-2ACC-5445-8CD9-9B37DDD255AB}"/>
              </a:ext>
            </a:extLst>
          </p:cNvPr>
          <p:cNvSpPr txBox="1"/>
          <p:nvPr/>
        </p:nvSpPr>
        <p:spPr>
          <a:xfrm>
            <a:off x="2138548" y="1611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8E3694-8DA2-994B-BD98-8105191CED59}"/>
              </a:ext>
            </a:extLst>
          </p:cNvPr>
          <p:cNvSpPr txBox="1"/>
          <p:nvPr/>
        </p:nvSpPr>
        <p:spPr>
          <a:xfrm>
            <a:off x="2218744" y="1923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99321D-54E6-8D40-8833-2D6E599046BF}"/>
              </a:ext>
            </a:extLst>
          </p:cNvPr>
          <p:cNvSpPr txBox="1"/>
          <p:nvPr/>
        </p:nvSpPr>
        <p:spPr>
          <a:xfrm>
            <a:off x="2446317" y="283820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15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3DE064-B2E1-E74F-9BEE-8F728E18EFC5}"/>
              </a:ext>
            </a:extLst>
          </p:cNvPr>
          <p:cNvSpPr txBox="1"/>
          <p:nvPr/>
        </p:nvSpPr>
        <p:spPr>
          <a:xfrm>
            <a:off x="2422566" y="24463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95E13B-A533-B34F-930C-DE22F4902025}"/>
              </a:ext>
            </a:extLst>
          </p:cNvPr>
          <p:cNvSpPr txBox="1"/>
          <p:nvPr/>
        </p:nvSpPr>
        <p:spPr>
          <a:xfrm>
            <a:off x="2569029" y="33382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21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21AFA8-65C4-CF40-8A24-F4CB3A579CB9}"/>
              </a:ext>
            </a:extLst>
          </p:cNvPr>
          <p:cNvSpPr txBox="1"/>
          <p:nvPr/>
        </p:nvSpPr>
        <p:spPr>
          <a:xfrm>
            <a:off x="2612571" y="37882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28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82FC03-F761-854A-9885-68BCC15C4EAD}"/>
              </a:ext>
            </a:extLst>
          </p:cNvPr>
          <p:cNvSpPr txBox="1"/>
          <p:nvPr/>
        </p:nvSpPr>
        <p:spPr>
          <a:xfrm>
            <a:off x="2660073" y="43107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36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B1E87D-3838-CB43-B48B-C77F5F8DB9D3}"/>
              </a:ext>
            </a:extLst>
          </p:cNvPr>
          <p:cNvSpPr txBox="1"/>
          <p:nvPr/>
        </p:nvSpPr>
        <p:spPr>
          <a:xfrm>
            <a:off x="2493818" y="47501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3799364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472B61BF-0D81-154B-96E4-CEA767B59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619" y="1089395"/>
            <a:ext cx="10077485" cy="258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218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EB8971-3A17-E84E-8985-2F3D8FA12CC8}"/>
              </a:ext>
            </a:extLst>
          </p:cNvPr>
          <p:cNvSpPr/>
          <p:nvPr/>
        </p:nvSpPr>
        <p:spPr>
          <a:xfrm>
            <a:off x="4384714" y="1233888"/>
            <a:ext cx="3172858" cy="1531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TR" dirty="0"/>
              <a:t>(x,y) = ???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461837-4F0E-674D-BF40-8EA6D2B16D8F}"/>
              </a:ext>
            </a:extLst>
          </p:cNvPr>
          <p:cNvSpPr txBox="1"/>
          <p:nvPr/>
        </p:nvSpPr>
        <p:spPr>
          <a:xfrm>
            <a:off x="5468441" y="41864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Function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E4DC85-E88A-FD49-A4F0-CFEBB1D16C1A}"/>
              </a:ext>
            </a:extLst>
          </p:cNvPr>
          <p:cNvSpPr txBox="1"/>
          <p:nvPr/>
        </p:nvSpPr>
        <p:spPr>
          <a:xfrm>
            <a:off x="1685581" y="143219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TR" dirty="0"/>
              <a:t>(0,1)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2DC45263-6211-684A-A9AD-DB6033B1A32E}"/>
              </a:ext>
            </a:extLst>
          </p:cNvPr>
          <p:cNvSpPr/>
          <p:nvPr/>
        </p:nvSpPr>
        <p:spPr>
          <a:xfrm>
            <a:off x="2633031" y="1509311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608C62-4569-FD4F-B269-87CEABBCEFBD}"/>
              </a:ext>
            </a:extLst>
          </p:cNvPr>
          <p:cNvSpPr txBox="1"/>
          <p:nvPr/>
        </p:nvSpPr>
        <p:spPr>
          <a:xfrm>
            <a:off x="1707614" y="60592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Input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2995C908-04C4-0B43-8077-6C052342DBC3}"/>
              </a:ext>
            </a:extLst>
          </p:cNvPr>
          <p:cNvSpPr/>
          <p:nvPr/>
        </p:nvSpPr>
        <p:spPr>
          <a:xfrm>
            <a:off x="8068186" y="1460002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2F3AC3-8EF1-DA40-B35C-5E7B26C40041}"/>
              </a:ext>
            </a:extLst>
          </p:cNvPr>
          <p:cNvSpPr txBox="1"/>
          <p:nvPr/>
        </p:nvSpPr>
        <p:spPr>
          <a:xfrm>
            <a:off x="10044044" y="14214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3F8761-8535-2140-BD15-E20D4342359B}"/>
              </a:ext>
            </a:extLst>
          </p:cNvPr>
          <p:cNvSpPr txBox="1"/>
          <p:nvPr/>
        </p:nvSpPr>
        <p:spPr>
          <a:xfrm>
            <a:off x="9805012" y="683046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32FDB6-D065-3443-A4F9-C6D899BD028B}"/>
              </a:ext>
            </a:extLst>
          </p:cNvPr>
          <p:cNvSpPr txBox="1"/>
          <p:nvPr/>
        </p:nvSpPr>
        <p:spPr>
          <a:xfrm>
            <a:off x="1707614" y="192741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TR" dirty="0"/>
              <a:t>(1,0)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B0A3AFEB-B799-574C-888D-C01A95D383D6}"/>
              </a:ext>
            </a:extLst>
          </p:cNvPr>
          <p:cNvSpPr/>
          <p:nvPr/>
        </p:nvSpPr>
        <p:spPr>
          <a:xfrm>
            <a:off x="2655064" y="2004536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691C2D39-AB13-4243-9CFE-2E25276FF526}"/>
              </a:ext>
            </a:extLst>
          </p:cNvPr>
          <p:cNvSpPr/>
          <p:nvPr/>
        </p:nvSpPr>
        <p:spPr>
          <a:xfrm>
            <a:off x="8090219" y="1955227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4331CE-E823-3449-A6EB-31F51291702C}"/>
              </a:ext>
            </a:extLst>
          </p:cNvPr>
          <p:cNvSpPr txBox="1"/>
          <p:nvPr/>
        </p:nvSpPr>
        <p:spPr>
          <a:xfrm>
            <a:off x="10066077" y="1916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E46C8A-C403-6741-A302-1D8808FB45D8}"/>
              </a:ext>
            </a:extLst>
          </p:cNvPr>
          <p:cNvSpPr txBox="1"/>
          <p:nvPr/>
        </p:nvSpPr>
        <p:spPr>
          <a:xfrm>
            <a:off x="1707614" y="242264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TR" dirty="0"/>
              <a:t>(1,1)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9DF5D4D9-2352-2943-A9E9-23C3109EDA18}"/>
              </a:ext>
            </a:extLst>
          </p:cNvPr>
          <p:cNvSpPr/>
          <p:nvPr/>
        </p:nvSpPr>
        <p:spPr>
          <a:xfrm>
            <a:off x="2655064" y="2499761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BEFC31C1-805A-2948-8AF3-5AC63AA5D3A5}"/>
              </a:ext>
            </a:extLst>
          </p:cNvPr>
          <p:cNvSpPr/>
          <p:nvPr/>
        </p:nvSpPr>
        <p:spPr>
          <a:xfrm>
            <a:off x="8090219" y="2450452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385321-6302-3C4C-9282-EAE79887A776}"/>
              </a:ext>
            </a:extLst>
          </p:cNvPr>
          <p:cNvSpPr txBox="1"/>
          <p:nvPr/>
        </p:nvSpPr>
        <p:spPr>
          <a:xfrm>
            <a:off x="10007568" y="24226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1396A3-CB7A-C94D-BB0B-F31B46252E4A}"/>
              </a:ext>
            </a:extLst>
          </p:cNvPr>
          <p:cNvSpPr txBox="1"/>
          <p:nvPr/>
        </p:nvSpPr>
        <p:spPr>
          <a:xfrm>
            <a:off x="5027646" y="3059668"/>
            <a:ext cx="1886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TR" dirty="0"/>
              <a:t>(x,y) = ax + by + 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89659C-B83F-4E47-AB2A-B1FE1389AC9E}"/>
              </a:ext>
            </a:extLst>
          </p:cNvPr>
          <p:cNvSpPr txBox="1"/>
          <p:nvPr/>
        </p:nvSpPr>
        <p:spPr>
          <a:xfrm>
            <a:off x="5155894" y="3822853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TR" dirty="0"/>
              <a:t> + c = 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473172-6B01-D540-A674-2FE25E491A26}"/>
              </a:ext>
            </a:extLst>
          </p:cNvPr>
          <p:cNvSpPr txBox="1"/>
          <p:nvPr/>
        </p:nvSpPr>
        <p:spPr>
          <a:xfrm>
            <a:off x="5155894" y="4216706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TR" dirty="0"/>
              <a:t> + c = 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D8F1D4-830B-0840-914A-39794BFBC209}"/>
              </a:ext>
            </a:extLst>
          </p:cNvPr>
          <p:cNvSpPr txBox="1"/>
          <p:nvPr/>
        </p:nvSpPr>
        <p:spPr>
          <a:xfrm>
            <a:off x="5167114" y="4610559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TR" dirty="0"/>
              <a:t> + b + c = 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7884AA-40BF-A94E-BF61-ABBE25F88D4F}"/>
              </a:ext>
            </a:extLst>
          </p:cNvPr>
          <p:cNvSpPr txBox="1"/>
          <p:nvPr/>
        </p:nvSpPr>
        <p:spPr>
          <a:xfrm>
            <a:off x="5288096" y="5233012"/>
            <a:ext cx="6559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TR" dirty="0"/>
              <a:t>= 2</a:t>
            </a:r>
          </a:p>
          <a:p>
            <a:r>
              <a:rPr lang="en-US" dirty="0"/>
              <a:t>c = 5</a:t>
            </a:r>
          </a:p>
          <a:p>
            <a:r>
              <a:rPr lang="en-US" dirty="0"/>
              <a:t>b = 3</a:t>
            </a:r>
            <a:endParaRPr lang="en-T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E60C9E-7BE1-364E-9085-9D268ADBA943}"/>
              </a:ext>
            </a:extLst>
          </p:cNvPr>
          <p:cNvSpPr txBox="1"/>
          <p:nvPr/>
        </p:nvSpPr>
        <p:spPr>
          <a:xfrm>
            <a:off x="1087251" y="558266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TR" dirty="0"/>
              <a:t>(x,y) = 2x + 3 y + 5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D6AAC0F-F627-AA43-AE55-08087F515591}"/>
                  </a:ext>
                </a:extLst>
              </p14:cNvPr>
              <p14:cNvContentPartPr/>
              <p14:nvPr/>
            </p14:nvContentPartPr>
            <p14:xfrm>
              <a:off x="4069966" y="2832029"/>
              <a:ext cx="3686400" cy="36165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D6AAC0F-F627-AA43-AE55-08087F5155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3966" y="2796029"/>
                <a:ext cx="3758040" cy="368820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6302412F-C0B6-AD4C-9142-DE6758FAE17B}"/>
              </a:ext>
            </a:extLst>
          </p:cNvPr>
          <p:cNvSpPr txBox="1"/>
          <p:nvPr/>
        </p:nvSpPr>
        <p:spPr>
          <a:xfrm>
            <a:off x="1707614" y="3847374"/>
            <a:ext cx="20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Calculating Function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607FAD-C45D-D348-A64B-4B3A94167F78}"/>
              </a:ext>
            </a:extLst>
          </p:cNvPr>
          <p:cNvSpPr txBox="1"/>
          <p:nvPr/>
        </p:nvSpPr>
        <p:spPr>
          <a:xfrm>
            <a:off x="920231" y="5096102"/>
            <a:ext cx="203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Calculated Function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EC161D-BAF3-234E-89BC-36147938C37E}"/>
              </a:ext>
            </a:extLst>
          </p:cNvPr>
          <p:cNvSpPr txBox="1"/>
          <p:nvPr/>
        </p:nvSpPr>
        <p:spPr>
          <a:xfrm>
            <a:off x="8549089" y="4759287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TR" dirty="0"/>
              <a:t>(5,5) =  ??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5C39CC-EF64-0F46-9191-873949F9A248}"/>
              </a:ext>
            </a:extLst>
          </p:cNvPr>
          <p:cNvSpPr txBox="1"/>
          <p:nvPr/>
        </p:nvSpPr>
        <p:spPr>
          <a:xfrm>
            <a:off x="10190602" y="48474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30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C7403A-6D76-734C-820E-D913B7694AAF}"/>
              </a:ext>
            </a:extLst>
          </p:cNvPr>
          <p:cNvSpPr txBox="1"/>
          <p:nvPr/>
        </p:nvSpPr>
        <p:spPr>
          <a:xfrm>
            <a:off x="9088916" y="4285561"/>
            <a:ext cx="1435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Yerine koyma</a:t>
            </a:r>
          </a:p>
        </p:txBody>
      </p:sp>
    </p:spTree>
    <p:extLst>
      <p:ext uri="{BB962C8B-B14F-4D97-AF65-F5344CB8AC3E}">
        <p14:creationId xmlns:p14="http://schemas.microsoft.com/office/powerpoint/2010/main" val="1289900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EB8971-3A17-E84E-8985-2F3D8FA12CC8}"/>
              </a:ext>
            </a:extLst>
          </p:cNvPr>
          <p:cNvSpPr/>
          <p:nvPr/>
        </p:nvSpPr>
        <p:spPr>
          <a:xfrm>
            <a:off x="4384714" y="1233888"/>
            <a:ext cx="3172858" cy="1531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TR" dirty="0"/>
              <a:t>(x,y) = ???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461837-4F0E-674D-BF40-8EA6D2B16D8F}"/>
              </a:ext>
            </a:extLst>
          </p:cNvPr>
          <p:cNvSpPr txBox="1"/>
          <p:nvPr/>
        </p:nvSpPr>
        <p:spPr>
          <a:xfrm>
            <a:off x="5468441" y="41864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E4DC85-E88A-FD49-A4F0-CFEBB1D16C1A}"/>
              </a:ext>
            </a:extLst>
          </p:cNvPr>
          <p:cNvSpPr txBox="1"/>
          <p:nvPr/>
        </p:nvSpPr>
        <p:spPr>
          <a:xfrm>
            <a:off x="1685581" y="143219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TR" dirty="0"/>
              <a:t>(0,1)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2DC45263-6211-684A-A9AD-DB6033B1A32E}"/>
              </a:ext>
            </a:extLst>
          </p:cNvPr>
          <p:cNvSpPr/>
          <p:nvPr/>
        </p:nvSpPr>
        <p:spPr>
          <a:xfrm>
            <a:off x="2633031" y="1509311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608C62-4569-FD4F-B269-87CEABBCEFBD}"/>
              </a:ext>
            </a:extLst>
          </p:cNvPr>
          <p:cNvSpPr txBox="1"/>
          <p:nvPr/>
        </p:nvSpPr>
        <p:spPr>
          <a:xfrm>
            <a:off x="1707614" y="605928"/>
            <a:ext cx="902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Feature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2995C908-04C4-0B43-8077-6C052342DBC3}"/>
              </a:ext>
            </a:extLst>
          </p:cNvPr>
          <p:cNvSpPr/>
          <p:nvPr/>
        </p:nvSpPr>
        <p:spPr>
          <a:xfrm>
            <a:off x="8068186" y="1460002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2F3AC3-8EF1-DA40-B35C-5E7B26C40041}"/>
              </a:ext>
            </a:extLst>
          </p:cNvPr>
          <p:cNvSpPr txBox="1"/>
          <p:nvPr/>
        </p:nvSpPr>
        <p:spPr>
          <a:xfrm>
            <a:off x="10044044" y="14214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3F8761-8535-2140-BD15-E20D4342359B}"/>
              </a:ext>
            </a:extLst>
          </p:cNvPr>
          <p:cNvSpPr txBox="1"/>
          <p:nvPr/>
        </p:nvSpPr>
        <p:spPr>
          <a:xfrm>
            <a:off x="9805012" y="683046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Label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32FDB6-D065-3443-A4F9-C6D899BD028B}"/>
              </a:ext>
            </a:extLst>
          </p:cNvPr>
          <p:cNvSpPr txBox="1"/>
          <p:nvPr/>
        </p:nvSpPr>
        <p:spPr>
          <a:xfrm>
            <a:off x="1707614" y="192741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TR" dirty="0"/>
              <a:t>(1,0)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B0A3AFEB-B799-574C-888D-C01A95D383D6}"/>
              </a:ext>
            </a:extLst>
          </p:cNvPr>
          <p:cNvSpPr/>
          <p:nvPr/>
        </p:nvSpPr>
        <p:spPr>
          <a:xfrm>
            <a:off x="2655064" y="2004536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691C2D39-AB13-4243-9CFE-2E25276FF526}"/>
              </a:ext>
            </a:extLst>
          </p:cNvPr>
          <p:cNvSpPr/>
          <p:nvPr/>
        </p:nvSpPr>
        <p:spPr>
          <a:xfrm>
            <a:off x="8090219" y="1955227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4331CE-E823-3449-A6EB-31F51291702C}"/>
              </a:ext>
            </a:extLst>
          </p:cNvPr>
          <p:cNvSpPr txBox="1"/>
          <p:nvPr/>
        </p:nvSpPr>
        <p:spPr>
          <a:xfrm>
            <a:off x="10066077" y="1916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E46C8A-C403-6741-A302-1D8808FB45D8}"/>
              </a:ext>
            </a:extLst>
          </p:cNvPr>
          <p:cNvSpPr txBox="1"/>
          <p:nvPr/>
        </p:nvSpPr>
        <p:spPr>
          <a:xfrm>
            <a:off x="1707614" y="242264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TR" dirty="0"/>
              <a:t>(1,1)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9DF5D4D9-2352-2943-A9E9-23C3109EDA18}"/>
              </a:ext>
            </a:extLst>
          </p:cNvPr>
          <p:cNvSpPr/>
          <p:nvPr/>
        </p:nvSpPr>
        <p:spPr>
          <a:xfrm>
            <a:off x="2655064" y="2499761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BEFC31C1-805A-2948-8AF3-5AC63AA5D3A5}"/>
              </a:ext>
            </a:extLst>
          </p:cNvPr>
          <p:cNvSpPr/>
          <p:nvPr/>
        </p:nvSpPr>
        <p:spPr>
          <a:xfrm>
            <a:off x="8090219" y="2450452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385321-6302-3C4C-9282-EAE79887A776}"/>
              </a:ext>
            </a:extLst>
          </p:cNvPr>
          <p:cNvSpPr txBox="1"/>
          <p:nvPr/>
        </p:nvSpPr>
        <p:spPr>
          <a:xfrm>
            <a:off x="10007568" y="24226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1396A3-CB7A-C94D-BB0B-F31B46252E4A}"/>
              </a:ext>
            </a:extLst>
          </p:cNvPr>
          <p:cNvSpPr txBox="1"/>
          <p:nvPr/>
        </p:nvSpPr>
        <p:spPr>
          <a:xfrm>
            <a:off x="5027646" y="3059668"/>
            <a:ext cx="1886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TR" dirty="0"/>
              <a:t>(x,y) = ax + by + 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89659C-B83F-4E47-AB2A-B1FE1389AC9E}"/>
              </a:ext>
            </a:extLst>
          </p:cNvPr>
          <p:cNvSpPr txBox="1"/>
          <p:nvPr/>
        </p:nvSpPr>
        <p:spPr>
          <a:xfrm>
            <a:off x="5155894" y="3822853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TR" dirty="0"/>
              <a:t> + c = 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473172-6B01-D540-A674-2FE25E491A26}"/>
              </a:ext>
            </a:extLst>
          </p:cNvPr>
          <p:cNvSpPr txBox="1"/>
          <p:nvPr/>
        </p:nvSpPr>
        <p:spPr>
          <a:xfrm>
            <a:off x="5155894" y="4216706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TR" dirty="0"/>
              <a:t> + c = 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D8F1D4-830B-0840-914A-39794BFBC209}"/>
              </a:ext>
            </a:extLst>
          </p:cNvPr>
          <p:cNvSpPr txBox="1"/>
          <p:nvPr/>
        </p:nvSpPr>
        <p:spPr>
          <a:xfrm>
            <a:off x="5167114" y="4610559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TR" dirty="0"/>
              <a:t> + b + c = 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7884AA-40BF-A94E-BF61-ABBE25F88D4F}"/>
              </a:ext>
            </a:extLst>
          </p:cNvPr>
          <p:cNvSpPr txBox="1"/>
          <p:nvPr/>
        </p:nvSpPr>
        <p:spPr>
          <a:xfrm>
            <a:off x="5288096" y="5233012"/>
            <a:ext cx="6559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TR" dirty="0"/>
              <a:t>= 2</a:t>
            </a:r>
          </a:p>
          <a:p>
            <a:r>
              <a:rPr lang="en-US" dirty="0"/>
              <a:t>c = 5</a:t>
            </a:r>
          </a:p>
          <a:p>
            <a:r>
              <a:rPr lang="en-US" dirty="0"/>
              <a:t>b = 3</a:t>
            </a:r>
            <a:endParaRPr lang="en-T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E60C9E-7BE1-364E-9085-9D268ADBA943}"/>
              </a:ext>
            </a:extLst>
          </p:cNvPr>
          <p:cNvSpPr txBox="1"/>
          <p:nvPr/>
        </p:nvSpPr>
        <p:spPr>
          <a:xfrm>
            <a:off x="1087251" y="558266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TR" dirty="0"/>
              <a:t>(x,y) = 2x + 3 y + 5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D6AAC0F-F627-AA43-AE55-08087F515591}"/>
                  </a:ext>
                </a:extLst>
              </p14:cNvPr>
              <p14:cNvContentPartPr/>
              <p14:nvPr/>
            </p14:nvContentPartPr>
            <p14:xfrm>
              <a:off x="4094337" y="2802279"/>
              <a:ext cx="3686400" cy="36165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D6AAC0F-F627-AA43-AE55-08087F5155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58697" y="2766279"/>
                <a:ext cx="3758040" cy="368820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6302412F-C0B6-AD4C-9142-DE6758FAE17B}"/>
              </a:ext>
            </a:extLst>
          </p:cNvPr>
          <p:cNvSpPr txBox="1"/>
          <p:nvPr/>
        </p:nvSpPr>
        <p:spPr>
          <a:xfrm>
            <a:off x="1707614" y="3847374"/>
            <a:ext cx="1589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Model Training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607FAD-C45D-D348-A64B-4B3A94167F78}"/>
              </a:ext>
            </a:extLst>
          </p:cNvPr>
          <p:cNvSpPr txBox="1"/>
          <p:nvPr/>
        </p:nvSpPr>
        <p:spPr>
          <a:xfrm>
            <a:off x="920231" y="5096102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Model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EC161D-BAF3-234E-89BC-36147938C37E}"/>
              </a:ext>
            </a:extLst>
          </p:cNvPr>
          <p:cNvSpPr txBox="1"/>
          <p:nvPr/>
        </p:nvSpPr>
        <p:spPr>
          <a:xfrm>
            <a:off x="8549089" y="4759287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TR" dirty="0"/>
              <a:t>(5,5) =  ??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5C39CC-EF64-0F46-9191-873949F9A248}"/>
              </a:ext>
            </a:extLst>
          </p:cNvPr>
          <p:cNvSpPr txBox="1"/>
          <p:nvPr/>
        </p:nvSpPr>
        <p:spPr>
          <a:xfrm>
            <a:off x="10190602" y="48474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30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C7403A-6D76-734C-820E-D913B7694AAF}"/>
              </a:ext>
            </a:extLst>
          </p:cNvPr>
          <p:cNvSpPr txBox="1"/>
          <p:nvPr/>
        </p:nvSpPr>
        <p:spPr>
          <a:xfrm>
            <a:off x="9088916" y="4285561"/>
            <a:ext cx="114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3034812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p Arrow 3">
            <a:extLst>
              <a:ext uri="{FF2B5EF4-FFF2-40B4-BE49-F238E27FC236}">
                <a16:creationId xmlns:a16="http://schemas.microsoft.com/office/drawing/2014/main" id="{A7E5E8A1-7488-DE41-BCD8-13C76A61CCB3}"/>
              </a:ext>
            </a:extLst>
          </p:cNvPr>
          <p:cNvSpPr/>
          <p:nvPr/>
        </p:nvSpPr>
        <p:spPr>
          <a:xfrm>
            <a:off x="771897" y="281998"/>
            <a:ext cx="484632" cy="57981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6226D30B-E77E-9A4D-A7B1-08431DF6A995}"/>
              </a:ext>
            </a:extLst>
          </p:cNvPr>
          <p:cNvSpPr/>
          <p:nvPr/>
        </p:nvSpPr>
        <p:spPr>
          <a:xfrm rot="5400000">
            <a:off x="6010705" y="620633"/>
            <a:ext cx="484632" cy="106983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E9BD8C-9474-1E41-9022-74180D75972B}"/>
              </a:ext>
            </a:extLst>
          </p:cNvPr>
          <p:cNvSpPr txBox="1"/>
          <p:nvPr/>
        </p:nvSpPr>
        <p:spPr>
          <a:xfrm>
            <a:off x="10058400" y="281998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TR" dirty="0"/>
              <a:t>(x) = 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F886C10-6A59-9B4F-A15F-D83FA7F6440F}"/>
                  </a:ext>
                </a:extLst>
              </p14:cNvPr>
              <p14:cNvContentPartPr/>
              <p14:nvPr/>
            </p14:nvContentPartPr>
            <p14:xfrm>
              <a:off x="994334" y="4502974"/>
              <a:ext cx="59400" cy="50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F886C10-6A59-9B4F-A15F-D83FA7F644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8694" y="4466974"/>
                <a:ext cx="13104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B33C05F-3074-7049-91D0-569EC6F2EDDF}"/>
                  </a:ext>
                </a:extLst>
              </p14:cNvPr>
              <p14:cNvContentPartPr/>
              <p14:nvPr/>
            </p14:nvContentPartPr>
            <p14:xfrm>
              <a:off x="2139494" y="3341254"/>
              <a:ext cx="64800" cy="72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B33C05F-3074-7049-91D0-569EC6F2EDD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03494" y="3305614"/>
                <a:ext cx="13644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941C779-6F2C-A541-9E1C-46E36BBA4235}"/>
                  </a:ext>
                </a:extLst>
              </p14:cNvPr>
              <p14:cNvContentPartPr/>
              <p14:nvPr/>
            </p14:nvContentPartPr>
            <p14:xfrm>
              <a:off x="3256934" y="2006014"/>
              <a:ext cx="69840" cy="106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941C779-6F2C-A541-9E1C-46E36BBA423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20934" y="1970014"/>
                <a:ext cx="14148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29CA9D1-B7C8-9344-AB47-0EDC72841299}"/>
                  </a:ext>
                </a:extLst>
              </p14:cNvPr>
              <p14:cNvContentPartPr/>
              <p14:nvPr/>
            </p14:nvContentPartPr>
            <p14:xfrm>
              <a:off x="306014" y="4472374"/>
              <a:ext cx="302760" cy="294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29CA9D1-B7C8-9344-AB47-0EDC7284129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0014" y="4436734"/>
                <a:ext cx="37440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6DE449C-5431-E34E-9825-1984DFA045B2}"/>
                  </a:ext>
                </a:extLst>
              </p14:cNvPr>
              <p14:cNvContentPartPr/>
              <p14:nvPr/>
            </p14:nvContentPartPr>
            <p14:xfrm>
              <a:off x="323654" y="3208774"/>
              <a:ext cx="256320" cy="5122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6DE449C-5431-E34E-9825-1984DFA045B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7654" y="3173134"/>
                <a:ext cx="327960" cy="58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E6B3D99-C7E4-934A-8244-2DE86004DF67}"/>
                  </a:ext>
                </a:extLst>
              </p14:cNvPr>
              <p14:cNvContentPartPr/>
              <p14:nvPr/>
            </p14:nvContentPartPr>
            <p14:xfrm>
              <a:off x="297734" y="1741414"/>
              <a:ext cx="190440" cy="4032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E6B3D99-C7E4-934A-8244-2DE86004DF6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1734" y="1705774"/>
                <a:ext cx="262080" cy="47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37DD930-B00C-A345-ADCA-5B0192D96D87}"/>
                  </a:ext>
                </a:extLst>
              </p14:cNvPr>
              <p14:cNvContentPartPr/>
              <p14:nvPr/>
            </p14:nvContentPartPr>
            <p14:xfrm>
              <a:off x="2225174" y="6310534"/>
              <a:ext cx="26280" cy="2797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37DD930-B00C-A345-ADCA-5B0192D96D8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189534" y="6274534"/>
                <a:ext cx="9792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F15D7B4-E6B2-F54D-87A6-47E73410E138}"/>
                  </a:ext>
                </a:extLst>
              </p14:cNvPr>
              <p14:cNvContentPartPr/>
              <p14:nvPr/>
            </p14:nvContentPartPr>
            <p14:xfrm>
              <a:off x="3516134" y="6205774"/>
              <a:ext cx="302760" cy="3308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F15D7B4-E6B2-F54D-87A6-47E73410E13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80134" y="6169774"/>
                <a:ext cx="37440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BFE92F3-5AFA-534A-9565-B09541CCE333}"/>
                  </a:ext>
                </a:extLst>
              </p14:cNvPr>
              <p14:cNvContentPartPr/>
              <p14:nvPr/>
            </p14:nvContentPartPr>
            <p14:xfrm>
              <a:off x="2195654" y="3703054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BFE92F3-5AFA-534A-9565-B09541CCE33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60014" y="36674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9F1054-CC2B-D444-90B2-FF0E469DB91A}"/>
                  </a:ext>
                </a:extLst>
              </p14:cNvPr>
              <p14:cNvContentPartPr/>
              <p14:nvPr/>
            </p14:nvContentPartPr>
            <p14:xfrm>
              <a:off x="2192774" y="394173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9F1054-CC2B-D444-90B2-FF0E469DB91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57134" y="390609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F7DF22D-2393-8946-8065-05E4839BF550}"/>
                  </a:ext>
                </a:extLst>
              </p14:cNvPr>
              <p14:cNvContentPartPr/>
              <p14:nvPr/>
            </p14:nvContentPartPr>
            <p14:xfrm>
              <a:off x="2192774" y="4191934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F7DF22D-2393-8946-8065-05E4839BF55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57134" y="415629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12DC47B-EA42-A540-9896-7FDC1D9E0137}"/>
                  </a:ext>
                </a:extLst>
              </p14:cNvPr>
              <p14:cNvContentPartPr/>
              <p14:nvPr/>
            </p14:nvContentPartPr>
            <p14:xfrm>
              <a:off x="2192774" y="4535014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12DC47B-EA42-A540-9896-7FDC1D9E013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57134" y="44993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73B9F42-1AFB-7B41-AB63-7CD60C66954D}"/>
                  </a:ext>
                </a:extLst>
              </p14:cNvPr>
              <p14:cNvContentPartPr/>
              <p14:nvPr/>
            </p14:nvContentPartPr>
            <p14:xfrm>
              <a:off x="2189894" y="5051254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73B9F42-1AFB-7B41-AB63-7CD60C66954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53894" y="501525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6238B9F-8440-514D-8877-31E7B460DDD0}"/>
                  </a:ext>
                </a:extLst>
              </p14:cNvPr>
              <p14:cNvContentPartPr/>
              <p14:nvPr/>
            </p14:nvContentPartPr>
            <p14:xfrm>
              <a:off x="2189894" y="5453374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6238B9F-8440-514D-8877-31E7B460DDD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53894" y="54173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84261E0-EA33-D249-8C38-CFD6431246AB}"/>
                  </a:ext>
                </a:extLst>
              </p14:cNvPr>
              <p14:cNvContentPartPr/>
              <p14:nvPr/>
            </p14:nvContentPartPr>
            <p14:xfrm>
              <a:off x="2189894" y="5685934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84261E0-EA33-D249-8C38-CFD6431246A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53894" y="565029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FEDC65A-3E65-204E-810A-317FB6D33C05}"/>
                  </a:ext>
                </a:extLst>
              </p14:cNvPr>
              <p14:cNvContentPartPr/>
              <p14:nvPr/>
            </p14:nvContentPartPr>
            <p14:xfrm>
              <a:off x="1918814" y="3351334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FEDC65A-3E65-204E-810A-317FB6D33C0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83174" y="33153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60E99AF-2EF4-7B4C-A0C6-13191C3D4B75}"/>
                  </a:ext>
                </a:extLst>
              </p14:cNvPr>
              <p14:cNvContentPartPr/>
              <p14:nvPr/>
            </p14:nvContentPartPr>
            <p14:xfrm>
              <a:off x="1546214" y="3345574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60E99AF-2EF4-7B4C-A0C6-13191C3D4B7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10574" y="3309574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346DAEE8-DC9C-844F-A66C-5724E9F1B566}"/>
              </a:ext>
            </a:extLst>
          </p:cNvPr>
          <p:cNvGrpSpPr/>
          <p:nvPr/>
        </p:nvGrpSpPr>
        <p:grpSpPr>
          <a:xfrm>
            <a:off x="1200614" y="3354214"/>
            <a:ext cx="155160" cy="43920"/>
            <a:chOff x="1200614" y="3354214"/>
            <a:chExt cx="155160" cy="4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46BD19D-79AE-2F4E-984C-708197B9AE59}"/>
                    </a:ext>
                  </a:extLst>
                </p14:cNvPr>
                <p14:cNvContentPartPr/>
                <p14:nvPr/>
              </p14:nvContentPartPr>
              <p14:xfrm>
                <a:off x="1355414" y="3354214"/>
                <a:ext cx="36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46BD19D-79AE-2F4E-984C-708197B9AE5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319774" y="331821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17CC55D-6FF9-F341-948F-D1E0A61D2C55}"/>
                    </a:ext>
                  </a:extLst>
                </p14:cNvPr>
                <p14:cNvContentPartPr/>
                <p14:nvPr/>
              </p14:nvContentPartPr>
              <p14:xfrm>
                <a:off x="1200614" y="3397774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17CC55D-6FF9-F341-948F-D1E0A61D2C5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64974" y="336177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284FD1B-CFD2-0749-95BB-56A63F4B7723}"/>
                  </a:ext>
                </a:extLst>
              </p14:cNvPr>
              <p14:cNvContentPartPr/>
              <p14:nvPr/>
            </p14:nvContentPartPr>
            <p14:xfrm>
              <a:off x="1232654" y="1957774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284FD1B-CFD2-0749-95BB-56A63F4B772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96654" y="19221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F757848-ADA5-1D4C-8983-4F32E7A9F6B3}"/>
                  </a:ext>
                </a:extLst>
              </p14:cNvPr>
              <p14:cNvContentPartPr/>
              <p14:nvPr/>
            </p14:nvContentPartPr>
            <p14:xfrm>
              <a:off x="1842134" y="1967134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F757848-ADA5-1D4C-8983-4F32E7A9F6B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06494" y="19311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6A777F6-6B5F-8749-B025-412750E6E871}"/>
                  </a:ext>
                </a:extLst>
              </p14:cNvPr>
              <p14:cNvContentPartPr/>
              <p14:nvPr/>
            </p14:nvContentPartPr>
            <p14:xfrm>
              <a:off x="2625134" y="1970374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6A777F6-6B5F-8749-B025-412750E6E87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89134" y="19343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FA62658-732B-0D48-A5BB-39340D8EA597}"/>
                  </a:ext>
                </a:extLst>
              </p14:cNvPr>
              <p14:cNvContentPartPr/>
              <p14:nvPr/>
            </p14:nvContentPartPr>
            <p14:xfrm>
              <a:off x="3040574" y="1973254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FA62658-732B-0D48-A5BB-39340D8EA59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04574" y="193725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14C7F41-2164-B149-89F9-A1B1BABE41F7}"/>
                  </a:ext>
                </a:extLst>
              </p14:cNvPr>
              <p14:cNvContentPartPr/>
              <p14:nvPr/>
            </p14:nvContentPartPr>
            <p14:xfrm>
              <a:off x="3327134" y="2287174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14C7F41-2164-B149-89F9-A1B1BABE41F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91494" y="22511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DBC0661-1FB8-5440-8876-76BF5C04A7C9}"/>
                  </a:ext>
                </a:extLst>
              </p14:cNvPr>
              <p14:cNvContentPartPr/>
              <p14:nvPr/>
            </p14:nvContentPartPr>
            <p14:xfrm>
              <a:off x="3327134" y="2549254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DBC0661-1FB8-5440-8876-76BF5C04A7C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91494" y="25136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4B21AF4-4F0E-DB48-AB11-51BA69B6581F}"/>
                  </a:ext>
                </a:extLst>
              </p14:cNvPr>
              <p14:cNvContentPartPr/>
              <p14:nvPr/>
            </p14:nvContentPartPr>
            <p14:xfrm>
              <a:off x="3426134" y="3673894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4B21AF4-4F0E-DB48-AB11-51BA69B6581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90494" y="363789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8432B53-075C-4F42-982F-46EC97A2372F}"/>
                  </a:ext>
                </a:extLst>
              </p14:cNvPr>
              <p14:cNvContentPartPr/>
              <p14:nvPr/>
            </p14:nvContentPartPr>
            <p14:xfrm>
              <a:off x="3360254" y="3093934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8432B53-075C-4F42-982F-46EC97A2372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24614" y="30579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0D85E9B-0DB5-B94A-B07A-6016F1CD8CAF}"/>
                  </a:ext>
                </a:extLst>
              </p14:cNvPr>
              <p14:cNvContentPartPr/>
              <p14:nvPr/>
            </p14:nvContentPartPr>
            <p14:xfrm>
              <a:off x="3363494" y="3467614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0D85E9B-0DB5-B94A-B07A-6016F1CD8CA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27494" y="34319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11E5386-A15E-6743-851F-A7B7775B4CBD}"/>
                  </a:ext>
                </a:extLst>
              </p14:cNvPr>
              <p14:cNvContentPartPr/>
              <p14:nvPr/>
            </p14:nvContentPartPr>
            <p14:xfrm>
              <a:off x="3369614" y="3932014"/>
              <a:ext cx="360" cy="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11E5386-A15E-6743-851F-A7B7775B4CB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33614" y="38960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39FB4DC-1C21-0D43-A18C-CF397DD1C645}"/>
                  </a:ext>
                </a:extLst>
              </p14:cNvPr>
              <p14:cNvContentPartPr/>
              <p14:nvPr/>
            </p14:nvContentPartPr>
            <p14:xfrm>
              <a:off x="3369614" y="4284094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39FB4DC-1C21-0D43-A18C-CF397DD1C64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33614" y="424845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140B066-2238-7047-9D1F-9A6221F9DA4C}"/>
                  </a:ext>
                </a:extLst>
              </p14:cNvPr>
              <p14:cNvContentPartPr/>
              <p14:nvPr/>
            </p14:nvContentPartPr>
            <p14:xfrm>
              <a:off x="3364214" y="4628974"/>
              <a:ext cx="360" cy="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140B066-2238-7047-9D1F-9A6221F9DA4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28574" y="45933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E574E7A-ACCA-FD41-8A49-FFCFF49B0807}"/>
                  </a:ext>
                </a:extLst>
              </p14:cNvPr>
              <p14:cNvContentPartPr/>
              <p14:nvPr/>
            </p14:nvContentPartPr>
            <p14:xfrm>
              <a:off x="3364214" y="4979614"/>
              <a:ext cx="360" cy="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E574E7A-ACCA-FD41-8A49-FFCFF49B080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28574" y="49436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923B23D-8B3B-2A4B-B24C-5B051EA879E6}"/>
                  </a:ext>
                </a:extLst>
              </p14:cNvPr>
              <p14:cNvContentPartPr/>
              <p14:nvPr/>
            </p14:nvContentPartPr>
            <p14:xfrm>
              <a:off x="3364214" y="5306494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923B23D-8B3B-2A4B-B24C-5B051EA879E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28574" y="527049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D516995-4363-6D4F-BCD2-AF3E13F514DF}"/>
                  </a:ext>
                </a:extLst>
              </p14:cNvPr>
              <p14:cNvContentPartPr/>
              <p14:nvPr/>
            </p14:nvContentPartPr>
            <p14:xfrm>
              <a:off x="3364214" y="5540134"/>
              <a:ext cx="360" cy="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D516995-4363-6D4F-BCD2-AF3E13F514D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28574" y="550449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4E4DFE8-A729-9844-BBE6-9B00EF4B737C}"/>
                  </a:ext>
                </a:extLst>
              </p14:cNvPr>
              <p14:cNvContentPartPr/>
              <p14:nvPr/>
            </p14:nvContentPartPr>
            <p14:xfrm>
              <a:off x="3364214" y="5739214"/>
              <a:ext cx="36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4E4DFE8-A729-9844-BBE6-9B00EF4B737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28574" y="5703574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B3317E89-702D-EE4E-8B6F-EC3645609C29}"/>
              </a:ext>
            </a:extLst>
          </p:cNvPr>
          <p:cNvSpPr txBox="1"/>
          <p:nvPr/>
        </p:nvSpPr>
        <p:spPr>
          <a:xfrm>
            <a:off x="9893723" y="1456111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F</a:t>
            </a:r>
            <a:r>
              <a:rPr lang="en-TR" dirty="0"/>
              <a:t>(x) = 2x+2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331E073-B250-BA43-A4AB-559194E48A97}"/>
              </a:ext>
            </a:extLst>
          </p:cNvPr>
          <p:cNvSpPr txBox="1"/>
          <p:nvPr/>
        </p:nvSpPr>
        <p:spPr>
          <a:xfrm>
            <a:off x="10005388" y="815657"/>
            <a:ext cx="1303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TR" dirty="0"/>
              <a:t>(x) = ax + b</a:t>
            </a:r>
          </a:p>
        </p:txBody>
      </p:sp>
      <p:sp>
        <p:nvSpPr>
          <p:cNvPr id="45" name="Up Arrow 44">
            <a:extLst>
              <a:ext uri="{FF2B5EF4-FFF2-40B4-BE49-F238E27FC236}">
                <a16:creationId xmlns:a16="http://schemas.microsoft.com/office/drawing/2014/main" id="{D4FCC563-F14D-5A45-933B-BF12ED3F5ECF}"/>
              </a:ext>
            </a:extLst>
          </p:cNvPr>
          <p:cNvSpPr/>
          <p:nvPr/>
        </p:nvSpPr>
        <p:spPr>
          <a:xfrm rot="2666325">
            <a:off x="2462848" y="-1025091"/>
            <a:ext cx="415636" cy="7770120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EE96689-929E-4948-8AAF-47337AA344C1}"/>
              </a:ext>
            </a:extLst>
          </p:cNvPr>
          <p:cNvSpPr txBox="1"/>
          <p:nvPr/>
        </p:nvSpPr>
        <p:spPr>
          <a:xfrm>
            <a:off x="8141861" y="815657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Linear Function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09EEB2C-E154-C147-BF41-2AA286F894C8}"/>
                  </a:ext>
                </a:extLst>
              </p14:cNvPr>
              <p14:cNvContentPartPr/>
              <p14:nvPr/>
            </p14:nvContentPartPr>
            <p14:xfrm>
              <a:off x="3162606" y="1600497"/>
              <a:ext cx="90360" cy="748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09EEB2C-E154-C147-BF41-2AA286F894C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126606" y="1564857"/>
                <a:ext cx="16200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BE1680EA-7507-A948-AA64-001E82339FA1}"/>
                  </a:ext>
                </a:extLst>
              </p14:cNvPr>
              <p14:cNvContentPartPr/>
              <p14:nvPr/>
            </p14:nvContentPartPr>
            <p14:xfrm>
              <a:off x="3820686" y="2013417"/>
              <a:ext cx="79920" cy="766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BE1680EA-7507-A948-AA64-001E82339FA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785046" y="1977777"/>
                <a:ext cx="15156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F1B22C5-4381-EF49-ABF5-A4F06528B35B}"/>
                  </a:ext>
                </a:extLst>
              </p14:cNvPr>
              <p14:cNvContentPartPr/>
              <p14:nvPr/>
            </p14:nvContentPartPr>
            <p14:xfrm>
              <a:off x="2676246" y="3355857"/>
              <a:ext cx="81360" cy="1011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AF1B22C5-4381-EF49-ABF5-A4F06528B35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640606" y="3319857"/>
                <a:ext cx="15300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37D6315-E37F-BA42-99F6-02E04E988AEB}"/>
                  </a:ext>
                </a:extLst>
              </p14:cNvPr>
              <p14:cNvContentPartPr/>
              <p14:nvPr/>
            </p14:nvContentPartPr>
            <p14:xfrm>
              <a:off x="2633406" y="2188017"/>
              <a:ext cx="74520" cy="1141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37D6315-E37F-BA42-99F6-02E04E988AE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597766" y="2152377"/>
                <a:ext cx="14616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F88FE98B-E322-074F-BDB1-3D91A5F407A0}"/>
                  </a:ext>
                </a:extLst>
              </p14:cNvPr>
              <p14:cNvContentPartPr/>
              <p14:nvPr/>
            </p14:nvContentPartPr>
            <p14:xfrm>
              <a:off x="1329486" y="3679857"/>
              <a:ext cx="60480" cy="727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F88FE98B-E322-074F-BDB1-3D91A5F407A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293846" y="3643857"/>
                <a:ext cx="13212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F6051A2-4D95-9F44-91EC-28DAF6B746BE}"/>
                  </a:ext>
                </a:extLst>
              </p14:cNvPr>
              <p14:cNvContentPartPr/>
              <p14:nvPr/>
            </p14:nvContentPartPr>
            <p14:xfrm>
              <a:off x="3911046" y="984537"/>
              <a:ext cx="61200" cy="770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F6051A2-4D95-9F44-91EC-28DAF6B746B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875406" y="948537"/>
                <a:ext cx="13284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06576446-4FA5-5F4B-AF5E-7E6050158048}"/>
                  </a:ext>
                </a:extLst>
              </p14:cNvPr>
              <p14:cNvContentPartPr/>
              <p14:nvPr/>
            </p14:nvContentPartPr>
            <p14:xfrm>
              <a:off x="2038686" y="793737"/>
              <a:ext cx="96480" cy="1314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6576446-4FA5-5F4B-AF5E-7E605015804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002686" y="757737"/>
                <a:ext cx="168120" cy="20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BE612403-B188-3641-BAB2-965BB5CB4EFB}"/>
              </a:ext>
            </a:extLst>
          </p:cNvPr>
          <p:cNvGrpSpPr/>
          <p:nvPr/>
        </p:nvGrpSpPr>
        <p:grpSpPr>
          <a:xfrm>
            <a:off x="1838886" y="2918817"/>
            <a:ext cx="85680" cy="108720"/>
            <a:chOff x="1838886" y="2918817"/>
            <a:chExt cx="85680" cy="10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85B887F-2524-884C-99E2-FD955A5587B0}"/>
                    </a:ext>
                  </a:extLst>
                </p14:cNvPr>
                <p14:cNvContentPartPr/>
                <p14:nvPr/>
              </p14:nvContentPartPr>
              <p14:xfrm>
                <a:off x="1875246" y="3016737"/>
                <a:ext cx="360" cy="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85B887F-2524-884C-99E2-FD955A5587B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839606" y="2980737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4EA6726-26FD-8B4E-A691-E3E7B89EAC1E}"/>
                    </a:ext>
                  </a:extLst>
                </p14:cNvPr>
                <p14:cNvContentPartPr/>
                <p14:nvPr/>
              </p14:nvContentPartPr>
              <p14:xfrm>
                <a:off x="1875246" y="3016737"/>
                <a:ext cx="360" cy="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4EA6726-26FD-8B4E-A691-E3E7B89EAC1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839606" y="2980737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1BD2C38-A5E0-B049-A3BF-7A4CD00B2EE8}"/>
                    </a:ext>
                  </a:extLst>
                </p14:cNvPr>
                <p14:cNvContentPartPr/>
                <p14:nvPr/>
              </p14:nvContentPartPr>
              <p14:xfrm>
                <a:off x="1838886" y="2918817"/>
                <a:ext cx="85680" cy="1087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1BD2C38-A5E0-B049-A3BF-7A4CD00B2EE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802886" y="2882817"/>
                  <a:ext cx="157320" cy="18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1E949BE-1B55-984A-BA3D-68DB99E4AACD}"/>
                  </a:ext>
                </a:extLst>
              </p14:cNvPr>
              <p14:cNvContentPartPr/>
              <p14:nvPr/>
            </p14:nvContentPartPr>
            <p14:xfrm>
              <a:off x="2100606" y="3940857"/>
              <a:ext cx="128520" cy="928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1E949BE-1B55-984A-BA3D-68DB99E4AACD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2064606" y="3905217"/>
                <a:ext cx="20016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CD3B028-7837-0546-B217-86DAF79858BF}"/>
                  </a:ext>
                </a:extLst>
              </p14:cNvPr>
              <p14:cNvContentPartPr/>
              <p14:nvPr/>
            </p14:nvContentPartPr>
            <p14:xfrm>
              <a:off x="1431366" y="4381857"/>
              <a:ext cx="108720" cy="1162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CD3B028-7837-0546-B217-86DAF79858BF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395726" y="4345857"/>
                <a:ext cx="18036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676B415-B37A-7544-9B33-2BC1035B5166}"/>
                  </a:ext>
                </a:extLst>
              </p14:cNvPr>
              <p14:cNvContentPartPr/>
              <p14:nvPr/>
            </p14:nvContentPartPr>
            <p14:xfrm>
              <a:off x="1282326" y="3678057"/>
              <a:ext cx="108360" cy="961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676B415-B37A-7544-9B33-2BC1035B5166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246326" y="3642417"/>
                <a:ext cx="18000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8EE60FA5-E14D-6846-AB3B-3B7BF5301595}"/>
                  </a:ext>
                </a:extLst>
              </p14:cNvPr>
              <p14:cNvContentPartPr/>
              <p14:nvPr/>
            </p14:nvContentPartPr>
            <p14:xfrm>
              <a:off x="4649406" y="1174977"/>
              <a:ext cx="108000" cy="1404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8EE60FA5-E14D-6846-AB3B-3B7BF5301595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4613406" y="1138977"/>
                <a:ext cx="179640" cy="212040"/>
              </a:xfrm>
              <a:prstGeom prst="rect">
                <a:avLst/>
              </a:prstGeom>
            </p:spPr>
          </p:pic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12FC8B15-4A10-9046-838F-E853E136ED43}"/>
              </a:ext>
            </a:extLst>
          </p:cNvPr>
          <p:cNvSpPr txBox="1"/>
          <p:nvPr/>
        </p:nvSpPr>
        <p:spPr>
          <a:xfrm>
            <a:off x="10499227" y="25943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85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07A3037-D3DC-A848-8C0A-ED25C6ABE1E8}"/>
              </a:ext>
            </a:extLst>
          </p:cNvPr>
          <p:cNvSpPr txBox="1"/>
          <p:nvPr/>
        </p:nvSpPr>
        <p:spPr>
          <a:xfrm>
            <a:off x="10180389" y="5259741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TR" dirty="0"/>
              <a:t> = 0.1 x + 0.1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6A18C7C-A036-454A-9EB0-19075E536C03}"/>
              </a:ext>
            </a:extLst>
          </p:cNvPr>
          <p:cNvSpPr txBox="1"/>
          <p:nvPr/>
        </p:nvSpPr>
        <p:spPr>
          <a:xfrm>
            <a:off x="10471369" y="29739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65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3414816-7B82-2A4C-A5C2-89E2949585C8}"/>
              </a:ext>
            </a:extLst>
          </p:cNvPr>
          <p:cNvSpPr txBox="1"/>
          <p:nvPr/>
        </p:nvSpPr>
        <p:spPr>
          <a:xfrm>
            <a:off x="10460043" y="336782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60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57B009F-0CD6-6D44-A3E9-0D55B8C2CDF7}"/>
              </a:ext>
            </a:extLst>
          </p:cNvPr>
          <p:cNvSpPr txBox="1"/>
          <p:nvPr/>
        </p:nvSpPr>
        <p:spPr>
          <a:xfrm>
            <a:off x="10464330" y="38343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40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1CDDFEF-C9E0-9541-BB49-836F0F48775B}"/>
              </a:ext>
            </a:extLst>
          </p:cNvPr>
          <p:cNvSpPr txBox="1"/>
          <p:nvPr/>
        </p:nvSpPr>
        <p:spPr>
          <a:xfrm>
            <a:off x="9317010" y="2542656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RMSE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A981CE0-3B4C-1547-AA13-045D1AAAB416}"/>
              </a:ext>
            </a:extLst>
          </p:cNvPr>
          <p:cNvSpPr txBox="1"/>
          <p:nvPr/>
        </p:nvSpPr>
        <p:spPr>
          <a:xfrm>
            <a:off x="10443130" y="425299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48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1610AF6-CC39-904E-9329-0D4DB9E9F1D6}"/>
              </a:ext>
            </a:extLst>
          </p:cNvPr>
          <p:cNvSpPr txBox="1"/>
          <p:nvPr/>
        </p:nvSpPr>
        <p:spPr>
          <a:xfrm>
            <a:off x="7642903" y="2542656"/>
            <a:ext cx="98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Iteration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3BEF0C6-64F2-6646-9775-A5E40529B947}"/>
              </a:ext>
            </a:extLst>
          </p:cNvPr>
          <p:cNvSpPr txBox="1"/>
          <p:nvPr/>
        </p:nvSpPr>
        <p:spPr>
          <a:xfrm>
            <a:off x="9333522" y="2959261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RMSE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0FAE135-6D71-2E4A-944B-D5BC110FE7FE}"/>
              </a:ext>
            </a:extLst>
          </p:cNvPr>
          <p:cNvSpPr txBox="1"/>
          <p:nvPr/>
        </p:nvSpPr>
        <p:spPr>
          <a:xfrm>
            <a:off x="7659415" y="2959261"/>
            <a:ext cx="98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Iteration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F74A656-C698-7349-B0B4-703609AA8FDF}"/>
              </a:ext>
            </a:extLst>
          </p:cNvPr>
          <p:cNvSpPr txBox="1"/>
          <p:nvPr/>
        </p:nvSpPr>
        <p:spPr>
          <a:xfrm>
            <a:off x="9333522" y="3444535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RMSE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2EF9F0-194A-FD4B-A202-9C40F3F9A1B2}"/>
              </a:ext>
            </a:extLst>
          </p:cNvPr>
          <p:cNvSpPr txBox="1"/>
          <p:nvPr/>
        </p:nvSpPr>
        <p:spPr>
          <a:xfrm>
            <a:off x="7659415" y="3444535"/>
            <a:ext cx="98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Iteration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AFC7087-7EC1-0F41-80E5-0BBC1CA03271}"/>
              </a:ext>
            </a:extLst>
          </p:cNvPr>
          <p:cNvSpPr txBox="1"/>
          <p:nvPr/>
        </p:nvSpPr>
        <p:spPr>
          <a:xfrm>
            <a:off x="6703632" y="6229256"/>
            <a:ext cx="2013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2000" dirty="0">
                <a:solidFill>
                  <a:srgbClr val="FF0000"/>
                </a:solidFill>
              </a:rPr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708410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EB8971-3A17-E84E-8985-2F3D8FA12CC8}"/>
              </a:ext>
            </a:extLst>
          </p:cNvPr>
          <p:cNvSpPr/>
          <p:nvPr/>
        </p:nvSpPr>
        <p:spPr>
          <a:xfrm>
            <a:off x="4384714" y="1233888"/>
            <a:ext cx="3172858" cy="1531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TR" dirty="0"/>
              <a:t>(x,y) = ???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461837-4F0E-674D-BF40-8EA6D2B16D8F}"/>
              </a:ext>
            </a:extLst>
          </p:cNvPr>
          <p:cNvSpPr txBox="1"/>
          <p:nvPr/>
        </p:nvSpPr>
        <p:spPr>
          <a:xfrm>
            <a:off x="5468441" y="418640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Model (Function)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E4DC85-E88A-FD49-A4F0-CFEBB1D16C1A}"/>
              </a:ext>
            </a:extLst>
          </p:cNvPr>
          <p:cNvSpPr txBox="1"/>
          <p:nvPr/>
        </p:nvSpPr>
        <p:spPr>
          <a:xfrm>
            <a:off x="1070956" y="1419920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TR" dirty="0"/>
              <a:t>(3,1,180,5)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2DC45263-6211-684A-A9AD-DB6033B1A32E}"/>
              </a:ext>
            </a:extLst>
          </p:cNvPr>
          <p:cNvSpPr/>
          <p:nvPr/>
        </p:nvSpPr>
        <p:spPr>
          <a:xfrm>
            <a:off x="2633031" y="1509311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608C62-4569-FD4F-B269-87CEABBCEFBD}"/>
              </a:ext>
            </a:extLst>
          </p:cNvPr>
          <p:cNvSpPr txBox="1"/>
          <p:nvPr/>
        </p:nvSpPr>
        <p:spPr>
          <a:xfrm>
            <a:off x="1707614" y="605928"/>
            <a:ext cx="2541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Features (Evin Özellikleri)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2995C908-04C4-0B43-8077-6C052342DBC3}"/>
              </a:ext>
            </a:extLst>
          </p:cNvPr>
          <p:cNvSpPr/>
          <p:nvPr/>
        </p:nvSpPr>
        <p:spPr>
          <a:xfrm>
            <a:off x="8068186" y="1460002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2F3AC3-8EF1-DA40-B35C-5E7B26C40041}"/>
              </a:ext>
            </a:extLst>
          </p:cNvPr>
          <p:cNvSpPr txBox="1"/>
          <p:nvPr/>
        </p:nvSpPr>
        <p:spPr>
          <a:xfrm>
            <a:off x="10044044" y="142144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450.000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3F8761-8535-2140-BD15-E20D4342359B}"/>
              </a:ext>
            </a:extLst>
          </p:cNvPr>
          <p:cNvSpPr txBox="1"/>
          <p:nvPr/>
        </p:nvSpPr>
        <p:spPr>
          <a:xfrm>
            <a:off x="9805012" y="683046"/>
            <a:ext cx="1691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Lablel (Ev Fiyatı)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32FDB6-D065-3443-A4F9-C6D899BD028B}"/>
              </a:ext>
            </a:extLst>
          </p:cNvPr>
          <p:cNvSpPr txBox="1"/>
          <p:nvPr/>
        </p:nvSpPr>
        <p:spPr>
          <a:xfrm>
            <a:off x="1070956" y="1916668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TR" dirty="0"/>
              <a:t>(2,1,110,10)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B0A3AFEB-B799-574C-888D-C01A95D383D6}"/>
              </a:ext>
            </a:extLst>
          </p:cNvPr>
          <p:cNvSpPr/>
          <p:nvPr/>
        </p:nvSpPr>
        <p:spPr>
          <a:xfrm>
            <a:off x="2655064" y="2004536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691C2D39-AB13-4243-9CFE-2E25276FF526}"/>
              </a:ext>
            </a:extLst>
          </p:cNvPr>
          <p:cNvSpPr/>
          <p:nvPr/>
        </p:nvSpPr>
        <p:spPr>
          <a:xfrm>
            <a:off x="8090219" y="1955227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4331CE-E823-3449-A6EB-31F51291702C}"/>
              </a:ext>
            </a:extLst>
          </p:cNvPr>
          <p:cNvSpPr txBox="1"/>
          <p:nvPr/>
        </p:nvSpPr>
        <p:spPr>
          <a:xfrm>
            <a:off x="10066077" y="191666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330.000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E46C8A-C403-6741-A302-1D8808FB45D8}"/>
              </a:ext>
            </a:extLst>
          </p:cNvPr>
          <p:cNvSpPr txBox="1"/>
          <p:nvPr/>
        </p:nvSpPr>
        <p:spPr>
          <a:xfrm>
            <a:off x="1079691" y="2450452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TR" dirty="0"/>
              <a:t>(3,1,200,0)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9DF5D4D9-2352-2943-A9E9-23C3109EDA18}"/>
              </a:ext>
            </a:extLst>
          </p:cNvPr>
          <p:cNvSpPr/>
          <p:nvPr/>
        </p:nvSpPr>
        <p:spPr>
          <a:xfrm>
            <a:off x="2655064" y="2499761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BEFC31C1-805A-2948-8AF3-5AC63AA5D3A5}"/>
              </a:ext>
            </a:extLst>
          </p:cNvPr>
          <p:cNvSpPr/>
          <p:nvPr/>
        </p:nvSpPr>
        <p:spPr>
          <a:xfrm>
            <a:off x="8090219" y="2450452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290EE6-DA30-1141-8F6B-0C3BE88D163B}"/>
              </a:ext>
            </a:extLst>
          </p:cNvPr>
          <p:cNvSpPr txBox="1"/>
          <p:nvPr/>
        </p:nvSpPr>
        <p:spPr>
          <a:xfrm>
            <a:off x="10066077" y="241189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600.000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095958-4D72-3146-96CB-FFB982C7F996}"/>
              </a:ext>
            </a:extLst>
          </p:cNvPr>
          <p:cNvSpPr txBox="1"/>
          <p:nvPr/>
        </p:nvSpPr>
        <p:spPr>
          <a:xfrm>
            <a:off x="598336" y="4687144"/>
            <a:ext cx="6721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TR" dirty="0"/>
              <a:t>(oda,salon,alan,yas) = ??  (a * oda + b * salon + c * alan + d * yas + 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F8F67A-2370-8747-A9F3-A6A8637F06C8}"/>
              </a:ext>
            </a:extLst>
          </p:cNvPr>
          <p:cNvSpPr txBox="1"/>
          <p:nvPr/>
        </p:nvSpPr>
        <p:spPr>
          <a:xfrm>
            <a:off x="1329240" y="2791975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TR" dirty="0"/>
              <a:t>(3,1,170,0)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F4E116B3-0436-B141-84E9-27D25932A0E8}"/>
              </a:ext>
            </a:extLst>
          </p:cNvPr>
          <p:cNvSpPr/>
          <p:nvPr/>
        </p:nvSpPr>
        <p:spPr>
          <a:xfrm>
            <a:off x="2904613" y="2841284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9AD45809-1097-8A4E-B174-6870925E942D}"/>
              </a:ext>
            </a:extLst>
          </p:cNvPr>
          <p:cNvSpPr/>
          <p:nvPr/>
        </p:nvSpPr>
        <p:spPr>
          <a:xfrm>
            <a:off x="8339768" y="2791975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3492F4-5E9E-7A42-817D-43C308A28C4A}"/>
              </a:ext>
            </a:extLst>
          </p:cNvPr>
          <p:cNvSpPr txBox="1"/>
          <p:nvPr/>
        </p:nvSpPr>
        <p:spPr>
          <a:xfrm>
            <a:off x="10315626" y="275341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800.000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A8EE0B-7BB6-EB4A-8D23-05273D639B7F}"/>
              </a:ext>
            </a:extLst>
          </p:cNvPr>
          <p:cNvSpPr txBox="1"/>
          <p:nvPr/>
        </p:nvSpPr>
        <p:spPr>
          <a:xfrm>
            <a:off x="734165" y="5605741"/>
            <a:ext cx="3521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K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TR" dirty="0">
                <a:solidFill>
                  <a:srgbClr val="FF0000"/>
                </a:solidFill>
              </a:rPr>
              <a:t>tsayılar  ( coefficients ) = a, b,c,d</a:t>
            </a:r>
          </a:p>
          <a:p>
            <a:r>
              <a:rPr lang="en-TR" dirty="0">
                <a:solidFill>
                  <a:srgbClr val="FF0000"/>
                </a:solidFill>
              </a:rPr>
              <a:t>Sabit Sayı ( Intercept ) = e</a:t>
            </a:r>
          </a:p>
        </p:txBody>
      </p:sp>
    </p:spTree>
    <p:extLst>
      <p:ext uri="{BB962C8B-B14F-4D97-AF65-F5344CB8AC3E}">
        <p14:creationId xmlns:p14="http://schemas.microsoft.com/office/powerpoint/2010/main" val="3440618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FF290B-8F73-A14E-8573-70E48C661134}"/>
              </a:ext>
            </a:extLst>
          </p:cNvPr>
          <p:cNvSpPr/>
          <p:nvPr/>
        </p:nvSpPr>
        <p:spPr>
          <a:xfrm>
            <a:off x="1116281" y="831273"/>
            <a:ext cx="5533901" cy="890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8000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BA5DE7-995B-C345-9E83-62C2CB247113}"/>
              </a:ext>
            </a:extLst>
          </p:cNvPr>
          <p:cNvSpPr/>
          <p:nvPr/>
        </p:nvSpPr>
        <p:spPr>
          <a:xfrm>
            <a:off x="10447316" y="839129"/>
            <a:ext cx="1256805" cy="89064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2000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3B907-6B3E-5F49-803B-A378854FD117}"/>
              </a:ext>
            </a:extLst>
          </p:cNvPr>
          <p:cNvSpPr txBox="1"/>
          <p:nvPr/>
        </p:nvSpPr>
        <p:spPr>
          <a:xfrm>
            <a:off x="2119086" y="3976914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TR" dirty="0"/>
              <a:t> = ??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F3624D-CF2C-0148-8CEE-8E82C8ED4ED8}"/>
              </a:ext>
            </a:extLst>
          </p:cNvPr>
          <p:cNvSpPr txBox="1"/>
          <p:nvPr/>
        </p:nvSpPr>
        <p:spPr>
          <a:xfrm>
            <a:off x="4281714" y="26125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70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10505-81BF-2442-A8C2-05C49A99A10F}"/>
              </a:ext>
            </a:extLst>
          </p:cNvPr>
          <p:cNvSpPr txBox="1"/>
          <p:nvPr/>
        </p:nvSpPr>
        <p:spPr>
          <a:xfrm>
            <a:off x="10958286" y="2757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30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1BCF9B-08ED-754F-9B62-860F1CD5F9AD}"/>
              </a:ext>
            </a:extLst>
          </p:cNvPr>
          <p:cNvSpPr txBox="1"/>
          <p:nvPr/>
        </p:nvSpPr>
        <p:spPr>
          <a:xfrm>
            <a:off x="4426857" y="24674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80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9AD136-6493-1A40-A8A2-04E64871EF67}"/>
              </a:ext>
            </a:extLst>
          </p:cNvPr>
          <p:cNvSpPr txBox="1"/>
          <p:nvPr/>
        </p:nvSpPr>
        <p:spPr>
          <a:xfrm>
            <a:off x="11103429" y="2438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F4DC8C-3E57-6D45-9385-9FCDDCFC2CDE}"/>
              </a:ext>
            </a:extLst>
          </p:cNvPr>
          <p:cNvSpPr txBox="1"/>
          <p:nvPr/>
        </p:nvSpPr>
        <p:spPr>
          <a:xfrm>
            <a:off x="2336800" y="50800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99</a:t>
            </a:r>
          </a:p>
          <a:p>
            <a:endParaRPr lang="en-T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FCFD3D-A4B5-D241-A28E-BF8D275A1A45}"/>
              </a:ext>
            </a:extLst>
          </p:cNvPr>
          <p:cNvSpPr txBox="1"/>
          <p:nvPr/>
        </p:nvSpPr>
        <p:spPr>
          <a:xfrm>
            <a:off x="10740571" y="1930400"/>
            <a:ext cx="104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Test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382F59-4522-7544-909B-9A5ED7EB1C6F}"/>
              </a:ext>
            </a:extLst>
          </p:cNvPr>
          <p:cNvSpPr txBox="1"/>
          <p:nvPr/>
        </p:nvSpPr>
        <p:spPr>
          <a:xfrm>
            <a:off x="3164114" y="1930400"/>
            <a:ext cx="113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Train Data</a:t>
            </a:r>
          </a:p>
        </p:txBody>
      </p:sp>
    </p:spTree>
    <p:extLst>
      <p:ext uri="{BB962C8B-B14F-4D97-AF65-F5344CB8AC3E}">
        <p14:creationId xmlns:p14="http://schemas.microsoft.com/office/powerpoint/2010/main" val="58196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170DB9F-57A1-B947-94D5-590040915035}"/>
              </a:ext>
            </a:extLst>
          </p:cNvPr>
          <p:cNvSpPr/>
          <p:nvPr/>
        </p:nvSpPr>
        <p:spPr>
          <a:xfrm>
            <a:off x="159656" y="1509485"/>
            <a:ext cx="9183648" cy="4477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49B89D-1166-6F47-AB0D-64350155BAAB}"/>
              </a:ext>
            </a:extLst>
          </p:cNvPr>
          <p:cNvSpPr/>
          <p:nvPr/>
        </p:nvSpPr>
        <p:spPr>
          <a:xfrm>
            <a:off x="1785257" y="2001156"/>
            <a:ext cx="7558047" cy="349431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D84ED35-CC73-414E-944E-902A9C7CC890}"/>
              </a:ext>
            </a:extLst>
          </p:cNvPr>
          <p:cNvSpPr/>
          <p:nvPr/>
        </p:nvSpPr>
        <p:spPr>
          <a:xfrm>
            <a:off x="3637746" y="2618014"/>
            <a:ext cx="5390140" cy="24579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10FC95-57B6-D34F-B2FD-693D9C74BE00}"/>
              </a:ext>
            </a:extLst>
          </p:cNvPr>
          <p:cNvSpPr txBox="1"/>
          <p:nvPr/>
        </p:nvSpPr>
        <p:spPr>
          <a:xfrm>
            <a:off x="1306286" y="1240189"/>
            <a:ext cx="1951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Artifial Intelligence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1942FC-7566-3A4B-A237-BA22ECFCA831}"/>
              </a:ext>
            </a:extLst>
          </p:cNvPr>
          <p:cNvSpPr txBox="1"/>
          <p:nvPr/>
        </p:nvSpPr>
        <p:spPr>
          <a:xfrm>
            <a:off x="4408950" y="2248682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Machine Learning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AC34EB-0615-DE44-A1C8-126DE87F1981}"/>
              </a:ext>
            </a:extLst>
          </p:cNvPr>
          <p:cNvSpPr txBox="1"/>
          <p:nvPr/>
        </p:nvSpPr>
        <p:spPr>
          <a:xfrm>
            <a:off x="6839056" y="3200666"/>
            <a:ext cx="1542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Deep Learning</a:t>
            </a:r>
          </a:p>
          <a:p>
            <a:r>
              <a:rPr lang="en-TR" dirty="0"/>
              <a:t>(ANN)</a:t>
            </a:r>
          </a:p>
        </p:txBody>
      </p:sp>
    </p:spTree>
    <p:extLst>
      <p:ext uri="{BB962C8B-B14F-4D97-AF65-F5344CB8AC3E}">
        <p14:creationId xmlns:p14="http://schemas.microsoft.com/office/powerpoint/2010/main" val="1972490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4940FC-39F1-8940-A0FA-02DF8B7EDDDD}"/>
              </a:ext>
            </a:extLst>
          </p:cNvPr>
          <p:cNvSpPr/>
          <p:nvPr/>
        </p:nvSpPr>
        <p:spPr>
          <a:xfrm>
            <a:off x="4042228" y="333829"/>
            <a:ext cx="4107543" cy="870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Machine Learning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54B237-7EF8-D741-B043-4E038654CAD4}"/>
              </a:ext>
            </a:extLst>
          </p:cNvPr>
          <p:cNvSpPr/>
          <p:nvPr/>
        </p:nvSpPr>
        <p:spPr>
          <a:xfrm>
            <a:off x="1175656" y="2315029"/>
            <a:ext cx="4107543" cy="870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Supervised Learning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C57A04-9B01-204A-B0A1-D0CBBC58F8F7}"/>
              </a:ext>
            </a:extLst>
          </p:cNvPr>
          <p:cNvSpPr/>
          <p:nvPr/>
        </p:nvSpPr>
        <p:spPr>
          <a:xfrm>
            <a:off x="7228115" y="2315029"/>
            <a:ext cx="4107543" cy="870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UnSupervised Learning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78F21A-54FC-4049-BA6B-62A7691EC388}"/>
              </a:ext>
            </a:extLst>
          </p:cNvPr>
          <p:cNvSpPr/>
          <p:nvPr/>
        </p:nvSpPr>
        <p:spPr>
          <a:xfrm>
            <a:off x="174170" y="4572000"/>
            <a:ext cx="2866571" cy="87085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Regression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6C5B22-D5CC-6442-B5A7-879EAFBDDDAF}"/>
              </a:ext>
            </a:extLst>
          </p:cNvPr>
          <p:cNvSpPr/>
          <p:nvPr/>
        </p:nvSpPr>
        <p:spPr>
          <a:xfrm>
            <a:off x="4361544" y="4572000"/>
            <a:ext cx="2866571" cy="87085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Classification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85632B-22F4-D244-B875-672BA803A86F}"/>
              </a:ext>
            </a:extLst>
          </p:cNvPr>
          <p:cNvSpPr/>
          <p:nvPr/>
        </p:nvSpPr>
        <p:spPr>
          <a:xfrm>
            <a:off x="8962572" y="4572000"/>
            <a:ext cx="2866571" cy="87085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Clustering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D82FEB71-F292-1446-9188-EA7502E9F69D}"/>
              </a:ext>
            </a:extLst>
          </p:cNvPr>
          <p:cNvSpPr/>
          <p:nvPr/>
        </p:nvSpPr>
        <p:spPr>
          <a:xfrm>
            <a:off x="4223657" y="1415142"/>
            <a:ext cx="377372" cy="71845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E15C97-9952-6E42-831C-DC3DE631E843}"/>
              </a:ext>
            </a:extLst>
          </p:cNvPr>
          <p:cNvSpPr txBox="1"/>
          <p:nvPr/>
        </p:nvSpPr>
        <p:spPr>
          <a:xfrm>
            <a:off x="5374487" y="1481241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Label Var mı?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EC480D27-98E8-DE43-B6B1-DF182801D7BA}"/>
              </a:ext>
            </a:extLst>
          </p:cNvPr>
          <p:cNvSpPr/>
          <p:nvPr/>
        </p:nvSpPr>
        <p:spPr>
          <a:xfrm>
            <a:off x="7649027" y="1375229"/>
            <a:ext cx="377372" cy="71845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>
              <a:solidFill>
                <a:srgbClr val="FF0000"/>
              </a:solidFill>
            </a:endParaRP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8DA3DB23-B916-854B-A8D2-6CEE1053EB80}"/>
              </a:ext>
            </a:extLst>
          </p:cNvPr>
          <p:cNvSpPr/>
          <p:nvPr/>
        </p:nvSpPr>
        <p:spPr>
          <a:xfrm>
            <a:off x="1850571" y="3429000"/>
            <a:ext cx="377372" cy="71845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>
              <a:solidFill>
                <a:srgbClr val="FF0000"/>
              </a:solidFill>
            </a:endParaRP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10EEA6BD-6B21-A847-9C88-9BA2CFED675E}"/>
              </a:ext>
            </a:extLst>
          </p:cNvPr>
          <p:cNvSpPr/>
          <p:nvPr/>
        </p:nvSpPr>
        <p:spPr>
          <a:xfrm>
            <a:off x="4825998" y="3429000"/>
            <a:ext cx="377372" cy="71845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0A9215-6A7C-FC4F-8485-C3E165A4C6AE}"/>
              </a:ext>
            </a:extLst>
          </p:cNvPr>
          <p:cNvSpPr txBox="1"/>
          <p:nvPr/>
        </p:nvSpPr>
        <p:spPr>
          <a:xfrm>
            <a:off x="2662517" y="3487448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Label Tipi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04DCA4-D953-384A-85DA-94AF4A9AB441}"/>
              </a:ext>
            </a:extLst>
          </p:cNvPr>
          <p:cNvSpPr txBox="1"/>
          <p:nvPr/>
        </p:nvSpPr>
        <p:spPr>
          <a:xfrm>
            <a:off x="498550" y="3531775"/>
            <a:ext cx="11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>
                <a:solidFill>
                  <a:srgbClr val="FF0000"/>
                </a:solidFill>
              </a:rPr>
              <a:t>Continous</a:t>
            </a:r>
            <a:endParaRPr lang="en-TR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FD0CAD-094A-564D-B55D-6DF31FA08455}"/>
              </a:ext>
            </a:extLst>
          </p:cNvPr>
          <p:cNvSpPr txBox="1"/>
          <p:nvPr/>
        </p:nvSpPr>
        <p:spPr>
          <a:xfrm>
            <a:off x="5374487" y="3564431"/>
            <a:ext cx="122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Categorical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711BC4-504C-9044-924A-F5537F40F941}"/>
              </a:ext>
            </a:extLst>
          </p:cNvPr>
          <p:cNvSpPr txBox="1"/>
          <p:nvPr/>
        </p:nvSpPr>
        <p:spPr>
          <a:xfrm>
            <a:off x="542995" y="5867400"/>
            <a:ext cx="242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Örnek : Ev Fiyat Tahmini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027FD3-EA76-1545-9A0A-72B9AA245C5A}"/>
              </a:ext>
            </a:extLst>
          </p:cNvPr>
          <p:cNvSpPr txBox="1"/>
          <p:nvPr/>
        </p:nvSpPr>
        <p:spPr>
          <a:xfrm>
            <a:off x="4480711" y="5781879"/>
            <a:ext cx="2632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Örnek : Kredi Verelim mi ?</a:t>
            </a:r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FB75154A-D29E-604D-8A1B-BBD95BDC6CD2}"/>
              </a:ext>
            </a:extLst>
          </p:cNvPr>
          <p:cNvSpPr/>
          <p:nvPr/>
        </p:nvSpPr>
        <p:spPr>
          <a:xfrm>
            <a:off x="10152743" y="3357212"/>
            <a:ext cx="377372" cy="71845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B92585-A50B-654F-A921-92D2C75A7F5F}"/>
              </a:ext>
            </a:extLst>
          </p:cNvPr>
          <p:cNvSpPr txBox="1"/>
          <p:nvPr/>
        </p:nvSpPr>
        <p:spPr>
          <a:xfrm>
            <a:off x="9492343" y="58057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T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13B890-FD7D-DA4A-8B67-F95AC0595C0E}"/>
              </a:ext>
            </a:extLst>
          </p:cNvPr>
          <p:cNvSpPr txBox="1"/>
          <p:nvPr/>
        </p:nvSpPr>
        <p:spPr>
          <a:xfrm>
            <a:off x="8797919" y="5781879"/>
            <a:ext cx="3195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Örnek : Müşteri Segmentasyonu</a:t>
            </a:r>
          </a:p>
        </p:txBody>
      </p:sp>
    </p:spTree>
    <p:extLst>
      <p:ext uri="{BB962C8B-B14F-4D97-AF65-F5344CB8AC3E}">
        <p14:creationId xmlns:p14="http://schemas.microsoft.com/office/powerpoint/2010/main" val="3121776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F2E239-C443-EE4E-BB2B-11DE75FBE746}"/>
              </a:ext>
            </a:extLst>
          </p:cNvPr>
          <p:cNvSpPr/>
          <p:nvPr/>
        </p:nvSpPr>
        <p:spPr>
          <a:xfrm>
            <a:off x="712520" y="2280063"/>
            <a:ext cx="3158836" cy="1840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Hadoop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2E77EF-82DA-9C4D-B0D9-AAA30C0B662F}"/>
              </a:ext>
            </a:extLst>
          </p:cNvPr>
          <p:cNvSpPr txBox="1"/>
          <p:nvPr/>
        </p:nvSpPr>
        <p:spPr>
          <a:xfrm>
            <a:off x="1745673" y="1543792"/>
            <a:ext cx="89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Storage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4035E9-7814-D244-A976-752562C5DC46}"/>
              </a:ext>
            </a:extLst>
          </p:cNvPr>
          <p:cNvSpPr/>
          <p:nvPr/>
        </p:nvSpPr>
        <p:spPr>
          <a:xfrm>
            <a:off x="7467601" y="2280062"/>
            <a:ext cx="3158836" cy="1840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Spark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9EA7DB-00F4-2C4B-A045-F7A5C18E3CBB}"/>
              </a:ext>
            </a:extLst>
          </p:cNvPr>
          <p:cNvSpPr txBox="1"/>
          <p:nvPr/>
        </p:nvSpPr>
        <p:spPr>
          <a:xfrm>
            <a:off x="8482940" y="1543792"/>
            <a:ext cx="11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Processing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C66EF8-20C1-8A4A-ADE4-7181ABFEE899}"/>
              </a:ext>
            </a:extLst>
          </p:cNvPr>
          <p:cNvSpPr txBox="1"/>
          <p:nvPr/>
        </p:nvSpPr>
        <p:spPr>
          <a:xfrm>
            <a:off x="5427023" y="312321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CD5FC1-3B13-D04C-828B-5AC76FBC1420}"/>
              </a:ext>
            </a:extLst>
          </p:cNvPr>
          <p:cNvSpPr txBox="1"/>
          <p:nvPr/>
        </p:nvSpPr>
        <p:spPr>
          <a:xfrm>
            <a:off x="5343896" y="320633"/>
            <a:ext cx="960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Big Data</a:t>
            </a:r>
          </a:p>
        </p:txBody>
      </p:sp>
    </p:spTree>
    <p:extLst>
      <p:ext uri="{BB962C8B-B14F-4D97-AF65-F5344CB8AC3E}">
        <p14:creationId xmlns:p14="http://schemas.microsoft.com/office/powerpoint/2010/main" val="55267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5816</TotalTime>
  <Words>829</Words>
  <Application>Microsoft Macintosh PowerPoint</Application>
  <PresentationFormat>Widescreen</PresentationFormat>
  <Paragraphs>300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26</cp:revision>
  <dcterms:created xsi:type="dcterms:W3CDTF">2021-07-30T12:42:07Z</dcterms:created>
  <dcterms:modified xsi:type="dcterms:W3CDTF">2021-08-10T10:09:00Z</dcterms:modified>
</cp:coreProperties>
</file>