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9A5F6-69E0-4EC4-BB80-607249532828}" v="12" dt="2024-08-22T19:23:4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üşra yıldırım" userId="1b7ee282381ee1f6" providerId="LiveId" clId="{BD29A5F6-69E0-4EC4-BB80-607249532828}"/>
    <pc:docChg chg="undo custSel addSld delSld modSld sldOrd">
      <pc:chgData name="büşra yıldırım" userId="1b7ee282381ee1f6" providerId="LiveId" clId="{BD29A5F6-69E0-4EC4-BB80-607249532828}" dt="2024-08-22T19:24:57.619" v="998" actId="255"/>
      <pc:docMkLst>
        <pc:docMk/>
      </pc:docMkLst>
      <pc:sldChg chg="addSp delSp modSp new mod setBg addAnim delAnim">
        <pc:chgData name="büşra yıldırım" userId="1b7ee282381ee1f6" providerId="LiveId" clId="{BD29A5F6-69E0-4EC4-BB80-607249532828}" dt="2024-08-21T20:48:29.439" v="451" actId="26606"/>
        <pc:sldMkLst>
          <pc:docMk/>
          <pc:sldMk cId="2145095775" sldId="256"/>
        </pc:sldMkLst>
        <pc:spChg chg="mo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2" creationId="{3D8F138D-BE05-D4C5-E150-F617A4BEA483}"/>
          </ac:spMkLst>
        </pc:spChg>
        <pc:spChg chg="mo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3" creationId="{D34A3E55-BCD9-ABAD-1DAF-9EDCD0E6DD8A}"/>
          </ac:spMkLst>
        </pc:spChg>
        <pc:spChg chg="add del">
          <ac:chgData name="büşra yıldırım" userId="1b7ee282381ee1f6" providerId="LiveId" clId="{BD29A5F6-69E0-4EC4-BB80-607249532828}" dt="2024-08-21T20:43:09.792" v="415" actId="26606"/>
          <ac:spMkLst>
            <pc:docMk/>
            <pc:sldMk cId="2145095775" sldId="256"/>
            <ac:spMk id="8" creationId="{4E1BEB12-92AF-4445-98AD-4C7756E7C93B}"/>
          </ac:spMkLst>
        </pc:spChg>
        <pc:spChg chg="add del">
          <ac:chgData name="büşra yıldırım" userId="1b7ee282381ee1f6" providerId="LiveId" clId="{BD29A5F6-69E0-4EC4-BB80-607249532828}" dt="2024-08-21T20:43:09.792" v="415" actId="26606"/>
          <ac:spMkLst>
            <pc:docMk/>
            <pc:sldMk cId="2145095775" sldId="256"/>
            <ac:spMk id="10" creationId="{D0522C2C-7B5C-48A7-A969-03941E5D2E76}"/>
          </ac:spMkLst>
        </pc:spChg>
        <pc:spChg chg="add del">
          <ac:chgData name="büşra yıldırım" userId="1b7ee282381ee1f6" providerId="LiveId" clId="{BD29A5F6-69E0-4EC4-BB80-607249532828}" dt="2024-08-21T20:43:09.792" v="415" actId="26606"/>
          <ac:spMkLst>
            <pc:docMk/>
            <pc:sldMk cId="2145095775" sldId="256"/>
            <ac:spMk id="12" creationId="{9C682A1A-5B2D-4111-BBD6-620165633E5B}"/>
          </ac:spMkLst>
        </pc:spChg>
        <pc:spChg chg="add del">
          <ac:chgData name="büşra yıldırım" userId="1b7ee282381ee1f6" providerId="LiveId" clId="{BD29A5F6-69E0-4EC4-BB80-607249532828}" dt="2024-08-21T20:43:09.792" v="415" actId="26606"/>
          <ac:spMkLst>
            <pc:docMk/>
            <pc:sldMk cId="2145095775" sldId="256"/>
            <ac:spMk id="14" creationId="{D6EE29F2-D77F-4BD0-A20B-334D316A1C9D}"/>
          </ac:spMkLst>
        </pc:spChg>
        <pc:spChg chg="add del">
          <ac:chgData name="büşra yıldırım" userId="1b7ee282381ee1f6" providerId="LiveId" clId="{BD29A5F6-69E0-4EC4-BB80-607249532828}" dt="2024-08-21T20:43:09.792" v="415" actId="26606"/>
          <ac:spMkLst>
            <pc:docMk/>
            <pc:sldMk cId="2145095775" sldId="256"/>
            <ac:spMk id="16" creationId="{22D09ED2-868F-42C6-866E-F92E0CEF314F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18" creationId="{AD3811F5-514E-49A4-B382-673ED228A4CC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19" creationId="{59EF30C2-29AC-4A0D-BC0A-A679CF113EDD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20" creationId="{067AD921-1CEE-4C1B-9AA3-C66D908DDD14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21" creationId="{9C682A1A-5B2D-4111-BBD6-620165633E5B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22" creationId="{C36A08F5-3B56-47C5-A371-9187BE56E1E5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24" creationId="{A04F1504-431A-4D86-9091-AE7E4B33376B}"/>
          </ac:spMkLst>
        </pc:spChg>
        <pc:spChg chg="add del">
          <ac:chgData name="büşra yıldırım" userId="1b7ee282381ee1f6" providerId="LiveId" clId="{BD29A5F6-69E0-4EC4-BB80-607249532828}" dt="2024-08-21T20:43:17.418" v="419" actId="26606"/>
          <ac:spMkLst>
            <pc:docMk/>
            <pc:sldMk cId="2145095775" sldId="256"/>
            <ac:spMk id="25" creationId="{EA804283-B929-4503-802F-4585376E2B42}"/>
          </ac:spMkLst>
        </pc:spChg>
        <pc:spChg chg="add del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27" creationId="{4E1BEB12-92AF-4445-98AD-4C7756E7C93B}"/>
          </ac:spMkLst>
        </pc:spChg>
        <pc:spChg chg="add del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28" creationId="{D0522C2C-7B5C-48A7-A969-03941E5D2E76}"/>
          </ac:spMkLst>
        </pc:spChg>
        <pc:spChg chg="add del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29" creationId="{9C682A1A-5B2D-4111-BBD6-620165633E5B}"/>
          </ac:spMkLst>
        </pc:spChg>
        <pc:spChg chg="add del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30" creationId="{D6EE29F2-D77F-4BD0-A20B-334D316A1C9D}"/>
          </ac:spMkLst>
        </pc:spChg>
        <pc:spChg chg="add del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31" creationId="{22D09ED2-868F-42C6-866E-F92E0CEF314F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36" creationId="{489B7BFD-8F45-4093-AD9C-91B15B0503D9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42" creationId="{498F8FF6-43B4-494A-AF8F-123A4983EDF7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44" creationId="{2B06059C-C357-4011-82B9-9C0106301384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46" creationId="{5AFEC601-A132-47EE-B0C2-B38ACD9FCE6F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48" creationId="{279CAF82-0ECF-42BE-8F37-F71941E5D410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50" creationId="{218E095B-4870-4AD5-9C41-C16D59523501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59" creationId="{033BC44A-0661-43B4-9C14-FD5963C226AE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61" creationId="{BE8CB2F0-2F5A-4EBD-B214-E0309C31F578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63" creationId="{FFD3887D-244B-4EC4-9208-E304984C5D0F}"/>
          </ac:spMkLst>
        </pc:spChg>
        <pc:spChg chg="add">
          <ac:chgData name="büşra yıldırım" userId="1b7ee282381ee1f6" providerId="LiveId" clId="{BD29A5F6-69E0-4EC4-BB80-607249532828}" dt="2024-08-21T20:48:29.439" v="451" actId="26606"/>
          <ac:spMkLst>
            <pc:docMk/>
            <pc:sldMk cId="2145095775" sldId="256"/>
            <ac:spMk id="65" creationId="{97224C31-855E-4593-8A58-5B2B0CC4F537}"/>
          </ac:spMkLst>
        </pc:spChg>
        <pc:grpChg chg="add">
          <ac:chgData name="büşra yıldırım" userId="1b7ee282381ee1f6" providerId="LiveId" clId="{BD29A5F6-69E0-4EC4-BB80-607249532828}" dt="2024-08-21T20:48:29.439" v="451" actId="26606"/>
          <ac:grpSpMkLst>
            <pc:docMk/>
            <pc:sldMk cId="2145095775" sldId="256"/>
            <ac:grpSpMk id="38" creationId="{042BC7E5-76DB-4826-8C07-4A49B6353F76}"/>
          </ac:grpSpMkLst>
        </pc:grpChg>
        <pc:grpChg chg="add">
          <ac:chgData name="büşra yıldırım" userId="1b7ee282381ee1f6" providerId="LiveId" clId="{BD29A5F6-69E0-4EC4-BB80-607249532828}" dt="2024-08-21T20:48:29.439" v="451" actId="26606"/>
          <ac:grpSpMkLst>
            <pc:docMk/>
            <pc:sldMk cId="2145095775" sldId="256"/>
            <ac:grpSpMk id="52" creationId="{FB9739EB-7F66-433D-841F-AB3CD18700B7}"/>
          </ac:grpSpMkLst>
        </pc:grpChg>
        <pc:cxnChg chg="add del">
          <ac:chgData name="büşra yıldırım" userId="1b7ee282381ee1f6" providerId="LiveId" clId="{BD29A5F6-69E0-4EC4-BB80-607249532828}" dt="2024-08-21T20:43:17.418" v="419" actId="26606"/>
          <ac:cxnSpMkLst>
            <pc:docMk/>
            <pc:sldMk cId="2145095775" sldId="256"/>
            <ac:cxnSpMk id="23" creationId="{266A0658-1CC4-4B0D-AAB7-A702286AFB03}"/>
          </ac:cxnSpMkLst>
        </pc:cxnChg>
      </pc:sldChg>
      <pc:sldChg chg="addSp modSp new mod setBg">
        <pc:chgData name="büşra yıldırım" userId="1b7ee282381ee1f6" providerId="LiveId" clId="{BD29A5F6-69E0-4EC4-BB80-607249532828}" dt="2024-08-22T18:46:37.661" v="455" actId="255"/>
        <pc:sldMkLst>
          <pc:docMk/>
          <pc:sldMk cId="295082086" sldId="257"/>
        </pc:sldMkLst>
        <pc:spChg chg="mod">
          <ac:chgData name="büşra yıldırım" userId="1b7ee282381ee1f6" providerId="LiveId" clId="{BD29A5F6-69E0-4EC4-BB80-607249532828}" dt="2024-08-21T20:42:35.775" v="409" actId="14100"/>
          <ac:spMkLst>
            <pc:docMk/>
            <pc:sldMk cId="295082086" sldId="257"/>
            <ac:spMk id="2" creationId="{E779FE71-F1C5-7A81-59E9-9384210B984C}"/>
          </ac:spMkLst>
        </pc:spChg>
        <pc:spChg chg="mod ord">
          <ac:chgData name="büşra yıldırım" userId="1b7ee282381ee1f6" providerId="LiveId" clId="{BD29A5F6-69E0-4EC4-BB80-607249532828}" dt="2024-08-22T18:46:37.661" v="455" actId="255"/>
          <ac:spMkLst>
            <pc:docMk/>
            <pc:sldMk cId="295082086" sldId="257"/>
            <ac:spMk id="3" creationId="{8298AD99-B0A4-F6CE-ED8F-1A4CF0693AF2}"/>
          </ac:spMkLst>
        </pc:spChg>
        <pc:spChg chg="add">
          <ac:chgData name="büşra yıldırım" userId="1b7ee282381ee1f6" providerId="LiveId" clId="{BD29A5F6-69E0-4EC4-BB80-607249532828}" dt="2024-08-21T20:42:24.073" v="405" actId="26606"/>
          <ac:spMkLst>
            <pc:docMk/>
            <pc:sldMk cId="295082086" sldId="257"/>
            <ac:spMk id="9" creationId="{2EB492CD-616E-47F8-933B-5E2D952A0593}"/>
          </ac:spMkLst>
        </pc:spChg>
        <pc:spChg chg="add">
          <ac:chgData name="büşra yıldırım" userId="1b7ee282381ee1f6" providerId="LiveId" clId="{BD29A5F6-69E0-4EC4-BB80-607249532828}" dt="2024-08-21T20:42:24.073" v="405" actId="26606"/>
          <ac:spMkLst>
            <pc:docMk/>
            <pc:sldMk cId="295082086" sldId="257"/>
            <ac:spMk id="11" creationId="{59383CF9-23B5-4335-9B21-1791C4CF1C75}"/>
          </ac:spMkLst>
        </pc:spChg>
        <pc:spChg chg="add">
          <ac:chgData name="büşra yıldırım" userId="1b7ee282381ee1f6" providerId="LiveId" clId="{BD29A5F6-69E0-4EC4-BB80-607249532828}" dt="2024-08-21T20:42:24.073" v="405" actId="26606"/>
          <ac:spMkLst>
            <pc:docMk/>
            <pc:sldMk cId="295082086" sldId="257"/>
            <ac:spMk id="13" creationId="{0007FE00-9498-4706-B255-6437B0252C02}"/>
          </ac:spMkLst>
        </pc:spChg>
        <pc:picChg chg="add mod">
          <ac:chgData name="büşra yıldırım" userId="1b7ee282381ee1f6" providerId="LiveId" clId="{BD29A5F6-69E0-4EC4-BB80-607249532828}" dt="2024-08-21T20:42:29.102" v="407" actId="1076"/>
          <ac:picMkLst>
            <pc:docMk/>
            <pc:sldMk cId="295082086" sldId="257"/>
            <ac:picMk id="4" creationId="{382F57E7-FE80-15BC-D1D6-A633FCEC4094}"/>
          </ac:picMkLst>
        </pc:picChg>
      </pc:sldChg>
      <pc:sldChg chg="addSp delSp modSp new mod setBg">
        <pc:chgData name="büşra yıldırım" userId="1b7ee282381ee1f6" providerId="LiveId" clId="{BD29A5F6-69E0-4EC4-BB80-607249532828}" dt="2024-08-21T20:41:51.982" v="404" actId="255"/>
        <pc:sldMkLst>
          <pc:docMk/>
          <pc:sldMk cId="642223767" sldId="258"/>
        </pc:sldMkLst>
        <pc:spChg chg="mod">
          <ac:chgData name="büşra yıldırım" userId="1b7ee282381ee1f6" providerId="LiveId" clId="{BD29A5F6-69E0-4EC4-BB80-607249532828}" dt="2024-08-21T20:41:21.090" v="398" actId="14100"/>
          <ac:spMkLst>
            <pc:docMk/>
            <pc:sldMk cId="642223767" sldId="258"/>
            <ac:spMk id="2" creationId="{9328A030-248C-504B-BACA-BD1587E4E809}"/>
          </ac:spMkLst>
        </pc:spChg>
        <pc:spChg chg="mod">
          <ac:chgData name="büşra yıldırım" userId="1b7ee282381ee1f6" providerId="LiveId" clId="{BD29A5F6-69E0-4EC4-BB80-607249532828}" dt="2024-08-21T20:41:51.982" v="404" actId="255"/>
          <ac:spMkLst>
            <pc:docMk/>
            <pc:sldMk cId="642223767" sldId="258"/>
            <ac:spMk id="3" creationId="{47795A8E-19F3-5649-B81E-934C1F78E4C4}"/>
          </ac:spMkLst>
        </pc:spChg>
        <pc:spChg chg="add del">
          <ac:chgData name="büşra yıldırım" userId="1b7ee282381ee1f6" providerId="LiveId" clId="{BD29A5F6-69E0-4EC4-BB80-607249532828}" dt="2024-08-21T20:41:14.751" v="396" actId="26606"/>
          <ac:spMkLst>
            <pc:docMk/>
            <pc:sldMk cId="642223767" sldId="258"/>
            <ac:spMk id="9" creationId="{E8A8EAB8-D2FF-444D-B34B-7D32F106AD0E}"/>
          </ac:spMkLst>
        </pc:spChg>
        <pc:spChg chg="add">
          <ac:chgData name="büşra yıldırım" userId="1b7ee282381ee1f6" providerId="LiveId" clId="{BD29A5F6-69E0-4EC4-BB80-607249532828}" dt="2024-08-21T20:41:14.751" v="396" actId="26606"/>
          <ac:spMkLst>
            <pc:docMk/>
            <pc:sldMk cId="642223767" sldId="258"/>
            <ac:spMk id="18" creationId="{743AA782-23D1-4521-8CAD-47662984AA08}"/>
          </ac:spMkLst>
        </pc:spChg>
        <pc:spChg chg="add">
          <ac:chgData name="büşra yıldırım" userId="1b7ee282381ee1f6" providerId="LiveId" clId="{BD29A5F6-69E0-4EC4-BB80-607249532828}" dt="2024-08-21T20:41:14.751" v="396" actId="26606"/>
          <ac:spMkLst>
            <pc:docMk/>
            <pc:sldMk cId="642223767" sldId="258"/>
            <ac:spMk id="20" creationId="{71877DBC-BB60-40F0-AC93-2ACDBAAE60CE}"/>
          </ac:spMkLst>
        </pc:spChg>
        <pc:picChg chg="add mod">
          <ac:chgData name="büşra yıldırım" userId="1b7ee282381ee1f6" providerId="LiveId" clId="{BD29A5F6-69E0-4EC4-BB80-607249532828}" dt="2024-08-21T20:41:38.521" v="401" actId="1076"/>
          <ac:picMkLst>
            <pc:docMk/>
            <pc:sldMk cId="642223767" sldId="258"/>
            <ac:picMk id="4" creationId="{4D5943DF-63E0-EC34-2B3F-F9D8E503A7DB}"/>
          </ac:picMkLst>
        </pc:picChg>
        <pc:cxnChg chg="add del">
          <ac:chgData name="büşra yıldırım" userId="1b7ee282381ee1f6" providerId="LiveId" clId="{BD29A5F6-69E0-4EC4-BB80-607249532828}" dt="2024-08-21T20:41:14.751" v="396" actId="26606"/>
          <ac:cxnSpMkLst>
            <pc:docMk/>
            <pc:sldMk cId="642223767" sldId="258"/>
            <ac:cxnSpMk id="11" creationId="{EEA38897-7BA3-4408-8083-3235339C4A60}"/>
          </ac:cxnSpMkLst>
        </pc:cxnChg>
        <pc:cxnChg chg="add del">
          <ac:chgData name="büşra yıldırım" userId="1b7ee282381ee1f6" providerId="LiveId" clId="{BD29A5F6-69E0-4EC4-BB80-607249532828}" dt="2024-08-21T20:41:14.751" v="396" actId="26606"/>
          <ac:cxnSpMkLst>
            <pc:docMk/>
            <pc:sldMk cId="642223767" sldId="258"/>
            <ac:cxnSpMk id="13" creationId="{F11AD06B-AB20-4097-8606-5DA00DBACE88}"/>
          </ac:cxnSpMkLst>
        </pc:cxnChg>
      </pc:sldChg>
      <pc:sldChg chg="addSp modSp new mod ord setBg">
        <pc:chgData name="büşra yıldırım" userId="1b7ee282381ee1f6" providerId="LiveId" clId="{BD29A5F6-69E0-4EC4-BB80-607249532828}" dt="2024-08-22T19:24:57.619" v="998" actId="255"/>
        <pc:sldMkLst>
          <pc:docMk/>
          <pc:sldMk cId="3920593528" sldId="259"/>
        </pc:sldMkLst>
        <pc:spChg chg="mod">
          <ac:chgData name="büşra yıldırım" userId="1b7ee282381ee1f6" providerId="LiveId" clId="{BD29A5F6-69E0-4EC4-BB80-607249532828}" dt="2024-08-22T19:24:38.611" v="995" actId="14100"/>
          <ac:spMkLst>
            <pc:docMk/>
            <pc:sldMk cId="3920593528" sldId="259"/>
            <ac:spMk id="2" creationId="{0A0E6B49-5D03-16A2-80DE-0A849E15E9FA}"/>
          </ac:spMkLst>
        </pc:spChg>
        <pc:spChg chg="mod">
          <ac:chgData name="büşra yıldırım" userId="1b7ee282381ee1f6" providerId="LiveId" clId="{BD29A5F6-69E0-4EC4-BB80-607249532828}" dt="2024-08-22T19:24:57.619" v="998" actId="255"/>
          <ac:spMkLst>
            <pc:docMk/>
            <pc:sldMk cId="3920593528" sldId="259"/>
            <ac:spMk id="3" creationId="{27F077B2-3016-D075-0B10-41337F629EC4}"/>
          </ac:spMkLst>
        </pc:spChg>
        <pc:spChg chg="add">
          <ac:chgData name="büşra yıldırım" userId="1b7ee282381ee1f6" providerId="LiveId" clId="{BD29A5F6-69E0-4EC4-BB80-607249532828}" dt="2024-08-21T20:47:30.900" v="446" actId="26606"/>
          <ac:spMkLst>
            <pc:docMk/>
            <pc:sldMk cId="3920593528" sldId="259"/>
            <ac:spMk id="9" creationId="{8F90786E-B72D-4C32-BDCE-A170B007822D}"/>
          </ac:spMkLst>
        </pc:spChg>
        <pc:spChg chg="add">
          <ac:chgData name="büşra yıldırım" userId="1b7ee282381ee1f6" providerId="LiveId" clId="{BD29A5F6-69E0-4EC4-BB80-607249532828}" dt="2024-08-21T20:47:30.900" v="446" actId="26606"/>
          <ac:spMkLst>
            <pc:docMk/>
            <pc:sldMk cId="3920593528" sldId="259"/>
            <ac:spMk id="11" creationId="{5E46F2E7-848F-4A6C-A098-4764FDEA771A}"/>
          </ac:spMkLst>
        </pc:spChg>
        <pc:picChg chg="add mod ord">
          <ac:chgData name="büşra yıldırım" userId="1b7ee282381ee1f6" providerId="LiveId" clId="{BD29A5F6-69E0-4EC4-BB80-607249532828}" dt="2024-08-21T20:47:30.900" v="446" actId="26606"/>
          <ac:picMkLst>
            <pc:docMk/>
            <pc:sldMk cId="3920593528" sldId="259"/>
            <ac:picMk id="4" creationId="{CE80F292-9371-2A99-A222-09F275C43CBA}"/>
          </ac:picMkLst>
        </pc:picChg>
      </pc:sldChg>
      <pc:sldChg chg="addSp delSp modSp new mod setBg">
        <pc:chgData name="büşra yıldırım" userId="1b7ee282381ee1f6" providerId="LiveId" clId="{BD29A5F6-69E0-4EC4-BB80-607249532828}" dt="2024-08-22T19:01:54.003" v="600" actId="1076"/>
        <pc:sldMkLst>
          <pc:docMk/>
          <pc:sldMk cId="3428589764" sldId="260"/>
        </pc:sldMkLst>
        <pc:spChg chg="mod">
          <ac:chgData name="büşra yıldırım" userId="1b7ee282381ee1f6" providerId="LiveId" clId="{BD29A5F6-69E0-4EC4-BB80-607249532828}" dt="2024-08-22T19:01:31.860" v="597" actId="27636"/>
          <ac:spMkLst>
            <pc:docMk/>
            <pc:sldMk cId="3428589764" sldId="260"/>
            <ac:spMk id="2" creationId="{4CD4FCCB-6073-3051-5275-385E9B8029C0}"/>
          </ac:spMkLst>
        </pc:spChg>
        <pc:spChg chg="mod ord">
          <ac:chgData name="büşra yıldırım" userId="1b7ee282381ee1f6" providerId="LiveId" clId="{BD29A5F6-69E0-4EC4-BB80-607249532828}" dt="2024-08-22T19:01:41.282" v="599" actId="255"/>
          <ac:spMkLst>
            <pc:docMk/>
            <pc:sldMk cId="3428589764" sldId="260"/>
            <ac:spMk id="3" creationId="{11BCF758-A704-F00D-A9DE-3C4E15DAC116}"/>
          </ac:spMkLst>
        </pc:spChg>
        <pc:spChg chg="add">
          <ac:chgData name="büşra yıldırım" userId="1b7ee282381ee1f6" providerId="LiveId" clId="{BD29A5F6-69E0-4EC4-BB80-607249532828}" dt="2024-08-22T19:01:18.901" v="593" actId="26606"/>
          <ac:spMkLst>
            <pc:docMk/>
            <pc:sldMk cId="3428589764" sldId="260"/>
            <ac:spMk id="11" creationId="{2EB492CD-616E-47F8-933B-5E2D952A0593}"/>
          </ac:spMkLst>
        </pc:spChg>
        <pc:spChg chg="add">
          <ac:chgData name="büşra yıldırım" userId="1b7ee282381ee1f6" providerId="LiveId" clId="{BD29A5F6-69E0-4EC4-BB80-607249532828}" dt="2024-08-22T19:01:18.901" v="593" actId="26606"/>
          <ac:spMkLst>
            <pc:docMk/>
            <pc:sldMk cId="3428589764" sldId="260"/>
            <ac:spMk id="13" creationId="{59383CF9-23B5-4335-9B21-1791C4CF1C75}"/>
          </ac:spMkLst>
        </pc:spChg>
        <pc:spChg chg="add">
          <ac:chgData name="büşra yıldırım" userId="1b7ee282381ee1f6" providerId="LiveId" clId="{BD29A5F6-69E0-4EC4-BB80-607249532828}" dt="2024-08-22T19:01:18.901" v="593" actId="26606"/>
          <ac:spMkLst>
            <pc:docMk/>
            <pc:sldMk cId="3428589764" sldId="260"/>
            <ac:spMk id="15" creationId="{0007FE00-9498-4706-B255-6437B0252C02}"/>
          </ac:spMkLst>
        </pc:spChg>
        <pc:picChg chg="add del mod">
          <ac:chgData name="büşra yıldırım" userId="1b7ee282381ee1f6" providerId="LiveId" clId="{BD29A5F6-69E0-4EC4-BB80-607249532828}" dt="2024-08-22T18:58:39.386" v="585" actId="21"/>
          <ac:picMkLst>
            <pc:docMk/>
            <pc:sldMk cId="3428589764" sldId="260"/>
            <ac:picMk id="4" creationId="{D581BE61-43F5-FEBC-80E8-A6C6C2B68FDE}"/>
          </ac:picMkLst>
        </pc:picChg>
        <pc:picChg chg="add del mod">
          <ac:chgData name="büşra yıldırım" userId="1b7ee282381ee1f6" providerId="LiveId" clId="{BD29A5F6-69E0-4EC4-BB80-607249532828}" dt="2024-08-22T18:59:54.909" v="589" actId="21"/>
          <ac:picMkLst>
            <pc:docMk/>
            <pc:sldMk cId="3428589764" sldId="260"/>
            <ac:picMk id="5" creationId="{44C81420-7E17-65E4-0846-ED25B206B8DF}"/>
          </ac:picMkLst>
        </pc:picChg>
        <pc:picChg chg="add mod">
          <ac:chgData name="büşra yıldırım" userId="1b7ee282381ee1f6" providerId="LiveId" clId="{BD29A5F6-69E0-4EC4-BB80-607249532828}" dt="2024-08-22T19:01:54.003" v="600" actId="1076"/>
          <ac:picMkLst>
            <pc:docMk/>
            <pc:sldMk cId="3428589764" sldId="260"/>
            <ac:picMk id="6" creationId="{CB7A5F53-1652-1F0B-9467-5A6AF5CFABAB}"/>
          </ac:picMkLst>
        </pc:picChg>
      </pc:sldChg>
      <pc:sldChg chg="addSp delSp modSp new del mod">
        <pc:chgData name="büşra yıldırım" userId="1b7ee282381ee1f6" providerId="LiveId" clId="{BD29A5F6-69E0-4EC4-BB80-607249532828}" dt="2024-08-22T19:17:01.975" v="975" actId="680"/>
        <pc:sldMkLst>
          <pc:docMk/>
          <pc:sldMk cId="2793776671" sldId="261"/>
        </pc:sldMkLst>
        <pc:spChg chg="add del">
          <ac:chgData name="büşra yıldırım" userId="1b7ee282381ee1f6" providerId="LiveId" clId="{BD29A5F6-69E0-4EC4-BB80-607249532828}" dt="2024-08-22T19:17:01.519" v="974" actId="21"/>
          <ac:spMkLst>
            <pc:docMk/>
            <pc:sldMk cId="2793776671" sldId="261"/>
            <ac:spMk id="2" creationId="{E108D2F4-3B9E-62C0-0508-997A1CC091C9}"/>
          </ac:spMkLst>
        </pc:spChg>
        <pc:spChg chg="add del mod">
          <ac:chgData name="büşra yıldırım" userId="1b7ee282381ee1f6" providerId="LiveId" clId="{BD29A5F6-69E0-4EC4-BB80-607249532828}" dt="2024-08-22T19:17:01.118" v="973" actId="14100"/>
          <ac:spMkLst>
            <pc:docMk/>
            <pc:sldMk cId="2793776671" sldId="261"/>
            <ac:spMk id="3" creationId="{D8AF3112-82A7-086D-93B5-BE3335F45451}"/>
          </ac:spMkLst>
        </pc:spChg>
        <pc:spChg chg="add mod">
          <ac:chgData name="büşra yıldırım" userId="1b7ee282381ee1f6" providerId="LiveId" clId="{BD29A5F6-69E0-4EC4-BB80-607249532828}" dt="2024-08-22T19:17:00.519" v="972"/>
          <ac:spMkLst>
            <pc:docMk/>
            <pc:sldMk cId="2793776671" sldId="261"/>
            <ac:spMk id="4" creationId="{E108D2F4-3B9E-62C0-0508-997A1CC091C9}"/>
          </ac:spMkLst>
        </pc:spChg>
      </pc:sldChg>
      <pc:sldChg chg="addSp delSp modSp new add del mod setBg">
        <pc:chgData name="büşra yıldırım" userId="1b7ee282381ee1f6" providerId="LiveId" clId="{BD29A5F6-69E0-4EC4-BB80-607249532828}" dt="2024-08-22T19:24:13.726" v="992" actId="2696"/>
        <pc:sldMkLst>
          <pc:docMk/>
          <pc:sldMk cId="3718639170" sldId="261"/>
        </pc:sldMkLst>
        <pc:spChg chg="del">
          <ac:chgData name="büşra yıldırım" userId="1b7ee282381ee1f6" providerId="LiveId" clId="{BD29A5F6-69E0-4EC4-BB80-607249532828}" dt="2024-08-22T19:06:35.499" v="602" actId="21"/>
          <ac:spMkLst>
            <pc:docMk/>
            <pc:sldMk cId="3718639170" sldId="261"/>
            <ac:spMk id="2" creationId="{F0AE0A92-4C5A-325C-71D2-2175CA2481BE}"/>
          </ac:spMkLst>
        </pc:spChg>
        <pc:spChg chg="del mod">
          <ac:chgData name="büşra yıldırım" userId="1b7ee282381ee1f6" providerId="LiveId" clId="{BD29A5F6-69E0-4EC4-BB80-607249532828}" dt="2024-08-22T19:06:45.474" v="606"/>
          <ac:spMkLst>
            <pc:docMk/>
            <pc:sldMk cId="3718639170" sldId="261"/>
            <ac:spMk id="3" creationId="{E046DDAE-AA88-16C6-B350-1E98FC9FD81E}"/>
          </ac:spMkLst>
        </pc:spChg>
        <pc:spChg chg="add mod ord">
          <ac:chgData name="büşra yıldırım" userId="1b7ee282381ee1f6" providerId="LiveId" clId="{BD29A5F6-69E0-4EC4-BB80-607249532828}" dt="2024-08-22T19:15:59.654" v="966" actId="14100"/>
          <ac:spMkLst>
            <pc:docMk/>
            <pc:sldMk cId="3718639170" sldId="261"/>
            <ac:spMk id="4" creationId="{F0AE0A92-4C5A-325C-71D2-2175CA2481BE}"/>
          </ac:spMkLst>
        </pc:spChg>
        <pc:spChg chg="add del">
          <ac:chgData name="büşra yıldırım" userId="1b7ee282381ee1f6" providerId="LiveId" clId="{BD29A5F6-69E0-4EC4-BB80-607249532828}" dt="2024-08-22T19:15:55.198" v="965" actId="26606"/>
          <ac:spMkLst>
            <pc:docMk/>
            <pc:sldMk cId="3718639170" sldId="261"/>
            <ac:spMk id="10" creationId="{9AA72BD9-2C5A-4EDC-931F-5AA08EACA0F3}"/>
          </ac:spMkLst>
        </pc:spChg>
        <pc:spChg chg="add del">
          <ac:chgData name="büşra yıldırım" userId="1b7ee282381ee1f6" providerId="LiveId" clId="{BD29A5F6-69E0-4EC4-BB80-607249532828}" dt="2024-08-22T19:15:55.198" v="965" actId="26606"/>
          <ac:spMkLst>
            <pc:docMk/>
            <pc:sldMk cId="3718639170" sldId="261"/>
            <ac:spMk id="12" creationId="{DD3981AC-7B61-4947-BCF3-F7AA7FA385B9}"/>
          </ac:spMkLst>
        </pc:spChg>
        <pc:spChg chg="add del">
          <ac:chgData name="büşra yıldırım" userId="1b7ee282381ee1f6" providerId="LiveId" clId="{BD29A5F6-69E0-4EC4-BB80-607249532828}" dt="2024-08-22T19:15:55.198" v="965" actId="26606"/>
          <ac:spMkLst>
            <pc:docMk/>
            <pc:sldMk cId="3718639170" sldId="261"/>
            <ac:spMk id="14" creationId="{55D4142C-5077-457F-A6AD-3FECFDB39685}"/>
          </ac:spMkLst>
        </pc:spChg>
        <pc:spChg chg="add del">
          <ac:chgData name="büşra yıldırım" userId="1b7ee282381ee1f6" providerId="LiveId" clId="{BD29A5F6-69E0-4EC4-BB80-607249532828}" dt="2024-08-22T19:15:55.198" v="965" actId="26606"/>
          <ac:spMkLst>
            <pc:docMk/>
            <pc:sldMk cId="3718639170" sldId="261"/>
            <ac:spMk id="16" creationId="{7A5F0580-5EE9-419F-96EE-B6529EF6E7D0}"/>
          </ac:spMkLst>
        </pc:spChg>
        <pc:spChg chg="add del">
          <ac:chgData name="büşra yıldırım" userId="1b7ee282381ee1f6" providerId="LiveId" clId="{BD29A5F6-69E0-4EC4-BB80-607249532828}" dt="2024-08-22T19:15:55.177" v="964" actId="26606"/>
          <ac:spMkLst>
            <pc:docMk/>
            <pc:sldMk cId="3718639170" sldId="261"/>
            <ac:spMk id="21" creationId="{04812C46-200A-4DEB-A05E-3ED6C68C2387}"/>
          </ac:spMkLst>
        </pc:spChg>
        <pc:spChg chg="add del">
          <ac:chgData name="büşra yıldırım" userId="1b7ee282381ee1f6" providerId="LiveId" clId="{BD29A5F6-69E0-4EC4-BB80-607249532828}" dt="2024-08-22T19:15:55.177" v="964" actId="26606"/>
          <ac:spMkLst>
            <pc:docMk/>
            <pc:sldMk cId="3718639170" sldId="261"/>
            <ac:spMk id="23" creationId="{D1EA859B-E555-4109-94F3-6700E046E008}"/>
          </ac:spMkLst>
        </pc:spChg>
        <pc:spChg chg="add">
          <ac:chgData name="büşra yıldırım" userId="1b7ee282381ee1f6" providerId="LiveId" clId="{BD29A5F6-69E0-4EC4-BB80-607249532828}" dt="2024-08-22T19:15:55.198" v="965" actId="26606"/>
          <ac:spMkLst>
            <pc:docMk/>
            <pc:sldMk cId="3718639170" sldId="261"/>
            <ac:spMk id="26" creationId="{135FA909-3F24-448C-A8BC-7CF77F62F84F}"/>
          </ac:spMkLst>
        </pc:spChg>
        <pc:grpChg chg="add">
          <ac:chgData name="büşra yıldırım" userId="1b7ee282381ee1f6" providerId="LiveId" clId="{BD29A5F6-69E0-4EC4-BB80-607249532828}" dt="2024-08-22T19:15:55.198" v="965" actId="26606"/>
          <ac:grpSpMkLst>
            <pc:docMk/>
            <pc:sldMk cId="3718639170" sldId="261"/>
            <ac:grpSpMk id="27" creationId="{8B60959F-9B69-4520-A16E-EA6BECC747D6}"/>
          </ac:grpSpMkLst>
        </pc:grpChg>
        <pc:picChg chg="add mod ord">
          <ac:chgData name="büşra yıldırım" userId="1b7ee282381ee1f6" providerId="LiveId" clId="{BD29A5F6-69E0-4EC4-BB80-607249532828}" dt="2024-08-22T19:15:55.198" v="965" actId="26606"/>
          <ac:picMkLst>
            <pc:docMk/>
            <pc:sldMk cId="3718639170" sldId="261"/>
            <ac:picMk id="5" creationId="{C6522E9B-D435-7025-C74C-D71208AB65BC}"/>
          </ac:picMkLst>
        </pc:picChg>
      </pc:sldChg>
      <pc:sldChg chg="addSp delSp modSp new mod setBg setClrOvrMap">
        <pc:chgData name="büşra yıldırım" userId="1b7ee282381ee1f6" providerId="LiveId" clId="{BD29A5F6-69E0-4EC4-BB80-607249532828}" dt="2024-08-22T19:24:02.110" v="991" actId="27636"/>
        <pc:sldMkLst>
          <pc:docMk/>
          <pc:sldMk cId="2184049314" sldId="262"/>
        </pc:sldMkLst>
        <pc:spChg chg="del">
          <ac:chgData name="büşra yıldırım" userId="1b7ee282381ee1f6" providerId="LiveId" clId="{BD29A5F6-69E0-4EC4-BB80-607249532828}" dt="2024-08-22T19:17:49.218" v="981" actId="21"/>
          <ac:spMkLst>
            <pc:docMk/>
            <pc:sldMk cId="2184049314" sldId="262"/>
            <ac:spMk id="2" creationId="{E4913124-1765-8F16-35C2-65C795FD8C03}"/>
          </ac:spMkLst>
        </pc:spChg>
        <pc:spChg chg="mod ord">
          <ac:chgData name="büşra yıldırım" userId="1b7ee282381ee1f6" providerId="LiveId" clId="{BD29A5F6-69E0-4EC4-BB80-607249532828}" dt="2024-08-22T19:24:02.110" v="991" actId="27636"/>
          <ac:spMkLst>
            <pc:docMk/>
            <pc:sldMk cId="2184049314" sldId="262"/>
            <ac:spMk id="3" creationId="{41399DF2-4B3A-1040-A478-2E6E9A46BA8F}"/>
          </ac:spMkLst>
        </pc:spChg>
        <pc:spChg chg="add">
          <ac:chgData name="büşra yıldırım" userId="1b7ee282381ee1f6" providerId="LiveId" clId="{BD29A5F6-69E0-4EC4-BB80-607249532828}" dt="2024-08-22T19:23:47.840" v="988" actId="26606"/>
          <ac:spMkLst>
            <pc:docMk/>
            <pc:sldMk cId="2184049314" sldId="262"/>
            <ac:spMk id="9" creationId="{9228552E-C8B1-4A80-8448-0787CE0FC704}"/>
          </ac:spMkLst>
        </pc:spChg>
        <pc:picChg chg="add mod">
          <ac:chgData name="büşra yıldırım" userId="1b7ee282381ee1f6" providerId="LiveId" clId="{BD29A5F6-69E0-4EC4-BB80-607249532828}" dt="2024-08-22T19:23:47.840" v="988" actId="26606"/>
          <ac:picMkLst>
            <pc:docMk/>
            <pc:sldMk cId="2184049314" sldId="262"/>
            <ac:picMk id="4" creationId="{8B85D402-16E2-B236-2A57-828BB9D24A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EA3B-AD9A-4A20-98E6-89E676D878B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5D952-87D2-4E23-9E21-227E3F19C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9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5D952-87D2-4E23-9E21-227E3F19CA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70F-261D-569B-3D82-4285D976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5662-3DFE-A84E-70C4-3D308901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1F4E-1125-2681-0791-E3FE38E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546D-E9EC-D627-6744-C80ABAA2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0A30-94CB-8B67-861A-9B66D64D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8DB-BD50-FA90-405D-D0D49888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76F1F-7812-D7CD-0404-E19EAFAE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CFBA-AC48-E56E-E672-AE719F54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F9A7-BC7B-ED98-5A2B-96D43EBE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4AE2-BD4F-1308-8D4E-5FF33EE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034BE-4673-6CA2-2D16-8849FA742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4DB3-A446-5997-9115-7D2FEFEE0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665E-3DC0-7C4A-FF2C-D2448F58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F227-0904-6C22-94F2-CE154A5A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6B12-A7B2-E908-A298-72155AA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A0D-D610-F1C2-A4F2-A54873E8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C03C-9DE5-A4A3-212E-2A55D3B9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F5F6-2875-8676-55F7-026110F2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C38E-8390-6F6A-64A0-A2018D1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460B-2CEA-82C2-8DD5-852F2CF6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8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A5A-6C69-0E13-A85E-08538829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07F4F-A008-8E00-5944-096ED5B7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6960-A291-6D4B-6E7E-EF405934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E997-AA69-186B-10E7-2885A616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8F18-5E44-4421-6DBC-6BC06D1A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17D2-FB91-2CD9-74B9-58CCFC0E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6CA2-406E-E614-9222-4CE80614E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03AD-2817-A5E7-B0D4-8F1D09B8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9290E-9F7A-69D4-BC19-7D0F4BDE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8F96-AB1F-EF37-A59F-0BD3C444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AF10-CE9B-1C95-FC08-FDB39B0F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AA5C-0210-C67D-9642-329CE57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4FA6-E0B5-CF95-3CF6-FC352A16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E61B-4A3C-76F0-A69A-45F6AE0E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1FA7-AADD-C7B2-DDB7-7E31B8C4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9FD4F-A150-F59A-D703-BF0249ACB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CD6D9-62E4-5593-E3ED-5920EF7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51525-1B6B-A4FA-A890-11B76947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A3C42-2F1B-FDDC-03A7-7B743405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9A6-91DE-20C3-097A-A57C76E5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684F2-7454-7D12-2B86-CA2CD3CA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869C-FAAB-7064-0910-7B276ECD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19732-BDCC-3E20-32E8-16947A67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F3286-F484-D5C9-41F5-981690B1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19DF9-1505-C197-DBED-B860D92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0AF1-E7B9-6F11-E110-EFA64BA8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FA9F-D0BE-7C25-E116-4692621D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CDE-1C4D-72FC-33BB-FD864786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B1229-F5C5-4BA3-A473-E5A128E3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210C3-0F29-FAB6-F421-38B6EA29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22B5-41FC-21E7-9E93-39FF1033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5CA7-DDBA-4266-CAC5-C2299BEE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3B96-431A-7FCF-1178-998301D3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748A2-EE49-7C46-C72C-BC5CA77BF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6699-C12D-BD40-E81F-B97858B2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D61EA-0A9A-90B5-EC80-B2A68922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4689-1C19-6BCC-1F00-DB542202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D49-586B-3677-9175-60A588B6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6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08BCE-ACCF-8929-D888-7D1AC782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EB99-8F31-0575-73E9-C8A2CA2D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F8BD-AD31-1629-A4C7-D0AA5211B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C84E0-24C3-476F-89C7-DE5D942EA8F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4C76-5BCD-2D50-D194-9AAF7724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BCA8-C736-DD67-A8CB-7816AD37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FAD3E-B663-4540-BD14-0545A7A4A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73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8F138D-BE05-D4C5-E150-F617A4BE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Meme Kanseri Tespitinde Makine Öğrenmesi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A3E55-BCD9-ABAD-1DAF-9EDCD0E6D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23/08/2024</a:t>
            </a:r>
          </a:p>
          <a:p>
            <a:r>
              <a:rPr lang="tr-TR">
                <a:solidFill>
                  <a:schemeClr val="bg1"/>
                </a:solidFill>
              </a:rPr>
              <a:t>Hazırlayan Büşra Yıldırım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9FE71-F1C5-7A81-59E9-9384210B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182159"/>
          </a:xfrm>
        </p:spPr>
        <p:txBody>
          <a:bodyPr>
            <a:normAutofit/>
          </a:bodyPr>
          <a:lstStyle/>
          <a:p>
            <a:r>
              <a:rPr lang="tr-TR" dirty="0"/>
              <a:t>Meme Kanseri Nedir?</a:t>
            </a:r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F57E7-FE80-15BC-D1D6-A633FCEC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" y="1554962"/>
            <a:ext cx="4562671" cy="336116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AD99-B0A4-F6CE-ED8F-1A4CF069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353" y="1554962"/>
            <a:ext cx="6421447" cy="4622001"/>
          </a:xfrm>
        </p:spPr>
        <p:txBody>
          <a:bodyPr>
            <a:normAutofit/>
          </a:bodyPr>
          <a:lstStyle/>
          <a:p>
            <a:r>
              <a:rPr lang="en-GB" sz="2000" dirty="0"/>
              <a:t>Meme </a:t>
            </a:r>
            <a:r>
              <a:rPr lang="en-GB" sz="2000" dirty="0" err="1"/>
              <a:t>kanseri</a:t>
            </a:r>
            <a:r>
              <a:rPr lang="en-GB" sz="2000" dirty="0"/>
              <a:t>, meme </a:t>
            </a:r>
            <a:r>
              <a:rPr lang="en-GB" sz="2000" dirty="0" err="1"/>
              <a:t>dokusundaki</a:t>
            </a:r>
            <a:r>
              <a:rPr lang="en-GB" sz="2000" dirty="0"/>
              <a:t> </a:t>
            </a:r>
            <a:r>
              <a:rPr lang="en-GB" sz="2000" dirty="0" err="1"/>
              <a:t>hücrelerin</a:t>
            </a:r>
            <a:r>
              <a:rPr lang="en-GB" sz="2000" dirty="0"/>
              <a:t> </a:t>
            </a:r>
            <a:r>
              <a:rPr lang="en-GB" sz="2000" dirty="0" err="1"/>
              <a:t>kontrolsüz</a:t>
            </a:r>
            <a:r>
              <a:rPr lang="en-GB" sz="2000" dirty="0"/>
              <a:t> </a:t>
            </a:r>
            <a:r>
              <a:rPr lang="en-GB" sz="2000" dirty="0" err="1"/>
              <a:t>bir</a:t>
            </a:r>
            <a:r>
              <a:rPr lang="en-GB" sz="2000" dirty="0"/>
              <a:t> </a:t>
            </a:r>
            <a:r>
              <a:rPr lang="en-GB" sz="2000" dirty="0" err="1"/>
              <a:t>şekilde</a:t>
            </a:r>
            <a:r>
              <a:rPr lang="en-GB" sz="2000" dirty="0"/>
              <a:t> </a:t>
            </a:r>
            <a:r>
              <a:rPr lang="en-GB" sz="2000" dirty="0" err="1"/>
              <a:t>büyüyüp</a:t>
            </a:r>
            <a:r>
              <a:rPr lang="en-GB" sz="2000" dirty="0"/>
              <a:t> </a:t>
            </a:r>
            <a:r>
              <a:rPr lang="en-GB" sz="2000" dirty="0" err="1"/>
              <a:t>çoğalmasıyla</a:t>
            </a:r>
            <a:r>
              <a:rPr lang="en-GB" sz="2000" dirty="0"/>
              <a:t> </a:t>
            </a:r>
            <a:r>
              <a:rPr lang="en-GB" sz="2000" dirty="0" err="1"/>
              <a:t>oluşan</a:t>
            </a:r>
            <a:r>
              <a:rPr lang="en-GB" sz="2000" dirty="0"/>
              <a:t> </a:t>
            </a:r>
            <a:r>
              <a:rPr lang="en-GB" sz="2000" dirty="0" err="1"/>
              <a:t>bir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türüdür</a:t>
            </a:r>
            <a:r>
              <a:rPr lang="en-GB" sz="2000" dirty="0"/>
              <a:t>. Bu </a:t>
            </a:r>
            <a:r>
              <a:rPr lang="en-GB" sz="2000" dirty="0" err="1"/>
              <a:t>tür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genellikle</a:t>
            </a:r>
            <a:r>
              <a:rPr lang="en-GB" sz="2000" dirty="0"/>
              <a:t> </a:t>
            </a:r>
            <a:r>
              <a:rPr lang="en-GB" sz="2000" dirty="0" err="1"/>
              <a:t>süt</a:t>
            </a:r>
            <a:r>
              <a:rPr lang="en-GB" sz="2000" dirty="0"/>
              <a:t> </a:t>
            </a:r>
            <a:r>
              <a:rPr lang="en-GB" sz="2000" dirty="0" err="1"/>
              <a:t>kanallarında</a:t>
            </a:r>
            <a:r>
              <a:rPr lang="en-GB" sz="2000" dirty="0"/>
              <a:t> </a:t>
            </a:r>
            <a:r>
              <a:rPr lang="en-GB" sz="2000" dirty="0" err="1"/>
              <a:t>veya</a:t>
            </a:r>
            <a:r>
              <a:rPr lang="en-GB" sz="2000" dirty="0"/>
              <a:t> </a:t>
            </a:r>
            <a:r>
              <a:rPr lang="en-GB" sz="2000" dirty="0" err="1"/>
              <a:t>lobüllerde</a:t>
            </a:r>
            <a:r>
              <a:rPr lang="en-GB" sz="2000" dirty="0"/>
              <a:t> (</a:t>
            </a:r>
            <a:r>
              <a:rPr lang="en-GB" sz="2000" dirty="0" err="1"/>
              <a:t>süt</a:t>
            </a:r>
            <a:r>
              <a:rPr lang="en-GB" sz="2000" dirty="0"/>
              <a:t> </a:t>
            </a:r>
            <a:r>
              <a:rPr lang="en-GB" sz="2000" dirty="0" err="1"/>
              <a:t>üreten</a:t>
            </a:r>
            <a:r>
              <a:rPr lang="en-GB" sz="2000" dirty="0"/>
              <a:t> </a:t>
            </a:r>
            <a:r>
              <a:rPr lang="en-GB" sz="2000" dirty="0" err="1"/>
              <a:t>bezler</a:t>
            </a:r>
            <a:r>
              <a:rPr lang="en-GB" sz="2000" dirty="0"/>
              <a:t>) </a:t>
            </a:r>
            <a:r>
              <a:rPr lang="en-GB" sz="2000" dirty="0" err="1"/>
              <a:t>başlar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zamanla</a:t>
            </a:r>
            <a:r>
              <a:rPr lang="en-GB" sz="2000" dirty="0"/>
              <a:t> </a:t>
            </a:r>
            <a:r>
              <a:rPr lang="en-GB" sz="2000" dirty="0" err="1"/>
              <a:t>çevredeki</a:t>
            </a:r>
            <a:r>
              <a:rPr lang="en-GB" sz="2000" dirty="0"/>
              <a:t> </a:t>
            </a:r>
            <a:r>
              <a:rPr lang="en-GB" sz="2000" dirty="0" err="1"/>
              <a:t>dokulara</a:t>
            </a:r>
            <a:r>
              <a:rPr lang="en-GB" sz="2000" dirty="0"/>
              <a:t> </a:t>
            </a:r>
            <a:r>
              <a:rPr lang="en-GB" sz="2000" dirty="0" err="1"/>
              <a:t>yayılabilir</a:t>
            </a:r>
            <a:r>
              <a:rPr lang="en-GB" sz="2000" dirty="0"/>
              <a:t>. </a:t>
            </a:r>
            <a:r>
              <a:rPr lang="en-GB" sz="2000" dirty="0" err="1"/>
              <a:t>İlerleyen</a:t>
            </a:r>
            <a:r>
              <a:rPr lang="en-GB" sz="2000" dirty="0"/>
              <a:t> </a:t>
            </a:r>
            <a:r>
              <a:rPr lang="en-GB" sz="2000" dirty="0" err="1"/>
              <a:t>vakalarda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hücreleri</a:t>
            </a:r>
            <a:r>
              <a:rPr lang="en-GB" sz="2000" dirty="0"/>
              <a:t> </a:t>
            </a:r>
            <a:r>
              <a:rPr lang="en-GB" sz="2000" dirty="0" err="1"/>
              <a:t>lenf</a:t>
            </a:r>
            <a:r>
              <a:rPr lang="en-GB" sz="2000" dirty="0"/>
              <a:t> </a:t>
            </a:r>
            <a:r>
              <a:rPr lang="en-GB" sz="2000" dirty="0" err="1"/>
              <a:t>düğümlerine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vücudun</a:t>
            </a:r>
            <a:r>
              <a:rPr lang="en-GB" sz="2000" dirty="0"/>
              <a:t> </a:t>
            </a:r>
            <a:r>
              <a:rPr lang="en-GB" sz="2000" dirty="0" err="1"/>
              <a:t>diğer</a:t>
            </a:r>
            <a:r>
              <a:rPr lang="en-GB" sz="2000" dirty="0"/>
              <a:t> </a:t>
            </a:r>
            <a:r>
              <a:rPr lang="en-GB" sz="2000" dirty="0" err="1"/>
              <a:t>bölgelerine</a:t>
            </a:r>
            <a:r>
              <a:rPr lang="en-GB" sz="2000" dirty="0"/>
              <a:t> </a:t>
            </a:r>
            <a:r>
              <a:rPr lang="en-GB" sz="2000" dirty="0" err="1"/>
              <a:t>metastaz</a:t>
            </a:r>
            <a:r>
              <a:rPr lang="en-GB" sz="2000" dirty="0"/>
              <a:t> </a:t>
            </a:r>
            <a:r>
              <a:rPr lang="en-GB" sz="2000" dirty="0" err="1"/>
              <a:t>yapabilir</a:t>
            </a:r>
            <a:r>
              <a:rPr lang="en-GB" sz="2000" dirty="0"/>
              <a:t>.</a:t>
            </a:r>
            <a:endParaRPr lang="tr-TR" sz="2000" dirty="0"/>
          </a:p>
          <a:p>
            <a:r>
              <a:rPr lang="en-GB" sz="2000" dirty="0"/>
              <a:t>Meme </a:t>
            </a:r>
            <a:r>
              <a:rPr lang="en-GB" sz="2000" dirty="0" err="1"/>
              <a:t>kanseri</a:t>
            </a:r>
            <a:r>
              <a:rPr lang="en-GB" sz="2000" dirty="0"/>
              <a:t> </a:t>
            </a:r>
            <a:r>
              <a:rPr lang="en-GB" sz="2000" dirty="0" err="1"/>
              <a:t>kadınlarda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sık</a:t>
            </a:r>
            <a:r>
              <a:rPr lang="en-GB" sz="2000" dirty="0"/>
              <a:t> </a:t>
            </a:r>
            <a:r>
              <a:rPr lang="en-GB" sz="2000" dirty="0" err="1"/>
              <a:t>görülen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türü</a:t>
            </a:r>
            <a:r>
              <a:rPr lang="en-GB" sz="2000" dirty="0"/>
              <a:t> </a:t>
            </a:r>
            <a:r>
              <a:rPr lang="en-GB" sz="2000" dirty="0" err="1"/>
              <a:t>olmaya</a:t>
            </a:r>
            <a:r>
              <a:rPr lang="en-GB" sz="2000" dirty="0"/>
              <a:t> </a:t>
            </a:r>
            <a:r>
              <a:rPr lang="en-GB" sz="2000" dirty="0" err="1"/>
              <a:t>devam</a:t>
            </a:r>
            <a:r>
              <a:rPr lang="en-GB" sz="2000" dirty="0"/>
              <a:t> </a:t>
            </a:r>
            <a:r>
              <a:rPr lang="en-GB" sz="2000" dirty="0" err="1"/>
              <a:t>etmektedir</a:t>
            </a:r>
            <a:r>
              <a:rPr lang="en-GB" sz="2000" dirty="0"/>
              <a:t>.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Ülkemizde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meme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kanseri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insidansı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n-GB" sz="2000" b="0" i="0" dirty="0" err="1">
                <a:solidFill>
                  <a:srgbClr val="040C28"/>
                </a:solidFill>
                <a:effectLst/>
                <a:latin typeface="Google Sans"/>
              </a:rPr>
              <a:t>yüz</a:t>
            </a:r>
            <a:r>
              <a:rPr lang="en-GB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GB" sz="2000" b="0" i="0" dirty="0" err="1">
                <a:solidFill>
                  <a:srgbClr val="040C28"/>
                </a:solidFill>
                <a:effectLst/>
                <a:latin typeface="Google Sans"/>
              </a:rPr>
              <a:t>binde</a:t>
            </a:r>
            <a:r>
              <a:rPr lang="en-GB" sz="2000" b="0" i="0" dirty="0">
                <a:solidFill>
                  <a:srgbClr val="040C28"/>
                </a:solidFill>
                <a:effectLst/>
                <a:latin typeface="Google Sans"/>
              </a:rPr>
              <a:t> 40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olup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her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yıl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yaklaşık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15.000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kadın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meme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kanserine</a:t>
            </a:r>
            <a:r>
              <a:rPr lang="en-GB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GB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yakalanmaktadır</a:t>
            </a:r>
            <a:r>
              <a:rPr lang="en-GB" sz="2000" dirty="0"/>
              <a:t>. Meme </a:t>
            </a:r>
            <a:r>
              <a:rPr lang="en-GB" sz="2000" dirty="0" err="1"/>
              <a:t>kanser</a:t>
            </a:r>
            <a:r>
              <a:rPr lang="tr-TR" sz="2000" dirty="0"/>
              <a:t>ini</a:t>
            </a:r>
            <a:r>
              <a:rPr lang="en-GB" sz="2000" dirty="0"/>
              <a:t>n %75’</a:t>
            </a:r>
            <a:r>
              <a:rPr lang="tr-TR" sz="2000" dirty="0"/>
              <a:t>i</a:t>
            </a:r>
            <a:r>
              <a:rPr lang="en-GB" sz="2000" dirty="0"/>
              <a:t> 40 </a:t>
            </a:r>
            <a:r>
              <a:rPr lang="en-GB" sz="2000" dirty="0" err="1"/>
              <a:t>yaşın</a:t>
            </a:r>
            <a:r>
              <a:rPr lang="en-GB" sz="2000" dirty="0"/>
              <a:t> </a:t>
            </a:r>
            <a:r>
              <a:rPr lang="en-GB" sz="2000" dirty="0" err="1"/>
              <a:t>üzerindeki</a:t>
            </a:r>
            <a:r>
              <a:rPr lang="en-GB" sz="2000" dirty="0"/>
              <a:t> </a:t>
            </a:r>
            <a:r>
              <a:rPr lang="en-GB" sz="2000" dirty="0" err="1"/>
              <a:t>kadınlarda</a:t>
            </a:r>
            <a:r>
              <a:rPr lang="en-GB" sz="2000" dirty="0"/>
              <a:t> </a:t>
            </a:r>
            <a:r>
              <a:rPr lang="en-GB" sz="2000" dirty="0" err="1"/>
              <a:t>görülmektedir</a:t>
            </a:r>
            <a:r>
              <a:rPr lang="en-GB" sz="2000" dirty="0"/>
              <a:t>. </a:t>
            </a:r>
            <a:r>
              <a:rPr lang="en-GB" sz="2000" dirty="0" err="1"/>
              <a:t>Ancak</a:t>
            </a:r>
            <a:r>
              <a:rPr lang="en-GB" sz="2000" dirty="0"/>
              <a:t> </a:t>
            </a:r>
            <a:r>
              <a:rPr lang="en-GB" sz="2000" dirty="0" err="1"/>
              <a:t>erken</a:t>
            </a:r>
            <a:r>
              <a:rPr lang="en-GB" sz="2000" dirty="0"/>
              <a:t> </a:t>
            </a:r>
            <a:r>
              <a:rPr lang="en-GB" sz="2000" dirty="0" err="1"/>
              <a:t>teşhis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tedavi</a:t>
            </a:r>
            <a:r>
              <a:rPr lang="en-GB" sz="2000" dirty="0"/>
              <a:t> </a:t>
            </a:r>
            <a:r>
              <a:rPr lang="en-GB" sz="2000" dirty="0" err="1"/>
              <a:t>yöntemlerindeki</a:t>
            </a:r>
            <a:r>
              <a:rPr lang="en-GB" sz="2000" dirty="0"/>
              <a:t> </a:t>
            </a:r>
            <a:r>
              <a:rPr lang="en-GB" sz="2000" dirty="0" err="1"/>
              <a:t>gelişmeler</a:t>
            </a:r>
            <a:r>
              <a:rPr lang="en-GB" sz="2000" dirty="0"/>
              <a:t> </a:t>
            </a:r>
            <a:r>
              <a:rPr lang="en-GB" sz="2000" dirty="0" err="1"/>
              <a:t>sayesinde</a:t>
            </a:r>
            <a:r>
              <a:rPr lang="en-GB" sz="2000" dirty="0"/>
              <a:t>, meme </a:t>
            </a:r>
            <a:r>
              <a:rPr lang="en-GB" sz="2000" dirty="0" err="1"/>
              <a:t>kanseri</a:t>
            </a:r>
            <a:r>
              <a:rPr lang="en-GB" sz="2000" dirty="0"/>
              <a:t> </a:t>
            </a:r>
            <a:r>
              <a:rPr lang="en-GB" sz="2000" dirty="0" err="1"/>
              <a:t>tedavi</a:t>
            </a:r>
            <a:r>
              <a:rPr lang="en-GB" sz="2000" dirty="0"/>
              <a:t> </a:t>
            </a:r>
            <a:r>
              <a:rPr lang="en-GB" sz="2000" dirty="0" err="1"/>
              <a:t>edilebilir</a:t>
            </a:r>
            <a:r>
              <a:rPr lang="en-GB" sz="2000" dirty="0"/>
              <a:t> </a:t>
            </a:r>
            <a:r>
              <a:rPr lang="en-GB" sz="2000" dirty="0" err="1"/>
              <a:t>bir</a:t>
            </a:r>
            <a:r>
              <a:rPr lang="en-GB" sz="2000" dirty="0"/>
              <a:t> </a:t>
            </a:r>
            <a:r>
              <a:rPr lang="en-GB" sz="2000" dirty="0" err="1"/>
              <a:t>hastalık</a:t>
            </a:r>
            <a:r>
              <a:rPr lang="en-GB" sz="2000" dirty="0"/>
              <a:t> </a:t>
            </a:r>
            <a:r>
              <a:rPr lang="en-GB" sz="2000" dirty="0" err="1"/>
              <a:t>haline</a:t>
            </a:r>
            <a:r>
              <a:rPr lang="en-GB" sz="2000" dirty="0"/>
              <a:t> </a:t>
            </a:r>
            <a:r>
              <a:rPr lang="en-GB" sz="2000" dirty="0" err="1"/>
              <a:t>gelmiştir</a:t>
            </a:r>
            <a:r>
              <a:rPr lang="en-GB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0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8A030-248C-504B-BACA-BD1587E4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53961"/>
            <a:ext cx="4818888" cy="1486049"/>
          </a:xfrm>
        </p:spPr>
        <p:txBody>
          <a:bodyPr anchor="b">
            <a:normAutofit/>
          </a:bodyPr>
          <a:lstStyle/>
          <a:p>
            <a:r>
              <a:rPr lang="tr-TR" sz="5000" dirty="0"/>
              <a:t>Teşhis Yöntemleri Nelerdir?</a:t>
            </a:r>
            <a:endParaRPr lang="en-GB" sz="50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5A8E-19F3-5649-B81E-934C1F78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15381"/>
            <a:ext cx="5996006" cy="4062099"/>
          </a:xfrm>
        </p:spPr>
        <p:txBody>
          <a:bodyPr anchor="t">
            <a:normAutofit/>
          </a:bodyPr>
          <a:lstStyle/>
          <a:p>
            <a:r>
              <a:rPr lang="en-GB" sz="2000" dirty="0"/>
              <a:t>Meme </a:t>
            </a:r>
            <a:r>
              <a:rPr lang="en-GB" sz="2000" dirty="0" err="1"/>
              <a:t>kanseri</a:t>
            </a:r>
            <a:r>
              <a:rPr lang="en-GB" sz="2000" dirty="0"/>
              <a:t> </a:t>
            </a:r>
            <a:r>
              <a:rPr lang="en-GB" sz="2000" dirty="0" err="1"/>
              <a:t>teşhisinde</a:t>
            </a:r>
            <a:r>
              <a:rPr lang="en-GB" sz="2000" dirty="0"/>
              <a:t>, </a:t>
            </a:r>
            <a:r>
              <a:rPr lang="en-GB" sz="2000" dirty="0" err="1"/>
              <a:t>kadınların</a:t>
            </a:r>
            <a:r>
              <a:rPr lang="en-GB" sz="2000" dirty="0"/>
              <a:t> </a:t>
            </a:r>
            <a:r>
              <a:rPr lang="en-GB" sz="2000" dirty="0" err="1"/>
              <a:t>düzenli</a:t>
            </a:r>
            <a:r>
              <a:rPr lang="en-GB" sz="2000" dirty="0"/>
              <a:t> </a:t>
            </a:r>
            <a:r>
              <a:rPr lang="en-GB" sz="2000" dirty="0" err="1"/>
              <a:t>olarak</a:t>
            </a:r>
            <a:r>
              <a:rPr lang="en-GB" sz="2000" dirty="0"/>
              <a:t> </a:t>
            </a:r>
            <a:r>
              <a:rPr lang="en-GB" sz="2000" b="1" dirty="0" err="1"/>
              <a:t>kendi</a:t>
            </a:r>
            <a:r>
              <a:rPr lang="en-GB" sz="2000" b="1" dirty="0"/>
              <a:t> </a:t>
            </a:r>
            <a:r>
              <a:rPr lang="en-GB" sz="2000" b="1" dirty="0" err="1"/>
              <a:t>kendine</a:t>
            </a:r>
            <a:r>
              <a:rPr lang="en-GB" sz="2000" b="1" dirty="0"/>
              <a:t> </a:t>
            </a:r>
            <a:r>
              <a:rPr lang="en-GB" sz="2000" b="1" dirty="0" err="1"/>
              <a:t>muayene</a:t>
            </a:r>
            <a:r>
              <a:rPr lang="en-GB" sz="2000" b="1" dirty="0"/>
              <a:t> </a:t>
            </a:r>
            <a:r>
              <a:rPr lang="en-GB" sz="2000" b="1" dirty="0" err="1"/>
              <a:t>yapması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memedeki</a:t>
            </a:r>
            <a:r>
              <a:rPr lang="en-GB" sz="2000" dirty="0"/>
              <a:t> </a:t>
            </a:r>
            <a:r>
              <a:rPr lang="en-GB" sz="2000" dirty="0" err="1"/>
              <a:t>değişiklikleri</a:t>
            </a:r>
            <a:r>
              <a:rPr lang="en-GB" sz="2000" dirty="0"/>
              <a:t> fark </a:t>
            </a:r>
            <a:r>
              <a:rPr lang="en-GB" sz="2000" dirty="0" err="1"/>
              <a:t>etmesi</a:t>
            </a:r>
            <a:r>
              <a:rPr lang="en-GB" sz="2000" dirty="0"/>
              <a:t> </a:t>
            </a:r>
            <a:r>
              <a:rPr lang="en-GB" sz="2000" dirty="0" err="1"/>
              <a:t>önemlidir</a:t>
            </a:r>
            <a:r>
              <a:rPr lang="en-GB" sz="2000" dirty="0"/>
              <a:t>. </a:t>
            </a:r>
            <a:r>
              <a:rPr lang="en-GB" sz="2000" dirty="0" err="1"/>
              <a:t>Doktorlar</a:t>
            </a:r>
            <a:r>
              <a:rPr lang="en-GB" sz="2000" dirty="0"/>
              <a:t> </a:t>
            </a:r>
            <a:r>
              <a:rPr lang="en-GB" sz="2000" dirty="0" err="1"/>
              <a:t>klinik</a:t>
            </a:r>
            <a:r>
              <a:rPr lang="en-GB" sz="2000" dirty="0"/>
              <a:t> </a:t>
            </a:r>
            <a:r>
              <a:rPr lang="en-GB" sz="2000" dirty="0" err="1"/>
              <a:t>muayenede</a:t>
            </a:r>
            <a:r>
              <a:rPr lang="en-GB" sz="2000" dirty="0"/>
              <a:t>, </a:t>
            </a:r>
            <a:r>
              <a:rPr lang="en-GB" sz="2000" dirty="0" err="1"/>
              <a:t>memede</a:t>
            </a:r>
            <a:r>
              <a:rPr lang="en-GB" sz="2000" dirty="0"/>
              <a:t> </a:t>
            </a:r>
            <a:r>
              <a:rPr lang="en-GB" sz="2000" dirty="0" err="1"/>
              <a:t>veya</a:t>
            </a:r>
            <a:r>
              <a:rPr lang="en-GB" sz="2000" dirty="0"/>
              <a:t> </a:t>
            </a:r>
            <a:r>
              <a:rPr lang="en-GB" sz="2000" dirty="0" err="1"/>
              <a:t>koltuk</a:t>
            </a:r>
            <a:r>
              <a:rPr lang="en-GB" sz="2000" dirty="0"/>
              <a:t> </a:t>
            </a:r>
            <a:r>
              <a:rPr lang="en-GB" sz="2000" dirty="0" err="1"/>
              <a:t>altında</a:t>
            </a:r>
            <a:r>
              <a:rPr lang="en-GB" sz="2000" dirty="0"/>
              <a:t> </a:t>
            </a:r>
            <a:r>
              <a:rPr lang="en-GB" sz="2000" dirty="0" err="1"/>
              <a:t>kitle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sertlik</a:t>
            </a:r>
            <a:r>
              <a:rPr lang="en-GB" sz="2000" dirty="0"/>
              <a:t> </a:t>
            </a:r>
            <a:r>
              <a:rPr lang="en-GB" sz="2000" dirty="0" err="1"/>
              <a:t>gibi</a:t>
            </a:r>
            <a:r>
              <a:rPr lang="en-GB" sz="2000" dirty="0"/>
              <a:t> </a:t>
            </a:r>
            <a:r>
              <a:rPr lang="en-GB" sz="2000" dirty="0" err="1"/>
              <a:t>anormallikleri</a:t>
            </a:r>
            <a:r>
              <a:rPr lang="en-GB" sz="2000" dirty="0"/>
              <a:t> </a:t>
            </a:r>
            <a:r>
              <a:rPr lang="en-GB" sz="2000" dirty="0" err="1"/>
              <a:t>elle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eder</a:t>
            </a:r>
            <a:r>
              <a:rPr lang="en-GB" sz="2000" dirty="0"/>
              <a:t>. En </a:t>
            </a:r>
            <a:r>
              <a:rPr lang="en-GB" sz="2000" dirty="0" err="1"/>
              <a:t>yaygın</a:t>
            </a:r>
            <a:r>
              <a:rPr lang="en-GB" sz="2000" dirty="0"/>
              <a:t> </a:t>
            </a:r>
            <a:r>
              <a:rPr lang="en-GB" sz="2000" dirty="0" err="1"/>
              <a:t>görüntüleme</a:t>
            </a:r>
            <a:r>
              <a:rPr lang="en-GB" sz="2000" dirty="0"/>
              <a:t> </a:t>
            </a:r>
            <a:r>
              <a:rPr lang="en-GB" sz="2000" dirty="0" err="1"/>
              <a:t>yöntemi</a:t>
            </a:r>
            <a:r>
              <a:rPr lang="en-GB" sz="2000" dirty="0"/>
              <a:t> </a:t>
            </a:r>
            <a:r>
              <a:rPr lang="en-GB" sz="2000" dirty="0" err="1"/>
              <a:t>olan</a:t>
            </a:r>
            <a:r>
              <a:rPr lang="en-GB" sz="2000" dirty="0"/>
              <a:t> </a:t>
            </a:r>
            <a:r>
              <a:rPr lang="en-GB" sz="2000" b="1" dirty="0" err="1"/>
              <a:t>mammografi</a:t>
            </a:r>
            <a:r>
              <a:rPr lang="en-GB" sz="2000" dirty="0"/>
              <a:t>, </a:t>
            </a:r>
            <a:r>
              <a:rPr lang="en-GB" sz="2000" dirty="0" err="1"/>
              <a:t>özellikle</a:t>
            </a:r>
            <a:r>
              <a:rPr lang="en-GB" sz="2000" dirty="0"/>
              <a:t> 40 </a:t>
            </a:r>
            <a:r>
              <a:rPr lang="en-GB" sz="2000" dirty="0" err="1"/>
              <a:t>yaş</a:t>
            </a:r>
            <a:r>
              <a:rPr lang="en-GB" sz="2000" dirty="0"/>
              <a:t> </a:t>
            </a:r>
            <a:r>
              <a:rPr lang="en-GB" sz="2000" dirty="0" err="1"/>
              <a:t>üstü</a:t>
            </a:r>
            <a:r>
              <a:rPr lang="en-GB" sz="2000" dirty="0"/>
              <a:t> </a:t>
            </a:r>
            <a:r>
              <a:rPr lang="en-GB" sz="2000" dirty="0" err="1"/>
              <a:t>kadınlara</a:t>
            </a:r>
            <a:r>
              <a:rPr lang="en-GB" sz="2000" dirty="0"/>
              <a:t> </a:t>
            </a:r>
            <a:r>
              <a:rPr lang="en-GB" sz="2000" dirty="0" err="1"/>
              <a:t>önerilir</a:t>
            </a:r>
            <a:r>
              <a:rPr lang="en-GB" sz="2000" dirty="0"/>
              <a:t>. </a:t>
            </a:r>
            <a:r>
              <a:rPr lang="en-GB" sz="2000" b="1" dirty="0" err="1"/>
              <a:t>Ultrason</a:t>
            </a:r>
            <a:r>
              <a:rPr lang="en-GB" sz="2000" dirty="0"/>
              <a:t>, </a:t>
            </a:r>
            <a:r>
              <a:rPr lang="en-GB" sz="2000" dirty="0" err="1"/>
              <a:t>memedeki</a:t>
            </a:r>
            <a:r>
              <a:rPr lang="en-GB" sz="2000" dirty="0"/>
              <a:t> </a:t>
            </a:r>
            <a:r>
              <a:rPr lang="en-GB" sz="2000" dirty="0" err="1"/>
              <a:t>kitlenin</a:t>
            </a:r>
            <a:r>
              <a:rPr lang="en-GB" sz="2000" dirty="0"/>
              <a:t> </a:t>
            </a:r>
            <a:r>
              <a:rPr lang="en-GB" sz="2000" dirty="0" err="1"/>
              <a:t>sıvı</a:t>
            </a:r>
            <a:r>
              <a:rPr lang="en-GB" sz="2000" dirty="0"/>
              <a:t> </a:t>
            </a:r>
            <a:r>
              <a:rPr lang="en-GB" sz="2000" dirty="0" err="1"/>
              <a:t>mı</a:t>
            </a:r>
            <a:r>
              <a:rPr lang="en-GB" sz="2000" dirty="0"/>
              <a:t> </a:t>
            </a:r>
            <a:r>
              <a:rPr lang="en-GB" sz="2000" dirty="0" err="1"/>
              <a:t>katı</a:t>
            </a:r>
            <a:r>
              <a:rPr lang="en-GB" sz="2000" dirty="0"/>
              <a:t> </a:t>
            </a:r>
            <a:r>
              <a:rPr lang="en-GB" sz="2000" dirty="0" err="1"/>
              <a:t>mı</a:t>
            </a:r>
            <a:r>
              <a:rPr lang="en-GB" sz="2000" dirty="0"/>
              <a:t> </a:t>
            </a:r>
            <a:r>
              <a:rPr lang="en-GB" sz="2000" dirty="0" err="1"/>
              <a:t>olduğunu</a:t>
            </a:r>
            <a:r>
              <a:rPr lang="en-GB" sz="2000" dirty="0"/>
              <a:t> </a:t>
            </a:r>
            <a:r>
              <a:rPr lang="en-GB" sz="2000" dirty="0" err="1"/>
              <a:t>belirlemek</a:t>
            </a:r>
            <a:r>
              <a:rPr lang="en-GB" sz="2000" dirty="0"/>
              <a:t> </a:t>
            </a:r>
            <a:r>
              <a:rPr lang="en-GB" sz="2000" dirty="0" err="1"/>
              <a:t>için</a:t>
            </a:r>
            <a:r>
              <a:rPr lang="en-GB" sz="2000" dirty="0"/>
              <a:t> </a:t>
            </a:r>
            <a:r>
              <a:rPr lang="en-GB" sz="2000" dirty="0" err="1"/>
              <a:t>kullanılırken</a:t>
            </a:r>
            <a:r>
              <a:rPr lang="en-GB" sz="2000" dirty="0"/>
              <a:t>, </a:t>
            </a:r>
            <a:r>
              <a:rPr lang="en-GB" sz="2000" b="1" dirty="0"/>
              <a:t>MRI</a:t>
            </a:r>
            <a:r>
              <a:rPr lang="en-GB" sz="2000" dirty="0"/>
              <a:t> </a:t>
            </a:r>
            <a:r>
              <a:rPr lang="en-GB" sz="2000" dirty="0" err="1"/>
              <a:t>daha</a:t>
            </a:r>
            <a:r>
              <a:rPr lang="en-GB" sz="2000" dirty="0"/>
              <a:t> </a:t>
            </a:r>
            <a:r>
              <a:rPr lang="en-GB" sz="2000" dirty="0" err="1"/>
              <a:t>ayrıntılı</a:t>
            </a:r>
            <a:r>
              <a:rPr lang="en-GB" sz="2000" dirty="0"/>
              <a:t> </a:t>
            </a:r>
            <a:r>
              <a:rPr lang="en-GB" sz="2000" dirty="0" err="1"/>
              <a:t>inceleme</a:t>
            </a:r>
            <a:r>
              <a:rPr lang="en-GB" sz="2000" dirty="0"/>
              <a:t> </a:t>
            </a:r>
            <a:r>
              <a:rPr lang="en-GB" sz="2000" dirty="0" err="1"/>
              <a:t>sağlar</a:t>
            </a:r>
            <a:r>
              <a:rPr lang="en-GB" sz="2000" dirty="0"/>
              <a:t>. </a:t>
            </a:r>
            <a:r>
              <a:rPr lang="en-GB" sz="2000" b="1" dirty="0" err="1"/>
              <a:t>Biyopsi</a:t>
            </a:r>
            <a:r>
              <a:rPr lang="en-GB" sz="2000" dirty="0"/>
              <a:t>,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şüphesinde</a:t>
            </a:r>
            <a:r>
              <a:rPr lang="en-GB" sz="2000" dirty="0"/>
              <a:t> </a:t>
            </a:r>
            <a:r>
              <a:rPr lang="en-GB" sz="2000" dirty="0" err="1"/>
              <a:t>kesin</a:t>
            </a:r>
            <a:r>
              <a:rPr lang="en-GB" sz="2000" dirty="0"/>
              <a:t> </a:t>
            </a:r>
            <a:r>
              <a:rPr lang="en-GB" sz="2000" dirty="0" err="1"/>
              <a:t>teşhis</a:t>
            </a:r>
            <a:r>
              <a:rPr lang="en-GB" sz="2000" dirty="0"/>
              <a:t> </a:t>
            </a:r>
            <a:r>
              <a:rPr lang="en-GB" sz="2000" dirty="0" err="1"/>
              <a:t>için</a:t>
            </a:r>
            <a:r>
              <a:rPr lang="en-GB" sz="2000" dirty="0"/>
              <a:t> </a:t>
            </a:r>
            <a:r>
              <a:rPr lang="en-GB" sz="2000" dirty="0" err="1"/>
              <a:t>uygulanır</a:t>
            </a:r>
            <a:r>
              <a:rPr lang="en-GB" sz="2000" dirty="0"/>
              <a:t> </a:t>
            </a:r>
            <a:r>
              <a:rPr lang="en-GB" sz="2000" dirty="0" err="1"/>
              <a:t>ve</a:t>
            </a:r>
            <a:r>
              <a:rPr lang="en-GB" sz="2000" dirty="0"/>
              <a:t> </a:t>
            </a:r>
            <a:r>
              <a:rPr lang="en-GB" sz="2000" dirty="0" err="1"/>
              <a:t>çeşitli</a:t>
            </a:r>
            <a:r>
              <a:rPr lang="en-GB" sz="2000" dirty="0"/>
              <a:t> </a:t>
            </a:r>
            <a:r>
              <a:rPr lang="en-GB" sz="2000" dirty="0" err="1"/>
              <a:t>yöntemlerle</a:t>
            </a:r>
            <a:r>
              <a:rPr lang="en-GB" sz="2000" dirty="0"/>
              <a:t> </a:t>
            </a:r>
            <a:r>
              <a:rPr lang="en-GB" sz="2000" dirty="0" err="1"/>
              <a:t>hücre</a:t>
            </a:r>
            <a:r>
              <a:rPr lang="en-GB" sz="2000" dirty="0"/>
              <a:t> </a:t>
            </a:r>
            <a:r>
              <a:rPr lang="en-GB" sz="2000" dirty="0" err="1"/>
              <a:t>veya</a:t>
            </a:r>
            <a:r>
              <a:rPr lang="en-GB" sz="2000" dirty="0"/>
              <a:t> </a:t>
            </a:r>
            <a:r>
              <a:rPr lang="en-GB" sz="2000" dirty="0" err="1"/>
              <a:t>doku</a:t>
            </a:r>
            <a:r>
              <a:rPr lang="en-GB" sz="2000" dirty="0"/>
              <a:t> </a:t>
            </a:r>
            <a:r>
              <a:rPr lang="en-GB" sz="2000" dirty="0" err="1"/>
              <a:t>örneği</a:t>
            </a:r>
            <a:r>
              <a:rPr lang="en-GB" sz="2000" dirty="0"/>
              <a:t> </a:t>
            </a:r>
            <a:r>
              <a:rPr lang="en-GB" sz="2000" dirty="0" err="1"/>
              <a:t>alınarak</a:t>
            </a:r>
            <a:r>
              <a:rPr lang="en-GB" sz="2000" dirty="0"/>
              <a:t> </a:t>
            </a:r>
            <a:r>
              <a:rPr lang="en-GB" sz="2000" dirty="0" err="1"/>
              <a:t>laboratuvarda</a:t>
            </a:r>
            <a:r>
              <a:rPr lang="en-GB" sz="2000" dirty="0"/>
              <a:t> </a:t>
            </a:r>
            <a:r>
              <a:rPr lang="en-GB" sz="2000" dirty="0" err="1"/>
              <a:t>incelenir</a:t>
            </a:r>
            <a:r>
              <a:rPr lang="en-GB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43DF-63E0-EC34-2B3F-F9D8E503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78" y="1559239"/>
            <a:ext cx="5206377" cy="4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4FCCB-6073-3051-5275-385E9B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280481"/>
          </a:xfrm>
        </p:spPr>
        <p:txBody>
          <a:bodyPr>
            <a:normAutofit fontScale="90000"/>
          </a:bodyPr>
          <a:lstStyle/>
          <a:p>
            <a:r>
              <a:rPr lang="tr-TR" dirty="0"/>
              <a:t>Tedavi Yöntemleri Nelerdir?</a:t>
            </a:r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A5F53-1652-1F0B-9467-5A6AF5CF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1" y="1260261"/>
            <a:ext cx="4777381" cy="47654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F758-A704-F00D-A9DE-3C4E15DA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101" y="1759974"/>
            <a:ext cx="6043699" cy="4416989"/>
          </a:xfrm>
        </p:spPr>
        <p:txBody>
          <a:bodyPr>
            <a:normAutofit/>
          </a:bodyPr>
          <a:lstStyle/>
          <a:p>
            <a:r>
              <a:rPr lang="en-GB" sz="2000" b="1" dirty="0" err="1"/>
              <a:t>Cerrahi</a:t>
            </a:r>
            <a:r>
              <a:rPr lang="en-GB" sz="2000" b="1" dirty="0"/>
              <a:t> </a:t>
            </a:r>
            <a:r>
              <a:rPr lang="en-GB" sz="2000" b="1" dirty="0" err="1"/>
              <a:t>Müdahale</a:t>
            </a:r>
            <a:r>
              <a:rPr lang="tr-TR" sz="2000" b="1" dirty="0"/>
              <a:t>: </a:t>
            </a:r>
            <a:r>
              <a:rPr lang="tr-TR" sz="2000" dirty="0"/>
              <a:t>T</a:t>
            </a:r>
            <a:r>
              <a:rPr lang="en-GB" sz="2000" dirty="0" err="1"/>
              <a:t>ümörün</a:t>
            </a:r>
            <a:r>
              <a:rPr lang="en-GB" sz="2000" dirty="0"/>
              <a:t> </a:t>
            </a:r>
            <a:r>
              <a:rPr lang="en-GB" sz="2000" dirty="0" err="1"/>
              <a:t>çıkarılması</a:t>
            </a:r>
            <a:r>
              <a:rPr lang="en-GB" sz="2000" dirty="0"/>
              <a:t> (</a:t>
            </a:r>
            <a:r>
              <a:rPr lang="en-GB" sz="2000" dirty="0" err="1"/>
              <a:t>lumpektomi</a:t>
            </a:r>
            <a:r>
              <a:rPr lang="en-GB" sz="2000" dirty="0"/>
              <a:t>) </a:t>
            </a:r>
            <a:r>
              <a:rPr lang="en-GB" sz="2000" dirty="0" err="1"/>
              <a:t>veya</a:t>
            </a:r>
            <a:r>
              <a:rPr lang="en-GB" sz="2000" dirty="0"/>
              <a:t> meme </a:t>
            </a:r>
            <a:r>
              <a:rPr lang="en-GB" sz="2000" dirty="0" err="1"/>
              <a:t>dokusunun</a:t>
            </a:r>
            <a:r>
              <a:rPr lang="en-GB" sz="2000" dirty="0"/>
              <a:t> </a:t>
            </a:r>
            <a:r>
              <a:rPr lang="en-GB" sz="2000" dirty="0" err="1"/>
              <a:t>tamamının</a:t>
            </a:r>
            <a:r>
              <a:rPr lang="en-GB" sz="2000" dirty="0"/>
              <a:t> </a:t>
            </a:r>
            <a:r>
              <a:rPr lang="en-GB" sz="2000" dirty="0" err="1"/>
              <a:t>alınması</a:t>
            </a:r>
            <a:r>
              <a:rPr lang="en-GB" sz="2000" dirty="0"/>
              <a:t> (</a:t>
            </a:r>
            <a:r>
              <a:rPr lang="en-GB" sz="2000" dirty="0" err="1"/>
              <a:t>mastektomi</a:t>
            </a:r>
            <a:r>
              <a:rPr lang="en-GB" sz="2000" dirty="0"/>
              <a:t>) </a:t>
            </a:r>
            <a:r>
              <a:rPr lang="en-GB" sz="2000" dirty="0" err="1"/>
              <a:t>şeklinde</a:t>
            </a:r>
            <a:r>
              <a:rPr lang="en-GB" sz="2000" dirty="0"/>
              <a:t> </a:t>
            </a:r>
            <a:r>
              <a:rPr lang="en-GB" sz="2000" dirty="0" err="1"/>
              <a:t>olabilir</a:t>
            </a:r>
            <a:r>
              <a:rPr lang="en-GB" sz="2000" dirty="0"/>
              <a:t>.</a:t>
            </a:r>
            <a:endParaRPr lang="tr-TR" sz="2000" dirty="0"/>
          </a:p>
          <a:p>
            <a:r>
              <a:rPr lang="tr-TR" sz="2000" b="1" dirty="0"/>
              <a:t>Kemoterapi:</a:t>
            </a:r>
            <a:r>
              <a:rPr lang="tr-TR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hücrelerini</a:t>
            </a:r>
            <a:r>
              <a:rPr lang="en-GB" sz="2000" dirty="0"/>
              <a:t> </a:t>
            </a:r>
            <a:r>
              <a:rPr lang="en-GB" sz="2000" dirty="0" err="1"/>
              <a:t>öldürmek</a:t>
            </a:r>
            <a:r>
              <a:rPr lang="en-GB" sz="2000" dirty="0"/>
              <a:t> </a:t>
            </a:r>
            <a:r>
              <a:rPr lang="en-GB" sz="2000" dirty="0" err="1"/>
              <a:t>veya</a:t>
            </a:r>
            <a:r>
              <a:rPr lang="en-GB" sz="2000" dirty="0"/>
              <a:t> </a:t>
            </a:r>
            <a:r>
              <a:rPr lang="en-GB" sz="2000" dirty="0" err="1"/>
              <a:t>büyümelerini</a:t>
            </a:r>
            <a:r>
              <a:rPr lang="en-GB" sz="2000" dirty="0"/>
              <a:t> </a:t>
            </a:r>
            <a:r>
              <a:rPr lang="en-GB" sz="2000" dirty="0" err="1"/>
              <a:t>durdurmak</a:t>
            </a:r>
            <a:r>
              <a:rPr lang="en-GB" sz="2000" dirty="0"/>
              <a:t> </a:t>
            </a:r>
            <a:r>
              <a:rPr lang="en-GB" sz="2000" dirty="0" err="1"/>
              <a:t>için</a:t>
            </a:r>
            <a:r>
              <a:rPr lang="tr-TR" sz="2000" dirty="0"/>
              <a:t> </a:t>
            </a:r>
            <a:r>
              <a:rPr lang="en-GB" sz="2000" dirty="0" err="1"/>
              <a:t>kullanılabilir</a:t>
            </a:r>
            <a:r>
              <a:rPr lang="en-GB" sz="2000" dirty="0"/>
              <a:t>.</a:t>
            </a:r>
            <a:endParaRPr lang="tr-TR" sz="2000" dirty="0"/>
          </a:p>
          <a:p>
            <a:r>
              <a:rPr lang="tr-TR" sz="2000" b="1" dirty="0"/>
              <a:t>Hormon Terapisi: </a:t>
            </a:r>
            <a:r>
              <a:rPr lang="en-GB" sz="2000" dirty="0" err="1"/>
              <a:t>Hormon</a:t>
            </a:r>
            <a:r>
              <a:rPr lang="en-GB" sz="2000" dirty="0"/>
              <a:t> </a:t>
            </a:r>
            <a:r>
              <a:rPr lang="en-GB" sz="2000" dirty="0" err="1"/>
              <a:t>duyarlı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türlerinde</a:t>
            </a:r>
            <a:r>
              <a:rPr lang="en-GB" sz="2000" dirty="0"/>
              <a:t> </a:t>
            </a:r>
            <a:r>
              <a:rPr lang="en-GB" sz="2000" dirty="0" err="1"/>
              <a:t>hormon</a:t>
            </a:r>
            <a:r>
              <a:rPr lang="en-GB" sz="2000" dirty="0"/>
              <a:t> </a:t>
            </a:r>
            <a:r>
              <a:rPr lang="en-GB" sz="2000" dirty="0" err="1"/>
              <a:t>terapisi</a:t>
            </a:r>
            <a:r>
              <a:rPr lang="en-GB" sz="2000" dirty="0"/>
              <a:t>, </a:t>
            </a:r>
            <a:r>
              <a:rPr lang="en-GB" sz="2000" dirty="0" err="1"/>
              <a:t>östrojen</a:t>
            </a:r>
            <a:r>
              <a:rPr lang="en-GB" sz="2000" dirty="0"/>
              <a:t> </a:t>
            </a:r>
            <a:r>
              <a:rPr lang="en-GB" sz="2000" dirty="0" err="1"/>
              <a:t>gibi</a:t>
            </a:r>
            <a:r>
              <a:rPr lang="en-GB" sz="2000" dirty="0"/>
              <a:t> </a:t>
            </a:r>
            <a:r>
              <a:rPr lang="en-GB" sz="2000" dirty="0" err="1"/>
              <a:t>hormonların</a:t>
            </a:r>
            <a:r>
              <a:rPr lang="en-GB" sz="2000" dirty="0"/>
              <a:t>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hücrelerinin</a:t>
            </a:r>
            <a:r>
              <a:rPr lang="en-GB" sz="2000" dirty="0"/>
              <a:t> </a:t>
            </a:r>
            <a:r>
              <a:rPr lang="en-GB" sz="2000" dirty="0" err="1"/>
              <a:t>büyümesini</a:t>
            </a:r>
            <a:r>
              <a:rPr lang="en-GB" sz="2000" dirty="0"/>
              <a:t> </a:t>
            </a:r>
            <a:r>
              <a:rPr lang="en-GB" sz="2000" dirty="0" err="1"/>
              <a:t>desteklemesini</a:t>
            </a:r>
            <a:r>
              <a:rPr lang="en-GB" sz="2000" dirty="0"/>
              <a:t> </a:t>
            </a:r>
            <a:r>
              <a:rPr lang="en-GB" sz="2000" dirty="0" err="1"/>
              <a:t>engeller</a:t>
            </a:r>
            <a:r>
              <a:rPr lang="en-GB" sz="2000" dirty="0"/>
              <a:t>.</a:t>
            </a:r>
            <a:endParaRPr lang="tr-TR" sz="2000" dirty="0"/>
          </a:p>
          <a:p>
            <a:r>
              <a:rPr lang="tr-TR" sz="2000" b="1" dirty="0" err="1"/>
              <a:t>İmmünoterapi</a:t>
            </a:r>
            <a:r>
              <a:rPr lang="tr-TR" sz="2000" b="1" dirty="0"/>
              <a:t>:</a:t>
            </a:r>
            <a:r>
              <a:rPr lang="tr-TR" sz="2000" dirty="0"/>
              <a:t> </a:t>
            </a:r>
            <a:r>
              <a:rPr lang="en-GB" sz="2000" dirty="0" err="1"/>
              <a:t>Hedefe</a:t>
            </a:r>
            <a:r>
              <a:rPr lang="en-GB" sz="2000" dirty="0"/>
              <a:t> </a:t>
            </a:r>
            <a:r>
              <a:rPr lang="en-GB" sz="2000" dirty="0" err="1"/>
              <a:t>yönelik</a:t>
            </a:r>
            <a:r>
              <a:rPr lang="en-GB" sz="2000" dirty="0"/>
              <a:t> </a:t>
            </a:r>
            <a:r>
              <a:rPr lang="en-GB" sz="2000" dirty="0" err="1"/>
              <a:t>tedaviler</a:t>
            </a:r>
            <a:r>
              <a:rPr lang="en-GB" sz="2000" dirty="0"/>
              <a:t>, </a:t>
            </a:r>
            <a:r>
              <a:rPr lang="en-GB" sz="2000" dirty="0" err="1"/>
              <a:t>kanser</a:t>
            </a:r>
            <a:r>
              <a:rPr lang="en-GB" sz="2000" dirty="0"/>
              <a:t> </a:t>
            </a:r>
            <a:r>
              <a:rPr lang="en-GB" sz="2000" dirty="0" err="1"/>
              <a:t>hücrelerindeki</a:t>
            </a:r>
            <a:r>
              <a:rPr lang="en-GB" sz="2000" dirty="0"/>
              <a:t> </a:t>
            </a:r>
            <a:r>
              <a:rPr lang="en-GB" sz="2000" dirty="0" err="1"/>
              <a:t>belirli</a:t>
            </a:r>
            <a:r>
              <a:rPr lang="en-GB" sz="2000" dirty="0"/>
              <a:t> </a:t>
            </a:r>
            <a:r>
              <a:rPr lang="en-GB" sz="2000" dirty="0" err="1"/>
              <a:t>proteinleri</a:t>
            </a:r>
            <a:r>
              <a:rPr lang="en-GB" sz="2000" dirty="0"/>
              <a:t> </a:t>
            </a:r>
            <a:r>
              <a:rPr lang="en-GB" sz="2000" dirty="0" err="1"/>
              <a:t>hedef</a:t>
            </a:r>
            <a:r>
              <a:rPr lang="en-GB" sz="2000" dirty="0"/>
              <a:t> </a:t>
            </a:r>
            <a:r>
              <a:rPr lang="en-GB" sz="2000" dirty="0" err="1"/>
              <a:t>alarak</a:t>
            </a:r>
            <a:r>
              <a:rPr lang="en-GB" sz="2000" dirty="0"/>
              <a:t> </a:t>
            </a:r>
            <a:r>
              <a:rPr lang="en-GB" sz="2000" dirty="0" err="1"/>
              <a:t>daha</a:t>
            </a:r>
            <a:r>
              <a:rPr lang="en-GB" sz="2000" dirty="0"/>
              <a:t> </a:t>
            </a:r>
            <a:r>
              <a:rPr lang="en-GB" sz="2000" dirty="0" err="1"/>
              <a:t>spesifik</a:t>
            </a:r>
            <a:r>
              <a:rPr lang="en-GB" sz="2000" dirty="0"/>
              <a:t> </a:t>
            </a:r>
            <a:r>
              <a:rPr lang="en-GB" sz="2000" dirty="0" err="1"/>
              <a:t>bir</a:t>
            </a:r>
            <a:r>
              <a:rPr lang="en-GB" sz="2000" dirty="0"/>
              <a:t> </a:t>
            </a:r>
            <a:r>
              <a:rPr lang="en-GB" sz="2000" dirty="0" err="1"/>
              <a:t>tedavi</a:t>
            </a:r>
            <a:r>
              <a:rPr lang="en-GB" sz="2000" dirty="0"/>
              <a:t> </a:t>
            </a:r>
            <a:r>
              <a:rPr lang="en-GB" sz="2000" dirty="0" err="1"/>
              <a:t>sunarken</a:t>
            </a:r>
            <a:r>
              <a:rPr lang="en-GB" sz="2000" dirty="0"/>
              <a:t>, </a:t>
            </a:r>
            <a:r>
              <a:rPr lang="en-GB" sz="2000" dirty="0" err="1"/>
              <a:t>immünoterapi</a:t>
            </a:r>
            <a:r>
              <a:rPr lang="en-GB" sz="2000" dirty="0"/>
              <a:t> </a:t>
            </a:r>
            <a:r>
              <a:rPr lang="en-GB" sz="2000" dirty="0" err="1"/>
              <a:t>bağışıklık</a:t>
            </a:r>
            <a:r>
              <a:rPr lang="en-GB" sz="2000" dirty="0"/>
              <a:t> </a:t>
            </a:r>
            <a:r>
              <a:rPr lang="en-GB" sz="2000" dirty="0" err="1"/>
              <a:t>sistemini</a:t>
            </a:r>
            <a:r>
              <a:rPr lang="en-GB" sz="2000" dirty="0"/>
              <a:t> </a:t>
            </a:r>
            <a:r>
              <a:rPr lang="en-GB" sz="2000" dirty="0" err="1"/>
              <a:t>güçlendirerek</a:t>
            </a:r>
            <a:r>
              <a:rPr lang="en-GB" sz="2000" dirty="0"/>
              <a:t> </a:t>
            </a:r>
            <a:r>
              <a:rPr lang="en-GB" sz="2000" dirty="0" err="1"/>
              <a:t>kanserle</a:t>
            </a:r>
            <a:r>
              <a:rPr lang="en-GB" sz="2000" dirty="0"/>
              <a:t> </a:t>
            </a:r>
            <a:r>
              <a:rPr lang="en-GB" sz="2000" dirty="0" err="1"/>
              <a:t>savaşmaya</a:t>
            </a:r>
            <a:r>
              <a:rPr lang="en-GB" sz="2000" dirty="0"/>
              <a:t> </a:t>
            </a:r>
            <a:r>
              <a:rPr lang="en-GB" sz="2000" dirty="0" err="1"/>
              <a:t>yardımcı</a:t>
            </a:r>
            <a:r>
              <a:rPr lang="en-GB" sz="2000" dirty="0"/>
              <a:t> </a:t>
            </a:r>
            <a:r>
              <a:rPr lang="en-GB" sz="2000" dirty="0" err="1"/>
              <a:t>olur</a:t>
            </a:r>
            <a:r>
              <a:rPr lang="en-GB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85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0F292-9371-2A99-A222-09F275C43C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4445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E6B49-5D03-16A2-80DE-0A849E1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1671570"/>
            <a:ext cx="4945625" cy="4072044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Makine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Öğrenimi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Yapay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Zekanın</a:t>
            </a:r>
            <a:r>
              <a:rPr lang="en-GB" dirty="0">
                <a:solidFill>
                  <a:srgbClr val="FFFFFF"/>
                </a:solidFill>
              </a:rPr>
              <a:t> Meme </a:t>
            </a:r>
            <a:r>
              <a:rPr lang="en-GB" dirty="0" err="1">
                <a:solidFill>
                  <a:srgbClr val="FFFFFF"/>
                </a:solidFill>
              </a:rPr>
              <a:t>Kanseri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Tespitinde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Kullanımı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77B2-3016-D075-0B10-41337F62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090" y="432619"/>
            <a:ext cx="6086758" cy="6174658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AI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makine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öğrenimi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insan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müdahalesi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olmadan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belirli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kanser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türlerini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tespit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etmede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sınıflandırmada</a:t>
            </a:r>
            <a:r>
              <a:rPr lang="en-GB" sz="1800" dirty="0">
                <a:solidFill>
                  <a:srgbClr val="FFFFFF"/>
                </a:solidFill>
              </a:rPr>
              <a:t> %90’a varan </a:t>
            </a:r>
            <a:r>
              <a:rPr lang="en-GB" sz="1800" dirty="0" err="1">
                <a:solidFill>
                  <a:srgbClr val="FFFFFF"/>
                </a:solidFill>
              </a:rPr>
              <a:t>doğruluk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oranlarına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ulaşabilir</a:t>
            </a:r>
            <a:r>
              <a:rPr lang="en-GB" sz="1800" dirty="0">
                <a:solidFill>
                  <a:srgbClr val="FFFFFF"/>
                </a:solidFill>
              </a:rPr>
              <a:t>. Erken </a:t>
            </a:r>
            <a:r>
              <a:rPr lang="en-GB" sz="1800" dirty="0" err="1">
                <a:solidFill>
                  <a:srgbClr val="FFFFFF"/>
                </a:solidFill>
              </a:rPr>
              <a:t>teşhis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tedavi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başarısını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artırdığı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için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bu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teknolojiler</a:t>
            </a:r>
            <a:r>
              <a:rPr lang="en-GB" sz="1800" dirty="0">
                <a:solidFill>
                  <a:srgbClr val="FFFFFF"/>
                </a:solidFill>
              </a:rPr>
              <a:t>, meme </a:t>
            </a:r>
            <a:r>
              <a:rPr lang="en-GB" sz="1800" dirty="0" err="1">
                <a:solidFill>
                  <a:srgbClr val="FFFFFF"/>
                </a:solidFill>
              </a:rPr>
              <a:t>kanseri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gibi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hastalıklarda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yaşam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kalitesini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önemli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ölçüde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artırabilir</a:t>
            </a:r>
            <a:r>
              <a:rPr lang="en-GB" sz="1800" dirty="0">
                <a:solidFill>
                  <a:srgbClr val="FFFFFF"/>
                </a:solidFill>
              </a:rPr>
              <a:t>.</a:t>
            </a:r>
            <a:endParaRPr lang="tr-TR" sz="1800" dirty="0">
              <a:solidFill>
                <a:srgbClr val="FFFFFF"/>
              </a:solidFill>
            </a:endParaRPr>
          </a:p>
          <a:p>
            <a:r>
              <a:rPr lang="en-GB" sz="1800" dirty="0" err="1">
                <a:solidFill>
                  <a:srgbClr val="FFFFFF"/>
                </a:solidFill>
              </a:rPr>
              <a:t>Özellikle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derin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öğrenme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konvolüsyonel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sinir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ağları</a:t>
            </a:r>
            <a:r>
              <a:rPr lang="en-GB" sz="1800" dirty="0">
                <a:solidFill>
                  <a:srgbClr val="FFFFFF"/>
                </a:solidFill>
              </a:rPr>
              <a:t> (CNN) meme </a:t>
            </a:r>
            <a:r>
              <a:rPr lang="en-GB" sz="1800" dirty="0" err="1">
                <a:solidFill>
                  <a:srgbClr val="FFFFFF"/>
                </a:solidFill>
              </a:rPr>
              <a:t>kanseri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tespitinde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yaygın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olarak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kullanılır</a:t>
            </a:r>
            <a:r>
              <a:rPr lang="en-GB" sz="1800" dirty="0">
                <a:solidFill>
                  <a:srgbClr val="FFFFFF"/>
                </a:solidFill>
              </a:rPr>
              <a:t>. Bu modeller, </a:t>
            </a:r>
            <a:r>
              <a:rPr lang="en-GB" sz="1800" dirty="0" err="1">
                <a:solidFill>
                  <a:srgbClr val="FFFFFF"/>
                </a:solidFill>
              </a:rPr>
              <a:t>mammografi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MRI </a:t>
            </a:r>
            <a:r>
              <a:rPr lang="en-GB" sz="1800" dirty="0" err="1">
                <a:solidFill>
                  <a:srgbClr val="FFFFFF"/>
                </a:solidFill>
              </a:rPr>
              <a:t>gibi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tıbbi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görüntülerden</a:t>
            </a:r>
            <a:r>
              <a:rPr lang="en-GB" sz="1800" dirty="0">
                <a:solidFill>
                  <a:srgbClr val="FFFFFF"/>
                </a:solidFill>
              </a:rPr>
              <a:t> anormal </a:t>
            </a:r>
            <a:r>
              <a:rPr lang="en-GB" sz="1800" dirty="0" err="1">
                <a:solidFill>
                  <a:srgbClr val="FFFFFF"/>
                </a:solidFill>
              </a:rPr>
              <a:t>hücreleri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tespit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etmek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için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eğitilir</a:t>
            </a:r>
            <a:r>
              <a:rPr lang="en-GB" sz="1800" dirty="0">
                <a:solidFill>
                  <a:srgbClr val="FFFFFF"/>
                </a:solidFill>
              </a:rPr>
              <a:t>. </a:t>
            </a:r>
            <a:r>
              <a:rPr lang="en-GB" sz="1800" dirty="0" err="1">
                <a:solidFill>
                  <a:srgbClr val="FFFFFF"/>
                </a:solidFill>
              </a:rPr>
              <a:t>CNN’ler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doktorların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gözden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kaçırabileceği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küçük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anormallikleri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dahi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yakalayabilir</a:t>
            </a:r>
            <a:r>
              <a:rPr lang="tr-TR" sz="1800" dirty="0">
                <a:solidFill>
                  <a:srgbClr val="FFFFFF"/>
                </a:solidFill>
              </a:rPr>
              <a:t>.</a:t>
            </a:r>
          </a:p>
          <a:p>
            <a:r>
              <a:rPr lang="en-GB" sz="1800" dirty="0">
                <a:solidFill>
                  <a:srgbClr val="FFFFFF"/>
                </a:solidFill>
              </a:rPr>
              <a:t>AI </a:t>
            </a:r>
            <a:r>
              <a:rPr lang="en-GB" sz="1800" dirty="0" err="1">
                <a:solidFill>
                  <a:srgbClr val="FFFFFF"/>
                </a:solidFill>
              </a:rPr>
              <a:t>tabanlı</a:t>
            </a:r>
            <a:r>
              <a:rPr lang="en-GB" sz="1800" dirty="0">
                <a:solidFill>
                  <a:srgbClr val="FFFFFF"/>
                </a:solidFill>
              </a:rPr>
              <a:t> modeller, </a:t>
            </a:r>
            <a:r>
              <a:rPr lang="en-GB" sz="1800" dirty="0" err="1">
                <a:solidFill>
                  <a:srgbClr val="FFFFFF"/>
                </a:solidFill>
              </a:rPr>
              <a:t>hastaların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yaşam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tarzı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genetik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yapısı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tıbbi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geçmişine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dayalı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olarak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gelecekteki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kanser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risklerini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tahmin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edebilir</a:t>
            </a:r>
            <a:r>
              <a:rPr lang="en-GB" sz="1800" dirty="0">
                <a:solidFill>
                  <a:srgbClr val="FFFFFF"/>
                </a:solidFill>
              </a:rPr>
              <a:t>.</a:t>
            </a:r>
            <a:endParaRPr lang="tr-TR" sz="1800" dirty="0">
              <a:solidFill>
                <a:srgbClr val="FFFFFF"/>
              </a:solidFill>
            </a:endParaRPr>
          </a:p>
          <a:p>
            <a:r>
              <a:rPr lang="en-GB" sz="1800" dirty="0" err="1">
                <a:solidFill>
                  <a:srgbClr val="FFFFFF"/>
                </a:solidFill>
              </a:rPr>
              <a:t>Sağlık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verilerinin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büyük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ölçekli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analizi</a:t>
            </a:r>
            <a:r>
              <a:rPr lang="en-GB" sz="1800" dirty="0">
                <a:solidFill>
                  <a:srgbClr val="FFFFFF"/>
                </a:solidFill>
              </a:rPr>
              <a:t>, AI </a:t>
            </a:r>
            <a:r>
              <a:rPr lang="en-GB" sz="1800" dirty="0" err="1">
                <a:solidFill>
                  <a:srgbClr val="FFFFFF"/>
                </a:solidFill>
              </a:rPr>
              <a:t>algoritmalarının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daha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fazla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öğrenmesine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daha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doğru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tahminler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yapmasına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olanak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tanır</a:t>
            </a:r>
            <a:r>
              <a:rPr lang="en-GB" sz="1800" dirty="0">
                <a:solidFill>
                  <a:srgbClr val="FFFFFF"/>
                </a:solidFill>
              </a:rPr>
              <a:t>. </a:t>
            </a:r>
            <a:r>
              <a:rPr lang="en-GB" sz="1800" dirty="0" err="1">
                <a:solidFill>
                  <a:srgbClr val="FFFFFF"/>
                </a:solidFill>
              </a:rPr>
              <a:t>Çeşitli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veri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kaynaklarından</a:t>
            </a:r>
            <a:r>
              <a:rPr lang="en-GB" sz="1800" dirty="0">
                <a:solidFill>
                  <a:srgbClr val="FFFFFF"/>
                </a:solidFill>
              </a:rPr>
              <a:t> (</a:t>
            </a:r>
            <a:r>
              <a:rPr lang="en-GB" sz="1800" dirty="0" err="1">
                <a:solidFill>
                  <a:srgbClr val="FFFFFF"/>
                </a:solidFill>
              </a:rPr>
              <a:t>görüntüler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genetik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veriler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klinik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kayıtlar</a:t>
            </a:r>
            <a:r>
              <a:rPr lang="en-GB" sz="1800" dirty="0">
                <a:solidFill>
                  <a:srgbClr val="FFFFFF"/>
                </a:solidFill>
              </a:rPr>
              <a:t>) </a:t>
            </a:r>
            <a:r>
              <a:rPr lang="en-GB" sz="1800" dirty="0" err="1">
                <a:solidFill>
                  <a:srgbClr val="FFFFFF"/>
                </a:solidFill>
              </a:rPr>
              <a:t>alınan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bilgilerle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eğitim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verilen</a:t>
            </a:r>
            <a:r>
              <a:rPr lang="en-GB" sz="1800" dirty="0">
                <a:solidFill>
                  <a:srgbClr val="FFFFFF"/>
                </a:solidFill>
              </a:rPr>
              <a:t> modeller, </a:t>
            </a:r>
            <a:r>
              <a:rPr lang="en-GB" sz="1800" dirty="0" err="1">
                <a:solidFill>
                  <a:srgbClr val="FFFFFF"/>
                </a:solidFill>
              </a:rPr>
              <a:t>daha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genel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geçer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sonuçlar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üretebilir</a:t>
            </a:r>
            <a:r>
              <a:rPr lang="en-GB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5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454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Google Sans</vt:lpstr>
      <vt:lpstr>Office Theme</vt:lpstr>
      <vt:lpstr>Meme Kanseri Tespitinde Makine Öğrenmesi</vt:lpstr>
      <vt:lpstr>Meme Kanseri Nedir?</vt:lpstr>
      <vt:lpstr>Teşhis Yöntemleri Nelerdir?</vt:lpstr>
      <vt:lpstr>Tedavi Yöntemleri Nelerdir?</vt:lpstr>
      <vt:lpstr>Makine Öğrenimi ve Yapay Zekanın Meme Kanseri Tespitinde Kullanımı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büşra yıldırım</dc:creator>
  <cp:lastModifiedBy>büşra yıldırım</cp:lastModifiedBy>
  <cp:revision>2</cp:revision>
  <dcterms:created xsi:type="dcterms:W3CDTF">2024-08-21T18:16:25Z</dcterms:created>
  <dcterms:modified xsi:type="dcterms:W3CDTF">2024-09-22T19:26:00Z</dcterms:modified>
</cp:coreProperties>
</file>