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5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5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3618-C8C1-4B7C-A183-7ED5A6A6D36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019-74B8-4986-9F3C-C7CC86FE8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4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4348" y="852152"/>
            <a:ext cx="9845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Detection </a:t>
            </a:r>
            <a:r>
              <a:rPr lang="en-IN" sz="2400" b="1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of </a:t>
            </a:r>
            <a:r>
              <a:rPr lang="en-IN" sz="2400" b="1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DDoS </a:t>
            </a: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Attack In Application Layer By The Analysis </a:t>
            </a:r>
            <a:r>
              <a:rPr lang="en-IN" sz="2400" b="1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of </a:t>
            </a:r>
            <a:endParaRPr lang="en-IN" sz="2400" b="1" dirty="0" smtClean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User Behaviour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348" y="2771976"/>
            <a:ext cx="7945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 Kavitha C R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Sudheeksha Garg – BL.EN.U4CSE12109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Srikanta B U        – BL.EN.U4CSE12105 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Athira S N           – BL.EN.U4CSE12504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4233" y="852152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976" y="2299447"/>
            <a:ext cx="9117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5533" y="852152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789" y="2157412"/>
            <a:ext cx="11149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to propose an anomaly based statistical pattern recognition to detect application layer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analyse different techniques used by the attacker for a DDoS.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dataset by pre-processing the web server log.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Intends to give an efficient security.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889916"/>
            <a:ext cx="510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3" y="2028489"/>
            <a:ext cx="11134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literature survey detection of DDoS is broadly classified in two types sequential pattern recognition and statistical pattern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drawbacks in both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sequential pattern recognition complexity of the algorithm increases if the number of normal users are high.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statistical pattern recognition the number of features is not sufficient enough to correctly classify all application layer DDoS attack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86338" y="852152"/>
            <a:ext cx="47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613" y="1985962"/>
            <a:ext cx="11149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web server log(Normal and Attack) application layer DDoS dataset is built.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are extracted from the dataset such that we can find average number of requests per unit time, session duration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effective parameters using PCA(Principle of Component Analysis).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report is constructed.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2013" y="852152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275" y="2214564"/>
            <a:ext cx="11377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Satyajit Yadav and S. </a:t>
            </a:r>
            <a:r>
              <a:rPr lang="en-IN" sz="2400" dirty="0" smtClean="0"/>
              <a:t>Selvakumar, “Detection </a:t>
            </a:r>
            <a:r>
              <a:rPr lang="en-IN" sz="2400" dirty="0"/>
              <a:t>of Application Layer </a:t>
            </a:r>
            <a:r>
              <a:rPr lang="en-IN" sz="2400" dirty="0" err="1"/>
              <a:t>DDoS</a:t>
            </a:r>
            <a:r>
              <a:rPr lang="en-IN" sz="2400" dirty="0"/>
              <a:t> Attack by </a:t>
            </a:r>
            <a:r>
              <a:rPr lang="en-IN" sz="2400" dirty="0" smtClean="0"/>
              <a:t>Modelling </a:t>
            </a:r>
            <a:r>
              <a:rPr lang="en-IN" sz="2400" dirty="0"/>
              <a:t>User </a:t>
            </a:r>
            <a:r>
              <a:rPr lang="en-IN" sz="2400" dirty="0" smtClean="0"/>
              <a:t>Behaviour </a:t>
            </a:r>
            <a:r>
              <a:rPr lang="en-IN" sz="2400" dirty="0"/>
              <a:t>Using Logistic </a:t>
            </a:r>
            <a:r>
              <a:rPr lang="en-IN" sz="2400" dirty="0" smtClean="0"/>
              <a:t>Regression” </a:t>
            </a:r>
            <a:r>
              <a:rPr lang="en-IN" sz="2400" dirty="0" smtClean="0"/>
              <a:t>2015</a:t>
            </a:r>
            <a:endParaRPr lang="en-IN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Yi </a:t>
            </a:r>
            <a:r>
              <a:rPr lang="en-IN" sz="2400" dirty="0"/>
              <a:t>Xie and Shun-</a:t>
            </a:r>
            <a:r>
              <a:rPr lang="en-IN" sz="2400" dirty="0" err="1"/>
              <a:t>Zheng</a:t>
            </a:r>
            <a:r>
              <a:rPr lang="en-IN" sz="2400" dirty="0"/>
              <a:t> Yu, “A Large-Scale Hidden Semi-Markov Model for Anomaly Detection on User Browsing </a:t>
            </a:r>
            <a:r>
              <a:rPr lang="en-IN" sz="2400" dirty="0" smtClean="0"/>
              <a:t>Behaviours,” </a:t>
            </a:r>
            <a:r>
              <a:rPr lang="en-IN" sz="2400" dirty="0"/>
              <a:t>IEEE/ACM Transactions on Networking, Vol. 17, No. 1, pp.54 - 65 February </a:t>
            </a:r>
            <a:r>
              <a:rPr lang="en-IN" sz="2400" dirty="0" smtClean="0"/>
              <a:t>2009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[</a:t>
            </a:r>
            <a:r>
              <a:rPr lang="fr-FR" sz="2400" dirty="0"/>
              <a:t>Online]. </a:t>
            </a:r>
            <a:r>
              <a:rPr lang="fr-FR" sz="2400" dirty="0" smtClean="0"/>
              <a:t>Available: </a:t>
            </a:r>
            <a:r>
              <a:rPr lang="fr-FR" sz="2400" dirty="0"/>
              <a:t>https://blogs.akamai.com/2015/01/q4-2014-stateof-the-internet---security-report-some-numbers.html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82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12" y="90152"/>
            <a:ext cx="13335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9324" y="3071812"/>
            <a:ext cx="77009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294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Droid Sans Fallback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</dc:creator>
  <cp:lastModifiedBy>Windows 8</cp:lastModifiedBy>
  <cp:revision>16</cp:revision>
  <dcterms:created xsi:type="dcterms:W3CDTF">2016-02-14T15:34:28Z</dcterms:created>
  <dcterms:modified xsi:type="dcterms:W3CDTF">2016-02-15T13:06:59Z</dcterms:modified>
</cp:coreProperties>
</file>